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7" r:id="rId2"/>
    <p:sldId id="256" r:id="rId3"/>
    <p:sldId id="257" r:id="rId4"/>
    <p:sldId id="259" r:id="rId5"/>
    <p:sldId id="258" r:id="rId6"/>
    <p:sldId id="262" r:id="rId7"/>
    <p:sldId id="261" r:id="rId8"/>
    <p:sldId id="263" r:id="rId9"/>
    <p:sldId id="264" r:id="rId10"/>
    <p:sldId id="267" r:id="rId11"/>
    <p:sldId id="266" r:id="rId12"/>
    <p:sldId id="269" r:id="rId13"/>
    <p:sldId id="268" r:id="rId14"/>
    <p:sldId id="270" r:id="rId15"/>
    <p:sldId id="271" r:id="rId16"/>
    <p:sldId id="273" r:id="rId17"/>
    <p:sldId id="274" r:id="rId18"/>
    <p:sldId id="275" r:id="rId19"/>
    <p:sldId id="286" r:id="rId20"/>
    <p:sldId id="288" r:id="rId21"/>
    <p:sldId id="289" r:id="rId22"/>
    <p:sldId id="290" r:id="rId23"/>
    <p:sldId id="285" r:id="rId24"/>
    <p:sldId id="291" r:id="rId25"/>
    <p:sldId id="292" r:id="rId26"/>
    <p:sldId id="294" r:id="rId27"/>
    <p:sldId id="296" r:id="rId28"/>
    <p:sldId id="298" r:id="rId29"/>
    <p:sldId id="297" r:id="rId30"/>
    <p:sldId id="299" r:id="rId31"/>
    <p:sldId id="302" r:id="rId32"/>
    <p:sldId id="303" r:id="rId33"/>
    <p:sldId id="304" r:id="rId34"/>
    <p:sldId id="301" r:id="rId35"/>
    <p:sldId id="305" r:id="rId36"/>
    <p:sldId id="300" r:id="rId37"/>
    <p:sldId id="307" r:id="rId38"/>
    <p:sldId id="306" r:id="rId39"/>
    <p:sldId id="328" r:id="rId40"/>
    <p:sldId id="330" r:id="rId41"/>
    <p:sldId id="343" r:id="rId42"/>
    <p:sldId id="333" r:id="rId43"/>
    <p:sldId id="351" r:id="rId44"/>
    <p:sldId id="352" r:id="rId45"/>
    <p:sldId id="336" r:id="rId46"/>
    <p:sldId id="355" r:id="rId47"/>
    <p:sldId id="350" r:id="rId48"/>
    <p:sldId id="356" r:id="rId49"/>
    <p:sldId id="357" r:id="rId50"/>
    <p:sldId id="337" r:id="rId51"/>
    <p:sldId id="338" r:id="rId52"/>
    <p:sldId id="339" r:id="rId53"/>
    <p:sldId id="340" r:id="rId54"/>
    <p:sldId id="344" r:id="rId55"/>
    <p:sldId id="345" r:id="rId56"/>
    <p:sldId id="346" r:id="rId57"/>
    <p:sldId id="341" r:id="rId58"/>
    <p:sldId id="342" r:id="rId59"/>
    <p:sldId id="347" r:id="rId60"/>
    <p:sldId id="348" r:id="rId61"/>
    <p:sldId id="358" r:id="rId62"/>
    <p:sldId id="353" r:id="rId63"/>
    <p:sldId id="359" r:id="rId64"/>
    <p:sldId id="354" r:id="rId65"/>
    <p:sldId id="360" r:id="rId66"/>
    <p:sldId id="361" r:id="rId67"/>
    <p:sldId id="362" r:id="rId68"/>
    <p:sldId id="363" r:id="rId69"/>
    <p:sldId id="329" r:id="rId70"/>
    <p:sldId id="349" r:id="rId71"/>
    <p:sldId id="367" r:id="rId72"/>
    <p:sldId id="377" r:id="rId73"/>
    <p:sldId id="378" r:id="rId74"/>
    <p:sldId id="369" r:id="rId75"/>
    <p:sldId id="379" r:id="rId76"/>
    <p:sldId id="381" r:id="rId77"/>
    <p:sldId id="382" r:id="rId78"/>
    <p:sldId id="383" r:id="rId79"/>
    <p:sldId id="380" r:id="rId80"/>
    <p:sldId id="384" r:id="rId81"/>
    <p:sldId id="370" r:id="rId82"/>
    <p:sldId id="371" r:id="rId83"/>
    <p:sldId id="364" r:id="rId84"/>
    <p:sldId id="308" r:id="rId85"/>
    <p:sldId id="293" r:id="rId86"/>
    <p:sldId id="309" r:id="rId87"/>
    <p:sldId id="310" r:id="rId88"/>
    <p:sldId id="311" r:id="rId89"/>
    <p:sldId id="312" r:id="rId90"/>
    <p:sldId id="385" r:id="rId91"/>
    <p:sldId id="386" r:id="rId92"/>
    <p:sldId id="313" r:id="rId93"/>
    <p:sldId id="387" r:id="rId94"/>
    <p:sldId id="314" r:id="rId95"/>
    <p:sldId id="388" r:id="rId96"/>
    <p:sldId id="315" r:id="rId97"/>
    <p:sldId id="317" r:id="rId98"/>
    <p:sldId id="287" r:id="rId99"/>
    <p:sldId id="319" r:id="rId100"/>
    <p:sldId id="322" r:id="rId101"/>
    <p:sldId id="321" r:id="rId102"/>
    <p:sldId id="324" r:id="rId103"/>
    <p:sldId id="389" r:id="rId104"/>
    <p:sldId id="390" r:id="rId105"/>
    <p:sldId id="391" r:id="rId106"/>
    <p:sldId id="392" r:id="rId107"/>
    <p:sldId id="393" r:id="rId108"/>
    <p:sldId id="325" r:id="rId109"/>
    <p:sldId id="326" r:id="rId110"/>
    <p:sldId id="323" r:id="rId111"/>
    <p:sldId id="395" r:id="rId112"/>
    <p:sldId id="401" r:id="rId113"/>
    <p:sldId id="400" r:id="rId114"/>
    <p:sldId id="394" r:id="rId115"/>
    <p:sldId id="398" r:id="rId116"/>
    <p:sldId id="399" r:id="rId117"/>
    <p:sldId id="402" r:id="rId118"/>
    <p:sldId id="404" r:id="rId119"/>
    <p:sldId id="316" r:id="rId120"/>
    <p:sldId id="405" r:id="rId121"/>
    <p:sldId id="407" r:id="rId122"/>
    <p:sldId id="408" r:id="rId123"/>
    <p:sldId id="409" r:id="rId124"/>
    <p:sldId id="410" r:id="rId125"/>
    <p:sldId id="412" r:id="rId126"/>
    <p:sldId id="411" r:id="rId127"/>
    <p:sldId id="413" r:id="rId128"/>
    <p:sldId id="414" r:id="rId129"/>
    <p:sldId id="403" r:id="rId130"/>
    <p:sldId id="416" r:id="rId131"/>
    <p:sldId id="417" r:id="rId132"/>
    <p:sldId id="418" r:id="rId133"/>
    <p:sldId id="419" r:id="rId134"/>
    <p:sldId id="420" r:id="rId135"/>
    <p:sldId id="421" r:id="rId136"/>
    <p:sldId id="422" r:id="rId137"/>
    <p:sldId id="423" r:id="rId138"/>
    <p:sldId id="424" r:id="rId139"/>
    <p:sldId id="425" r:id="rId140"/>
    <p:sldId id="426" r:id="rId141"/>
    <p:sldId id="427" r:id="rId142"/>
    <p:sldId id="415" r:id="rId143"/>
    <p:sldId id="406" r:id="rId144"/>
    <p:sldId id="428" r:id="rId145"/>
    <p:sldId id="429" r:id="rId146"/>
    <p:sldId id="431" r:id="rId147"/>
    <p:sldId id="432" r:id="rId148"/>
    <p:sldId id="430" r:id="rId149"/>
    <p:sldId id="433" r:id="rId150"/>
    <p:sldId id="434" r:id="rId151"/>
    <p:sldId id="435" r:id="rId152"/>
    <p:sldId id="436" r:id="rId153"/>
    <p:sldId id="437" r:id="rId154"/>
    <p:sldId id="438" r:id="rId155"/>
    <p:sldId id="441" r:id="rId156"/>
    <p:sldId id="442" r:id="rId157"/>
    <p:sldId id="439" r:id="rId158"/>
    <p:sldId id="440" r:id="rId159"/>
    <p:sldId id="458" r:id="rId160"/>
    <p:sldId id="444" r:id="rId161"/>
    <p:sldId id="445" r:id="rId162"/>
    <p:sldId id="443" r:id="rId163"/>
    <p:sldId id="461" r:id="rId164"/>
    <p:sldId id="446" r:id="rId165"/>
    <p:sldId id="460" r:id="rId166"/>
    <p:sldId id="447" r:id="rId167"/>
    <p:sldId id="448" r:id="rId168"/>
    <p:sldId id="449" r:id="rId169"/>
    <p:sldId id="450" r:id="rId170"/>
    <p:sldId id="451" r:id="rId171"/>
    <p:sldId id="462" r:id="rId172"/>
    <p:sldId id="452" r:id="rId173"/>
    <p:sldId id="453" r:id="rId174"/>
    <p:sldId id="454" r:id="rId175"/>
    <p:sldId id="455" r:id="rId176"/>
    <p:sldId id="456" r:id="rId177"/>
    <p:sldId id="457" r:id="rId178"/>
    <p:sldId id="466" r:id="rId179"/>
    <p:sldId id="467" r:id="rId180"/>
    <p:sldId id="468" r:id="rId181"/>
    <p:sldId id="469" r:id="rId182"/>
    <p:sldId id="470" r:id="rId183"/>
    <p:sldId id="464" r:id="rId184"/>
    <p:sldId id="465" r:id="rId185"/>
    <p:sldId id="473" r:id="rId186"/>
    <p:sldId id="474" r:id="rId187"/>
    <p:sldId id="463" r:id="rId188"/>
    <p:sldId id="475" r:id="rId189"/>
    <p:sldId id="476" r:id="rId190"/>
    <p:sldId id="459" r:id="rId191"/>
    <p:sldId id="477" r:id="rId192"/>
    <p:sldId id="496" r:id="rId193"/>
    <p:sldId id="479" r:id="rId194"/>
    <p:sldId id="481" r:id="rId195"/>
    <p:sldId id="482" r:id="rId196"/>
    <p:sldId id="483" r:id="rId197"/>
    <p:sldId id="484" r:id="rId198"/>
    <p:sldId id="495" r:id="rId199"/>
    <p:sldId id="485" r:id="rId200"/>
    <p:sldId id="486" r:id="rId201"/>
    <p:sldId id="487" r:id="rId202"/>
    <p:sldId id="488" r:id="rId203"/>
    <p:sldId id="489" r:id="rId204"/>
    <p:sldId id="490" r:id="rId205"/>
    <p:sldId id="491" r:id="rId206"/>
    <p:sldId id="492" r:id="rId207"/>
    <p:sldId id="493" r:id="rId208"/>
    <p:sldId id="494" r:id="rId209"/>
    <p:sldId id="497" r:id="rId210"/>
    <p:sldId id="498" r:id="rId211"/>
    <p:sldId id="499" r:id="rId212"/>
    <p:sldId id="500" r:id="rId213"/>
    <p:sldId id="501" r:id="rId214"/>
    <p:sldId id="502" r:id="rId215"/>
    <p:sldId id="480" r:id="rId216"/>
    <p:sldId id="478" r:id="rId217"/>
    <p:sldId id="472" r:id="rId218"/>
    <p:sldId id="471" r:id="rId2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CFCFCF"/>
    <a:srgbClr val="F2F2F2"/>
    <a:srgbClr val="FAFAFA"/>
    <a:srgbClr val="C9D7ED"/>
    <a:srgbClr val="BCCCEA"/>
    <a:srgbClr val="009BD2"/>
    <a:srgbClr val="EF8D4B"/>
    <a:srgbClr val="C55A11"/>
    <a:srgbClr val="00B2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01F52-2653-4F42-8206-85DD798665E7}" v="2683" dt="2023-04-19T06:50:29.74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47" autoAdjust="0"/>
    <p:restoredTop sz="94660"/>
  </p:normalViewPr>
  <p:slideViewPr>
    <p:cSldViewPr snapToGrid="0">
      <p:cViewPr varScale="1">
        <p:scale>
          <a:sx n="104" d="100"/>
          <a:sy n="104" d="100"/>
        </p:scale>
        <p:origin x="126" y="3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225"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microsoft.com/office/2016/11/relationships/changesInfo" Target="changesInfos/changesInfo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emach Mizrachi" userId="85fcc19c-b38c-410f-93a9-519990a4c1f0" providerId="ADAL" clId="{DB6A5D41-9F77-4945-A664-8C83B6A8898B}"/>
    <pc:docChg chg="undo custSel addSld delSld modSld sldOrd">
      <pc:chgData name="Tsemach Mizrachi" userId="85fcc19c-b38c-410f-93a9-519990a4c1f0" providerId="ADAL" clId="{DB6A5D41-9F77-4945-A664-8C83B6A8898B}" dt="2023-02-23T09:44:16.078" v="18254" actId="20577"/>
      <pc:docMkLst>
        <pc:docMk/>
      </pc:docMkLst>
      <pc:sldChg chg="addSp delSp mod">
        <pc:chgData name="Tsemach Mizrachi" userId="85fcc19c-b38c-410f-93a9-519990a4c1f0" providerId="ADAL" clId="{DB6A5D41-9F77-4945-A664-8C83B6A8898B}" dt="2023-02-13T10:51:58.405" v="16159" actId="478"/>
        <pc:sldMkLst>
          <pc:docMk/>
          <pc:sldMk cId="3258187078" sldId="258"/>
        </pc:sldMkLst>
        <pc:inkChg chg="add del">
          <ac:chgData name="Tsemach Mizrachi" userId="85fcc19c-b38c-410f-93a9-519990a4c1f0" providerId="ADAL" clId="{DB6A5D41-9F77-4945-A664-8C83B6A8898B}" dt="2023-02-13T10:51:58.405" v="16159" actId="478"/>
          <ac:inkMkLst>
            <pc:docMk/>
            <pc:sldMk cId="3258187078" sldId="258"/>
            <ac:inkMk id="8" creationId="{46218BDC-125C-9B76-3E68-5F273FD05880}"/>
          </ac:inkMkLst>
        </pc:inkChg>
      </pc:sldChg>
      <pc:sldChg chg="addSp delSp mod">
        <pc:chgData name="Tsemach Mizrachi" userId="85fcc19c-b38c-410f-93a9-519990a4c1f0" providerId="ADAL" clId="{DB6A5D41-9F77-4945-A664-8C83B6A8898B}" dt="2023-02-13T10:51:54.138" v="16158" actId="478"/>
        <pc:sldMkLst>
          <pc:docMk/>
          <pc:sldMk cId="2186927141" sldId="259"/>
        </pc:sldMkLst>
        <pc:inkChg chg="add del">
          <ac:chgData name="Tsemach Mizrachi" userId="85fcc19c-b38c-410f-93a9-519990a4c1f0" providerId="ADAL" clId="{DB6A5D41-9F77-4945-A664-8C83B6A8898B}" dt="2023-02-13T10:51:54.138" v="16158" actId="478"/>
          <ac:inkMkLst>
            <pc:docMk/>
            <pc:sldMk cId="2186927141" sldId="259"/>
            <ac:inkMk id="3" creationId="{02D15938-E0D6-F1DD-9ED7-C0A79FCDE3FC}"/>
          </ac:inkMkLst>
        </pc:inkChg>
      </pc:sldChg>
      <pc:sldChg chg="addSp delSp mod">
        <pc:chgData name="Tsemach Mizrachi" userId="85fcc19c-b38c-410f-93a9-519990a4c1f0" providerId="ADAL" clId="{DB6A5D41-9F77-4945-A664-8C83B6A8898B}" dt="2023-02-13T10:52:04.869" v="16160" actId="478"/>
        <pc:sldMkLst>
          <pc:docMk/>
          <pc:sldMk cId="854705210" sldId="262"/>
        </pc:sldMkLst>
        <pc:inkChg chg="add del">
          <ac:chgData name="Tsemach Mizrachi" userId="85fcc19c-b38c-410f-93a9-519990a4c1f0" providerId="ADAL" clId="{DB6A5D41-9F77-4945-A664-8C83B6A8898B}" dt="2023-02-13T10:52:04.869" v="16160" actId="478"/>
          <ac:inkMkLst>
            <pc:docMk/>
            <pc:sldMk cId="854705210" sldId="262"/>
            <ac:inkMk id="10" creationId="{CB718306-F290-A49B-40F2-DDC934E9C935}"/>
          </ac:inkMkLst>
        </pc:inkChg>
      </pc:sldChg>
      <pc:sldChg chg="addSp delSp mod">
        <pc:chgData name="Tsemach Mizrachi" userId="85fcc19c-b38c-410f-93a9-519990a4c1f0" providerId="ADAL" clId="{DB6A5D41-9F77-4945-A664-8C83B6A8898B}" dt="2023-02-13T10:52:14.007" v="16161" actId="478"/>
        <pc:sldMkLst>
          <pc:docMk/>
          <pc:sldMk cId="1579235960" sldId="263"/>
        </pc:sldMkLst>
        <pc:inkChg chg="add del">
          <ac:chgData name="Tsemach Mizrachi" userId="85fcc19c-b38c-410f-93a9-519990a4c1f0" providerId="ADAL" clId="{DB6A5D41-9F77-4945-A664-8C83B6A8898B}" dt="2023-02-13T10:52:14.007" v="16161" actId="478"/>
          <ac:inkMkLst>
            <pc:docMk/>
            <pc:sldMk cId="1579235960" sldId="263"/>
            <ac:inkMk id="3" creationId="{7B2EAA9C-0917-BF1F-A279-261FD303E44B}"/>
          </ac:inkMkLst>
        </pc:inkChg>
      </pc:sldChg>
      <pc:sldChg chg="addSp delSp mod">
        <pc:chgData name="Tsemach Mizrachi" userId="85fcc19c-b38c-410f-93a9-519990a4c1f0" providerId="ADAL" clId="{DB6A5D41-9F77-4945-A664-8C83B6A8898B}" dt="2023-02-13T10:52:18.628" v="16162" actId="478"/>
        <pc:sldMkLst>
          <pc:docMk/>
          <pc:sldMk cId="773613743" sldId="264"/>
        </pc:sldMkLst>
        <pc:inkChg chg="add del">
          <ac:chgData name="Tsemach Mizrachi" userId="85fcc19c-b38c-410f-93a9-519990a4c1f0" providerId="ADAL" clId="{DB6A5D41-9F77-4945-A664-8C83B6A8898B}" dt="2023-02-13T10:52:18.628" v="16162" actId="478"/>
          <ac:inkMkLst>
            <pc:docMk/>
            <pc:sldMk cId="773613743" sldId="264"/>
            <ac:inkMk id="8" creationId="{80309EB3-90DB-1FA2-BE71-A281B9707486}"/>
          </ac:inkMkLst>
        </pc:inkChg>
      </pc:sldChg>
      <pc:sldChg chg="addSp delSp mod">
        <pc:chgData name="Tsemach Mizrachi" userId="85fcc19c-b38c-410f-93a9-519990a4c1f0" providerId="ADAL" clId="{DB6A5D41-9F77-4945-A664-8C83B6A8898B}" dt="2023-02-13T10:52:28.956" v="16163" actId="478"/>
        <pc:sldMkLst>
          <pc:docMk/>
          <pc:sldMk cId="1918837053" sldId="266"/>
        </pc:sldMkLst>
        <pc:inkChg chg="add del">
          <ac:chgData name="Tsemach Mizrachi" userId="85fcc19c-b38c-410f-93a9-519990a4c1f0" providerId="ADAL" clId="{DB6A5D41-9F77-4945-A664-8C83B6A8898B}" dt="2023-02-13T10:52:28.956" v="16163" actId="478"/>
          <ac:inkMkLst>
            <pc:docMk/>
            <pc:sldMk cId="1918837053" sldId="266"/>
            <ac:inkMk id="3" creationId="{DB73A04F-C405-8D4B-955D-3694CAF68B7D}"/>
          </ac:inkMkLst>
        </pc:inkChg>
      </pc:sldChg>
      <pc:sldChg chg="addSp delSp mod">
        <pc:chgData name="Tsemach Mizrachi" userId="85fcc19c-b38c-410f-93a9-519990a4c1f0" providerId="ADAL" clId="{DB6A5D41-9F77-4945-A664-8C83B6A8898B}" dt="2023-02-13T10:51:44.472" v="16157" actId="478"/>
        <pc:sldMkLst>
          <pc:docMk/>
          <pc:sldMk cId="2063740938" sldId="267"/>
        </pc:sldMkLst>
        <pc:inkChg chg="add del">
          <ac:chgData name="Tsemach Mizrachi" userId="85fcc19c-b38c-410f-93a9-519990a4c1f0" providerId="ADAL" clId="{DB6A5D41-9F77-4945-A664-8C83B6A8898B}" dt="2023-02-13T10:51:44.472" v="16157" actId="478"/>
          <ac:inkMkLst>
            <pc:docMk/>
            <pc:sldMk cId="2063740938" sldId="267"/>
            <ac:inkMk id="3" creationId="{EDDC67D3-E022-285A-905C-7AB52440CC75}"/>
          </ac:inkMkLst>
        </pc:inkChg>
      </pc:sldChg>
      <pc:sldChg chg="addSp delSp mod">
        <pc:chgData name="Tsemach Mizrachi" userId="85fcc19c-b38c-410f-93a9-519990a4c1f0" providerId="ADAL" clId="{DB6A5D41-9F77-4945-A664-8C83B6A8898B}" dt="2023-02-13T10:52:35.614" v="16164" actId="478"/>
        <pc:sldMkLst>
          <pc:docMk/>
          <pc:sldMk cId="457201809" sldId="268"/>
        </pc:sldMkLst>
        <pc:inkChg chg="add del">
          <ac:chgData name="Tsemach Mizrachi" userId="85fcc19c-b38c-410f-93a9-519990a4c1f0" providerId="ADAL" clId="{DB6A5D41-9F77-4945-A664-8C83B6A8898B}" dt="2023-02-13T10:52:35.614" v="16164" actId="478"/>
          <ac:inkMkLst>
            <pc:docMk/>
            <pc:sldMk cId="457201809" sldId="268"/>
            <ac:inkMk id="3" creationId="{2546083E-5422-5C3B-BE56-2CFB54339EE9}"/>
          </ac:inkMkLst>
        </pc:inkChg>
      </pc:sldChg>
      <pc:sldChg chg="addSp delSp mod">
        <pc:chgData name="Tsemach Mizrachi" userId="85fcc19c-b38c-410f-93a9-519990a4c1f0" providerId="ADAL" clId="{DB6A5D41-9F77-4945-A664-8C83B6A8898B}" dt="2023-02-13T10:51:36.958" v="16156" actId="478"/>
        <pc:sldMkLst>
          <pc:docMk/>
          <pc:sldMk cId="1899904994" sldId="269"/>
        </pc:sldMkLst>
        <pc:inkChg chg="add del">
          <ac:chgData name="Tsemach Mizrachi" userId="85fcc19c-b38c-410f-93a9-519990a4c1f0" providerId="ADAL" clId="{DB6A5D41-9F77-4945-A664-8C83B6A8898B}" dt="2023-02-13T10:51:36.958" v="16156" actId="478"/>
          <ac:inkMkLst>
            <pc:docMk/>
            <pc:sldMk cId="1899904994" sldId="269"/>
            <ac:inkMk id="4" creationId="{D516A98B-AEBC-9FB0-B1D2-3A11AF53B759}"/>
          </ac:inkMkLst>
        </pc:inkChg>
      </pc:sldChg>
      <pc:sldChg chg="addSp delSp mod">
        <pc:chgData name="Tsemach Mizrachi" userId="85fcc19c-b38c-410f-93a9-519990a4c1f0" providerId="ADAL" clId="{DB6A5D41-9F77-4945-A664-8C83B6A8898B}" dt="2023-02-13T10:51:29.469" v="16155" actId="478"/>
        <pc:sldMkLst>
          <pc:docMk/>
          <pc:sldMk cId="1854943148" sldId="270"/>
        </pc:sldMkLst>
        <pc:inkChg chg="add del">
          <ac:chgData name="Tsemach Mizrachi" userId="85fcc19c-b38c-410f-93a9-519990a4c1f0" providerId="ADAL" clId="{DB6A5D41-9F77-4945-A664-8C83B6A8898B}" dt="2023-02-13T10:51:29.469" v="16155" actId="478"/>
          <ac:inkMkLst>
            <pc:docMk/>
            <pc:sldMk cId="1854943148" sldId="270"/>
            <ac:inkMk id="3" creationId="{808D8B39-4B69-7D73-72F6-9F0B22927BE6}"/>
          </ac:inkMkLst>
        </pc:inkChg>
      </pc:sldChg>
      <pc:sldChg chg="addSp delSp mod">
        <pc:chgData name="Tsemach Mizrachi" userId="85fcc19c-b38c-410f-93a9-519990a4c1f0" providerId="ADAL" clId="{DB6A5D41-9F77-4945-A664-8C83B6A8898B}" dt="2023-02-13T10:52:43.761" v="16165" actId="478"/>
        <pc:sldMkLst>
          <pc:docMk/>
          <pc:sldMk cId="3551846438" sldId="271"/>
        </pc:sldMkLst>
        <pc:inkChg chg="add del">
          <ac:chgData name="Tsemach Mizrachi" userId="85fcc19c-b38c-410f-93a9-519990a4c1f0" providerId="ADAL" clId="{DB6A5D41-9F77-4945-A664-8C83B6A8898B}" dt="2023-02-13T10:52:43.761" v="16165" actId="478"/>
          <ac:inkMkLst>
            <pc:docMk/>
            <pc:sldMk cId="3551846438" sldId="271"/>
            <ac:inkMk id="3" creationId="{F9AC3E4A-C17B-5CE8-EE5E-EA8D20823A44}"/>
          </ac:inkMkLst>
        </pc:inkChg>
      </pc:sldChg>
      <pc:sldChg chg="addSp delSp mod">
        <pc:chgData name="Tsemach Mizrachi" userId="85fcc19c-b38c-410f-93a9-519990a4c1f0" providerId="ADAL" clId="{DB6A5D41-9F77-4945-A664-8C83B6A8898B}" dt="2023-02-13T10:51:23.758" v="16154" actId="478"/>
        <pc:sldMkLst>
          <pc:docMk/>
          <pc:sldMk cId="172656491" sldId="286"/>
        </pc:sldMkLst>
        <pc:inkChg chg="add del">
          <ac:chgData name="Tsemach Mizrachi" userId="85fcc19c-b38c-410f-93a9-519990a4c1f0" providerId="ADAL" clId="{DB6A5D41-9F77-4945-A664-8C83B6A8898B}" dt="2023-02-13T10:51:23.758" v="16154" actId="478"/>
          <ac:inkMkLst>
            <pc:docMk/>
            <pc:sldMk cId="172656491" sldId="286"/>
            <ac:inkMk id="3" creationId="{AD9A2A40-0E8A-FFE5-708B-F3A779E0A328}"/>
          </ac:inkMkLst>
        </pc:inkChg>
      </pc:sldChg>
      <pc:sldChg chg="modSp">
        <pc:chgData name="Tsemach Mizrachi" userId="85fcc19c-b38c-410f-93a9-519990a4c1f0" providerId="ADAL" clId="{DB6A5D41-9F77-4945-A664-8C83B6A8898B}" dt="2023-01-23T22:35:11.341" v="143" actId="20577"/>
        <pc:sldMkLst>
          <pc:docMk/>
          <pc:sldMk cId="3224216767" sldId="287"/>
        </pc:sldMkLst>
        <pc:spChg chg="mod">
          <ac:chgData name="Tsemach Mizrachi" userId="85fcc19c-b38c-410f-93a9-519990a4c1f0" providerId="ADAL" clId="{DB6A5D41-9F77-4945-A664-8C83B6A8898B}" dt="2023-01-23T22:35:11.341" v="143" actId="20577"/>
          <ac:spMkLst>
            <pc:docMk/>
            <pc:sldMk cId="3224216767" sldId="287"/>
            <ac:spMk id="7" creationId="{5D6D7F3D-3FA1-4E90-B5F3-A1F1B5E37FB4}"/>
          </ac:spMkLst>
        </pc:spChg>
      </pc:sldChg>
      <pc:sldChg chg="addSp delSp mod">
        <pc:chgData name="Tsemach Mizrachi" userId="85fcc19c-b38c-410f-93a9-519990a4c1f0" providerId="ADAL" clId="{DB6A5D41-9F77-4945-A664-8C83B6A8898B}" dt="2023-02-13T10:53:02.580" v="16166" actId="478"/>
        <pc:sldMkLst>
          <pc:docMk/>
          <pc:sldMk cId="3940507501" sldId="292"/>
        </pc:sldMkLst>
        <pc:inkChg chg="add del">
          <ac:chgData name="Tsemach Mizrachi" userId="85fcc19c-b38c-410f-93a9-519990a4c1f0" providerId="ADAL" clId="{DB6A5D41-9F77-4945-A664-8C83B6A8898B}" dt="2023-02-13T10:53:02.580" v="16166" actId="478"/>
          <ac:inkMkLst>
            <pc:docMk/>
            <pc:sldMk cId="3940507501" sldId="292"/>
            <ac:inkMk id="5" creationId="{6FFE1B31-6869-EB40-BF47-F82ADDA5078C}"/>
          </ac:inkMkLst>
        </pc:inkChg>
      </pc:sldChg>
      <pc:sldChg chg="addSp delSp mod">
        <pc:chgData name="Tsemach Mizrachi" userId="85fcc19c-b38c-410f-93a9-519990a4c1f0" providerId="ADAL" clId="{DB6A5D41-9F77-4945-A664-8C83B6A8898B}" dt="2023-02-13T10:51:14.204" v="16153" actId="478"/>
        <pc:sldMkLst>
          <pc:docMk/>
          <pc:sldMk cId="976148703" sldId="294"/>
        </pc:sldMkLst>
        <pc:inkChg chg="add del">
          <ac:chgData name="Tsemach Mizrachi" userId="85fcc19c-b38c-410f-93a9-519990a4c1f0" providerId="ADAL" clId="{DB6A5D41-9F77-4945-A664-8C83B6A8898B}" dt="2023-02-13T10:51:14.204" v="16153" actId="478"/>
          <ac:inkMkLst>
            <pc:docMk/>
            <pc:sldMk cId="976148703" sldId="294"/>
            <ac:inkMk id="3" creationId="{DB46699C-1489-6586-FB60-E23861D938C7}"/>
          </ac:inkMkLst>
        </pc:inkChg>
      </pc:sldChg>
      <pc:sldChg chg="addSp delSp mod">
        <pc:chgData name="Tsemach Mizrachi" userId="85fcc19c-b38c-410f-93a9-519990a4c1f0" providerId="ADAL" clId="{DB6A5D41-9F77-4945-A664-8C83B6A8898B}" dt="2023-02-13T10:53:10.771" v="16167" actId="478"/>
        <pc:sldMkLst>
          <pc:docMk/>
          <pc:sldMk cId="205601721" sldId="296"/>
        </pc:sldMkLst>
        <pc:inkChg chg="add del">
          <ac:chgData name="Tsemach Mizrachi" userId="85fcc19c-b38c-410f-93a9-519990a4c1f0" providerId="ADAL" clId="{DB6A5D41-9F77-4945-A664-8C83B6A8898B}" dt="2023-02-13T10:53:10.771" v="16167" actId="478"/>
          <ac:inkMkLst>
            <pc:docMk/>
            <pc:sldMk cId="205601721" sldId="296"/>
            <ac:inkMk id="3" creationId="{525C0B22-4640-421D-4922-27270D73AC59}"/>
          </ac:inkMkLst>
        </pc:inkChg>
      </pc:sldChg>
      <pc:sldChg chg="addSp delSp mod">
        <pc:chgData name="Tsemach Mizrachi" userId="85fcc19c-b38c-410f-93a9-519990a4c1f0" providerId="ADAL" clId="{DB6A5D41-9F77-4945-A664-8C83B6A8898B}" dt="2023-02-13T10:51:05.668" v="16152" actId="478"/>
        <pc:sldMkLst>
          <pc:docMk/>
          <pc:sldMk cId="4274197051" sldId="297"/>
        </pc:sldMkLst>
        <pc:inkChg chg="add del">
          <ac:chgData name="Tsemach Mizrachi" userId="85fcc19c-b38c-410f-93a9-519990a4c1f0" providerId="ADAL" clId="{DB6A5D41-9F77-4945-A664-8C83B6A8898B}" dt="2023-02-13T10:51:05.668" v="16152" actId="478"/>
          <ac:inkMkLst>
            <pc:docMk/>
            <pc:sldMk cId="4274197051" sldId="297"/>
            <ac:inkMk id="9" creationId="{12EDE6B2-7B29-D4B0-76C9-11885ABB8417}"/>
          </ac:inkMkLst>
        </pc:inkChg>
      </pc:sldChg>
      <pc:sldChg chg="addSp delSp mod">
        <pc:chgData name="Tsemach Mizrachi" userId="85fcc19c-b38c-410f-93a9-519990a4c1f0" providerId="ADAL" clId="{DB6A5D41-9F77-4945-A664-8C83B6A8898B}" dt="2023-02-13T10:53:15.117" v="16168" actId="478"/>
        <pc:sldMkLst>
          <pc:docMk/>
          <pc:sldMk cId="3710459763" sldId="298"/>
        </pc:sldMkLst>
        <pc:inkChg chg="add del">
          <ac:chgData name="Tsemach Mizrachi" userId="85fcc19c-b38c-410f-93a9-519990a4c1f0" providerId="ADAL" clId="{DB6A5D41-9F77-4945-A664-8C83B6A8898B}" dt="2023-02-13T10:53:15.117" v="16168" actId="478"/>
          <ac:inkMkLst>
            <pc:docMk/>
            <pc:sldMk cId="3710459763" sldId="298"/>
            <ac:inkMk id="3" creationId="{4BB87972-2AD1-393D-854A-851141082AAC}"/>
          </ac:inkMkLst>
        </pc:inkChg>
      </pc:sldChg>
      <pc:sldChg chg="addSp delSp mod">
        <pc:chgData name="Tsemach Mizrachi" userId="85fcc19c-b38c-410f-93a9-519990a4c1f0" providerId="ADAL" clId="{DB6A5D41-9F77-4945-A664-8C83B6A8898B}" dt="2023-02-13T10:53:43.772" v="16172" actId="478"/>
        <pc:sldMkLst>
          <pc:docMk/>
          <pc:sldMk cId="325794206" sldId="300"/>
        </pc:sldMkLst>
        <pc:inkChg chg="add del">
          <ac:chgData name="Tsemach Mizrachi" userId="85fcc19c-b38c-410f-93a9-519990a4c1f0" providerId="ADAL" clId="{DB6A5D41-9F77-4945-A664-8C83B6A8898B}" dt="2023-02-13T10:53:43.772" v="16172" actId="478"/>
          <ac:inkMkLst>
            <pc:docMk/>
            <pc:sldMk cId="325794206" sldId="300"/>
            <ac:inkMk id="4" creationId="{3D377239-5419-610A-0D86-07D9BA17D329}"/>
          </ac:inkMkLst>
        </pc:inkChg>
      </pc:sldChg>
      <pc:sldChg chg="addSp delSp mod">
        <pc:chgData name="Tsemach Mizrachi" userId="85fcc19c-b38c-410f-93a9-519990a4c1f0" providerId="ADAL" clId="{DB6A5D41-9F77-4945-A664-8C83B6A8898B}" dt="2023-02-13T10:53:36.200" v="16170" actId="478"/>
        <pc:sldMkLst>
          <pc:docMk/>
          <pc:sldMk cId="2979253416" sldId="301"/>
        </pc:sldMkLst>
        <pc:inkChg chg="add del">
          <ac:chgData name="Tsemach Mizrachi" userId="85fcc19c-b38c-410f-93a9-519990a4c1f0" providerId="ADAL" clId="{DB6A5D41-9F77-4945-A664-8C83B6A8898B}" dt="2023-02-13T10:53:36.200" v="16170" actId="478"/>
          <ac:inkMkLst>
            <pc:docMk/>
            <pc:sldMk cId="2979253416" sldId="301"/>
            <ac:inkMk id="3" creationId="{E3C8CC5C-80D4-0436-0580-AC7A0DD518A8}"/>
          </ac:inkMkLst>
        </pc:inkChg>
      </pc:sldChg>
      <pc:sldChg chg="addSp delSp mod">
        <pc:chgData name="Tsemach Mizrachi" userId="85fcc19c-b38c-410f-93a9-519990a4c1f0" providerId="ADAL" clId="{DB6A5D41-9F77-4945-A664-8C83B6A8898B}" dt="2023-02-13T10:53:31.846" v="16169" actId="478"/>
        <pc:sldMkLst>
          <pc:docMk/>
          <pc:sldMk cId="2405473958" sldId="304"/>
        </pc:sldMkLst>
        <pc:inkChg chg="add del">
          <ac:chgData name="Tsemach Mizrachi" userId="85fcc19c-b38c-410f-93a9-519990a4c1f0" providerId="ADAL" clId="{DB6A5D41-9F77-4945-A664-8C83B6A8898B}" dt="2023-02-13T10:53:31.846" v="16169" actId="478"/>
          <ac:inkMkLst>
            <pc:docMk/>
            <pc:sldMk cId="2405473958" sldId="304"/>
            <ac:inkMk id="4" creationId="{736CAE6E-3C31-7AC1-1F29-81B69974753C}"/>
          </ac:inkMkLst>
        </pc:inkChg>
      </pc:sldChg>
      <pc:sldChg chg="addSp delSp modSp mod">
        <pc:chgData name="Tsemach Mizrachi" userId="85fcc19c-b38c-410f-93a9-519990a4c1f0" providerId="ADAL" clId="{DB6A5D41-9F77-4945-A664-8C83B6A8898B}" dt="2023-02-13T10:53:39.879" v="16171" actId="478"/>
        <pc:sldMkLst>
          <pc:docMk/>
          <pc:sldMk cId="1179279823" sldId="305"/>
        </pc:sldMkLst>
        <pc:spChg chg="mod">
          <ac:chgData name="Tsemach Mizrachi" userId="85fcc19c-b38c-410f-93a9-519990a4c1f0" providerId="ADAL" clId="{DB6A5D41-9F77-4945-A664-8C83B6A8898B}" dt="2023-02-07T20:28:45.924" v="15865" actId="207"/>
          <ac:spMkLst>
            <pc:docMk/>
            <pc:sldMk cId="1179279823" sldId="305"/>
            <ac:spMk id="83" creationId="{CF565F7A-45A4-4BAB-A43A-123DFE56E52F}"/>
          </ac:spMkLst>
        </pc:spChg>
        <pc:inkChg chg="add del">
          <ac:chgData name="Tsemach Mizrachi" userId="85fcc19c-b38c-410f-93a9-519990a4c1f0" providerId="ADAL" clId="{DB6A5D41-9F77-4945-A664-8C83B6A8898B}" dt="2023-02-13T10:53:39.879" v="16171" actId="478"/>
          <ac:inkMkLst>
            <pc:docMk/>
            <pc:sldMk cId="1179279823" sldId="305"/>
            <ac:inkMk id="4" creationId="{E470670E-89F9-2B82-2063-FE254F0D1BDF}"/>
          </ac:inkMkLst>
        </pc:inkChg>
      </pc:sldChg>
      <pc:sldChg chg="modSp">
        <pc:chgData name="Tsemach Mizrachi" userId="85fcc19c-b38c-410f-93a9-519990a4c1f0" providerId="ADAL" clId="{DB6A5D41-9F77-4945-A664-8C83B6A8898B}" dt="2023-01-23T22:24:17.963" v="140" actId="6549"/>
        <pc:sldMkLst>
          <pc:docMk/>
          <pc:sldMk cId="1081135485" sldId="311"/>
        </pc:sldMkLst>
        <pc:spChg chg="mod">
          <ac:chgData name="Tsemach Mizrachi" userId="85fcc19c-b38c-410f-93a9-519990a4c1f0" providerId="ADAL" clId="{DB6A5D41-9F77-4945-A664-8C83B6A8898B}" dt="2023-01-23T22:24:17.963" v="140" actId="6549"/>
          <ac:spMkLst>
            <pc:docMk/>
            <pc:sldMk cId="1081135485" sldId="311"/>
            <ac:spMk id="50" creationId="{42CC2ECE-F3F8-8F41-FBB6-F17E5566D1B4}"/>
          </ac:spMkLst>
        </pc:spChg>
      </pc:sldChg>
      <pc:sldChg chg="ord">
        <pc:chgData name="Tsemach Mizrachi" userId="85fcc19c-b38c-410f-93a9-519990a4c1f0" providerId="ADAL" clId="{DB6A5D41-9F77-4945-A664-8C83B6A8898B}" dt="2023-01-29T06:06:28.806" v="5848"/>
        <pc:sldMkLst>
          <pc:docMk/>
          <pc:sldMk cId="1418550909" sldId="316"/>
        </pc:sldMkLst>
      </pc:sldChg>
      <pc:sldChg chg="modSp">
        <pc:chgData name="Tsemach Mizrachi" userId="85fcc19c-b38c-410f-93a9-519990a4c1f0" providerId="ADAL" clId="{DB6A5D41-9F77-4945-A664-8C83B6A8898B}" dt="2023-01-23T23:01:29.555" v="173" actId="20577"/>
        <pc:sldMkLst>
          <pc:docMk/>
          <pc:sldMk cId="2388790239" sldId="321"/>
        </pc:sldMkLst>
        <pc:spChg chg="mod">
          <ac:chgData name="Tsemach Mizrachi" userId="85fcc19c-b38c-410f-93a9-519990a4c1f0" providerId="ADAL" clId="{DB6A5D41-9F77-4945-A664-8C83B6A8898B}" dt="2023-01-23T23:01:29.555" v="173" actId="20577"/>
          <ac:spMkLst>
            <pc:docMk/>
            <pc:sldMk cId="2388790239" sldId="321"/>
            <ac:spMk id="97" creationId="{73D85896-9878-4D30-B0E7-BA7CF5264188}"/>
          </ac:spMkLst>
        </pc:spChg>
      </pc:sldChg>
      <pc:sldChg chg="addSp delSp modSp mod">
        <pc:chgData name="Tsemach Mizrachi" userId="85fcc19c-b38c-410f-93a9-519990a4c1f0" providerId="ADAL" clId="{DB6A5D41-9F77-4945-A664-8C83B6A8898B}" dt="2023-01-27T12:18:34.280" v="4885" actId="1035"/>
        <pc:sldMkLst>
          <pc:docMk/>
          <pc:sldMk cId="730685718" sldId="323"/>
        </pc:sldMkLst>
        <pc:spChg chg="mod">
          <ac:chgData name="Tsemach Mizrachi" userId="85fcc19c-b38c-410f-93a9-519990a4c1f0" providerId="ADAL" clId="{DB6A5D41-9F77-4945-A664-8C83B6A8898B}" dt="2023-01-26T02:39:04.891" v="199" actId="14100"/>
          <ac:spMkLst>
            <pc:docMk/>
            <pc:sldMk cId="730685718" sldId="323"/>
            <ac:spMk id="2" creationId="{040AC9AD-40B0-4D8F-B7E3-CC69AD5DF57F}"/>
          </ac:spMkLst>
        </pc:spChg>
        <pc:spChg chg="del">
          <ac:chgData name="Tsemach Mizrachi" userId="85fcc19c-b38c-410f-93a9-519990a4c1f0" providerId="ADAL" clId="{DB6A5D41-9F77-4945-A664-8C83B6A8898B}" dt="2023-01-26T02:55:56.055" v="669" actId="478"/>
          <ac:spMkLst>
            <pc:docMk/>
            <pc:sldMk cId="730685718" sldId="323"/>
            <ac:spMk id="5" creationId="{B4A351CA-BB65-4405-9679-5C7E05781316}"/>
          </ac:spMkLst>
        </pc:spChg>
        <pc:spChg chg="add mod">
          <ac:chgData name="Tsemach Mizrachi" userId="85fcc19c-b38c-410f-93a9-519990a4c1f0" providerId="ADAL" clId="{DB6A5D41-9F77-4945-A664-8C83B6A8898B}" dt="2023-01-27T12:17:17.430" v="4869" actId="164"/>
          <ac:spMkLst>
            <pc:docMk/>
            <pc:sldMk cId="730685718" sldId="323"/>
            <ac:spMk id="6" creationId="{C8345581-2074-AF19-F245-CE15E2A1DD47}"/>
          </ac:spMkLst>
        </pc:spChg>
        <pc:spChg chg="mod">
          <ac:chgData name="Tsemach Mizrachi" userId="85fcc19c-b38c-410f-93a9-519990a4c1f0" providerId="ADAL" clId="{DB6A5D41-9F77-4945-A664-8C83B6A8898B}" dt="2023-01-26T02:48:13.294" v="495" actId="207"/>
          <ac:spMkLst>
            <pc:docMk/>
            <pc:sldMk cId="730685718" sldId="323"/>
            <ac:spMk id="7" creationId="{5D6D7F3D-3FA1-4E90-B5F3-A1F1B5E37FB4}"/>
          </ac:spMkLst>
        </pc:spChg>
        <pc:spChg chg="add mod">
          <ac:chgData name="Tsemach Mizrachi" userId="85fcc19c-b38c-410f-93a9-519990a4c1f0" providerId="ADAL" clId="{DB6A5D41-9F77-4945-A664-8C83B6A8898B}" dt="2023-01-27T12:18:23.793" v="4879" actId="20577"/>
          <ac:spMkLst>
            <pc:docMk/>
            <pc:sldMk cId="730685718" sldId="323"/>
            <ac:spMk id="8" creationId="{D47B29FC-4D28-583E-A846-18A8B4004C97}"/>
          </ac:spMkLst>
        </pc:spChg>
        <pc:spChg chg="add mod">
          <ac:chgData name="Tsemach Mizrachi" userId="85fcc19c-b38c-410f-93a9-519990a4c1f0" providerId="ADAL" clId="{DB6A5D41-9F77-4945-A664-8C83B6A8898B}" dt="2023-01-27T12:17:17.430" v="4869" actId="164"/>
          <ac:spMkLst>
            <pc:docMk/>
            <pc:sldMk cId="730685718" sldId="323"/>
            <ac:spMk id="9" creationId="{F73A7BD6-7C50-BB98-B90F-E176BF5F5B92}"/>
          </ac:spMkLst>
        </pc:spChg>
        <pc:spChg chg="add mod">
          <ac:chgData name="Tsemach Mizrachi" userId="85fcc19c-b38c-410f-93a9-519990a4c1f0" providerId="ADAL" clId="{DB6A5D41-9F77-4945-A664-8C83B6A8898B}" dt="2023-01-27T12:17:43.142" v="4874" actId="164"/>
          <ac:spMkLst>
            <pc:docMk/>
            <pc:sldMk cId="730685718" sldId="323"/>
            <ac:spMk id="10" creationId="{7EBE6A3A-7F37-4EDD-CD17-7E9527A72D6E}"/>
          </ac:spMkLst>
        </pc:spChg>
        <pc:spChg chg="add del mod">
          <ac:chgData name="Tsemach Mizrachi" userId="85fcc19c-b38c-410f-93a9-519990a4c1f0" providerId="ADAL" clId="{DB6A5D41-9F77-4945-A664-8C83B6A8898B}" dt="2023-01-26T02:58:28.866" v="739" actId="478"/>
          <ac:spMkLst>
            <pc:docMk/>
            <pc:sldMk cId="730685718" sldId="323"/>
            <ac:spMk id="11" creationId="{547B6E6A-46D2-536D-19D3-5973DFC4CC62}"/>
          </ac:spMkLst>
        </pc:spChg>
        <pc:spChg chg="add del mod">
          <ac:chgData name="Tsemach Mizrachi" userId="85fcc19c-b38c-410f-93a9-519990a4c1f0" providerId="ADAL" clId="{DB6A5D41-9F77-4945-A664-8C83B6A8898B}" dt="2023-01-26T02:47:56.800" v="492"/>
          <ac:spMkLst>
            <pc:docMk/>
            <pc:sldMk cId="730685718" sldId="323"/>
            <ac:spMk id="12" creationId="{F37D0971-C338-1E56-C0E5-46487E3195BF}"/>
          </ac:spMkLst>
        </pc:spChg>
        <pc:spChg chg="add mod">
          <ac:chgData name="Tsemach Mizrachi" userId="85fcc19c-b38c-410f-93a9-519990a4c1f0" providerId="ADAL" clId="{DB6A5D41-9F77-4945-A664-8C83B6A8898B}" dt="2023-01-27T12:17:43.142" v="4874" actId="164"/>
          <ac:spMkLst>
            <pc:docMk/>
            <pc:sldMk cId="730685718" sldId="323"/>
            <ac:spMk id="13" creationId="{F97DFAB6-69EA-0BD7-E365-3BB0B4ABB6AC}"/>
          </ac:spMkLst>
        </pc:spChg>
        <pc:spChg chg="add mod">
          <ac:chgData name="Tsemach Mizrachi" userId="85fcc19c-b38c-410f-93a9-519990a4c1f0" providerId="ADAL" clId="{DB6A5D41-9F77-4945-A664-8C83B6A8898B}" dt="2023-01-27T12:17:56.789" v="4876" actId="1076"/>
          <ac:spMkLst>
            <pc:docMk/>
            <pc:sldMk cId="730685718" sldId="323"/>
            <ac:spMk id="16" creationId="{A3CD219B-3158-FC45-4509-02A8F3AF61A9}"/>
          </ac:spMkLst>
        </pc:spChg>
        <pc:spChg chg="add mod">
          <ac:chgData name="Tsemach Mizrachi" userId="85fcc19c-b38c-410f-93a9-519990a4c1f0" providerId="ADAL" clId="{DB6A5D41-9F77-4945-A664-8C83B6A8898B}" dt="2023-01-27T12:18:34.280" v="4885" actId="1035"/>
          <ac:spMkLst>
            <pc:docMk/>
            <pc:sldMk cId="730685718" sldId="323"/>
            <ac:spMk id="17" creationId="{2F9CA6E4-AAC4-7C1F-0507-4AD92C655172}"/>
          </ac:spMkLst>
        </pc:spChg>
        <pc:spChg chg="add mod">
          <ac:chgData name="Tsemach Mizrachi" userId="85fcc19c-b38c-410f-93a9-519990a4c1f0" providerId="ADAL" clId="{DB6A5D41-9F77-4945-A664-8C83B6A8898B}" dt="2023-01-27T12:17:53.032" v="4875" actId="164"/>
          <ac:spMkLst>
            <pc:docMk/>
            <pc:sldMk cId="730685718" sldId="323"/>
            <ac:spMk id="18" creationId="{0F1E479F-C850-449B-5E0D-D4796CAC1DF8}"/>
          </ac:spMkLst>
        </pc:spChg>
        <pc:spChg chg="add mod">
          <ac:chgData name="Tsemach Mizrachi" userId="85fcc19c-b38c-410f-93a9-519990a4c1f0" providerId="ADAL" clId="{DB6A5D41-9F77-4945-A664-8C83B6A8898B}" dt="2023-01-27T12:17:43.142" v="4874" actId="164"/>
          <ac:spMkLst>
            <pc:docMk/>
            <pc:sldMk cId="730685718" sldId="323"/>
            <ac:spMk id="19" creationId="{E511281C-7350-6B03-34CB-CD2E90CCF0C3}"/>
          </ac:spMkLst>
        </pc:spChg>
        <pc:spChg chg="add mod">
          <ac:chgData name="Tsemach Mizrachi" userId="85fcc19c-b38c-410f-93a9-519990a4c1f0" providerId="ADAL" clId="{DB6A5D41-9F77-4945-A664-8C83B6A8898B}" dt="2023-01-27T12:17:53.032" v="4875" actId="164"/>
          <ac:spMkLst>
            <pc:docMk/>
            <pc:sldMk cId="730685718" sldId="323"/>
            <ac:spMk id="20" creationId="{AD9C6F92-DE19-3BB6-40E3-A2490403FF55}"/>
          </ac:spMkLst>
        </pc:spChg>
        <pc:spChg chg="del">
          <ac:chgData name="Tsemach Mizrachi" userId="85fcc19c-b38c-410f-93a9-519990a4c1f0" providerId="ADAL" clId="{DB6A5D41-9F77-4945-A664-8C83B6A8898B}" dt="2023-01-26T02:55:57.195" v="670" actId="478"/>
          <ac:spMkLst>
            <pc:docMk/>
            <pc:sldMk cId="730685718" sldId="323"/>
            <ac:spMk id="67" creationId="{548A31FD-E15B-4BF2-9866-786B408678F2}"/>
          </ac:spMkLst>
        </pc:spChg>
        <pc:spChg chg="mod">
          <ac:chgData name="Tsemach Mizrachi" userId="85fcc19c-b38c-410f-93a9-519990a4c1f0" providerId="ADAL" clId="{DB6A5D41-9F77-4945-A664-8C83B6A8898B}" dt="2023-01-27T12:17:29.494" v="4872" actId="164"/>
          <ac:spMkLst>
            <pc:docMk/>
            <pc:sldMk cId="730685718" sldId="323"/>
            <ac:spMk id="84" creationId="{6420571C-C5A4-4B27-921E-2385F7EDAD81}"/>
          </ac:spMkLst>
        </pc:spChg>
        <pc:spChg chg="del mod">
          <ac:chgData name="Tsemach Mizrachi" userId="85fcc19c-b38c-410f-93a9-519990a4c1f0" providerId="ADAL" clId="{DB6A5D41-9F77-4945-A664-8C83B6A8898B}" dt="2023-01-26T02:55:47.448" v="664" actId="478"/>
          <ac:spMkLst>
            <pc:docMk/>
            <pc:sldMk cId="730685718" sldId="323"/>
            <ac:spMk id="85" creationId="{04DCFF2F-1AD9-489B-8E39-3D1F8B5D7F26}"/>
          </ac:spMkLst>
        </pc:spChg>
        <pc:spChg chg="del mod">
          <ac:chgData name="Tsemach Mizrachi" userId="85fcc19c-b38c-410f-93a9-519990a4c1f0" providerId="ADAL" clId="{DB6A5D41-9F77-4945-A664-8C83B6A8898B}" dt="2023-01-26T02:55:55.198" v="668" actId="478"/>
          <ac:spMkLst>
            <pc:docMk/>
            <pc:sldMk cId="730685718" sldId="323"/>
            <ac:spMk id="88" creationId="{26EE9F54-1ED0-4ECB-8016-BF5D3E2B245C}"/>
          </ac:spMkLst>
        </pc:spChg>
        <pc:spChg chg="mod">
          <ac:chgData name="Tsemach Mizrachi" userId="85fcc19c-b38c-410f-93a9-519990a4c1f0" providerId="ADAL" clId="{DB6A5D41-9F77-4945-A664-8C83B6A8898B}" dt="2023-01-27T12:17:17.430" v="4869" actId="164"/>
          <ac:spMkLst>
            <pc:docMk/>
            <pc:sldMk cId="730685718" sldId="323"/>
            <ac:spMk id="89" creationId="{94088E8D-6156-496E-A0C0-E6FF2629243F}"/>
          </ac:spMkLst>
        </pc:spChg>
        <pc:spChg chg="del mod">
          <ac:chgData name="Tsemach Mizrachi" userId="85fcc19c-b38c-410f-93a9-519990a4c1f0" providerId="ADAL" clId="{DB6A5D41-9F77-4945-A664-8C83B6A8898B}" dt="2023-01-26T02:55:52.126" v="666" actId="478"/>
          <ac:spMkLst>
            <pc:docMk/>
            <pc:sldMk cId="730685718" sldId="323"/>
            <ac:spMk id="90" creationId="{AB8AE008-A20E-44BC-8CE3-44C895348A21}"/>
          </ac:spMkLst>
        </pc:spChg>
        <pc:spChg chg="del mod">
          <ac:chgData name="Tsemach Mizrachi" userId="85fcc19c-b38c-410f-93a9-519990a4c1f0" providerId="ADAL" clId="{DB6A5D41-9F77-4945-A664-8C83B6A8898B}" dt="2023-01-26T02:55:50.439" v="665" actId="478"/>
          <ac:spMkLst>
            <pc:docMk/>
            <pc:sldMk cId="730685718" sldId="323"/>
            <ac:spMk id="91" creationId="{F4A0ACC9-7807-4059-BA09-4C4DB6C499B4}"/>
          </ac:spMkLst>
        </pc:spChg>
        <pc:spChg chg="mod">
          <ac:chgData name="Tsemach Mizrachi" userId="85fcc19c-b38c-410f-93a9-519990a4c1f0" providerId="ADAL" clId="{DB6A5D41-9F77-4945-A664-8C83B6A8898B}" dt="2023-01-27T12:17:53.032" v="4875" actId="164"/>
          <ac:spMkLst>
            <pc:docMk/>
            <pc:sldMk cId="730685718" sldId="323"/>
            <ac:spMk id="97" creationId="{73D85896-9878-4D30-B0E7-BA7CF5264188}"/>
          </ac:spMkLst>
        </pc:spChg>
        <pc:grpChg chg="add mod">
          <ac:chgData name="Tsemach Mizrachi" userId="85fcc19c-b38c-410f-93a9-519990a4c1f0" providerId="ADAL" clId="{DB6A5D41-9F77-4945-A664-8C83B6A8898B}" dt="2023-01-27T12:17:21.296" v="4870" actId="1076"/>
          <ac:grpSpMkLst>
            <pc:docMk/>
            <pc:sldMk cId="730685718" sldId="323"/>
            <ac:grpSpMk id="3" creationId="{249A5EFE-354D-286E-C396-279395E3B3A3}"/>
          </ac:grpSpMkLst>
        </pc:grpChg>
        <pc:grpChg chg="add mod">
          <ac:chgData name="Tsemach Mizrachi" userId="85fcc19c-b38c-410f-93a9-519990a4c1f0" providerId="ADAL" clId="{DB6A5D41-9F77-4945-A664-8C83B6A8898B}" dt="2023-01-27T12:17:32.839" v="4873" actId="1076"/>
          <ac:grpSpMkLst>
            <pc:docMk/>
            <pc:sldMk cId="730685718" sldId="323"/>
            <ac:grpSpMk id="5" creationId="{E6B30805-A7CF-BFEB-4F37-EE3487D5CFF7}"/>
          </ac:grpSpMkLst>
        </pc:grpChg>
        <pc:grpChg chg="add mod">
          <ac:chgData name="Tsemach Mizrachi" userId="85fcc19c-b38c-410f-93a9-519990a4c1f0" providerId="ADAL" clId="{DB6A5D41-9F77-4945-A664-8C83B6A8898B}" dt="2023-01-27T12:17:43.142" v="4874" actId="164"/>
          <ac:grpSpMkLst>
            <pc:docMk/>
            <pc:sldMk cId="730685718" sldId="323"/>
            <ac:grpSpMk id="11" creationId="{7810426C-DBC3-7A5A-99FE-7A8901E50AD9}"/>
          </ac:grpSpMkLst>
        </pc:grpChg>
        <pc:grpChg chg="add mod">
          <ac:chgData name="Tsemach Mizrachi" userId="85fcc19c-b38c-410f-93a9-519990a4c1f0" providerId="ADAL" clId="{DB6A5D41-9F77-4945-A664-8C83B6A8898B}" dt="2023-01-27T12:17:53.032" v="4875" actId="164"/>
          <ac:grpSpMkLst>
            <pc:docMk/>
            <pc:sldMk cId="730685718" sldId="323"/>
            <ac:grpSpMk id="12" creationId="{EA3C2D26-5926-6028-7104-8F54FD7AADE9}"/>
          </ac:grpSpMkLst>
        </pc:grpChg>
        <pc:grpChg chg="del">
          <ac:chgData name="Tsemach Mizrachi" userId="85fcc19c-b38c-410f-93a9-519990a4c1f0" providerId="ADAL" clId="{DB6A5D41-9F77-4945-A664-8C83B6A8898B}" dt="2023-01-26T02:37:59.290" v="183" actId="478"/>
          <ac:grpSpMkLst>
            <pc:docMk/>
            <pc:sldMk cId="730685718" sldId="323"/>
            <ac:grpSpMk id="82" creationId="{EA8186EC-CF44-478B-885F-2CD451438C65}"/>
          </ac:grpSpMkLst>
        </pc:grpChg>
        <pc:picChg chg="add mod">
          <ac:chgData name="Tsemach Mizrachi" userId="85fcc19c-b38c-410f-93a9-519990a4c1f0" providerId="ADAL" clId="{DB6A5D41-9F77-4945-A664-8C83B6A8898B}" dt="2023-01-27T12:17:29.494" v="4872" actId="164"/>
          <ac:picMkLst>
            <pc:docMk/>
            <pc:sldMk cId="730685718" sldId="323"/>
            <ac:picMk id="4" creationId="{7BB619D2-753B-9E90-6525-7BCB0322E785}"/>
          </ac:picMkLst>
        </pc:picChg>
        <pc:cxnChg chg="mod">
          <ac:chgData name="Tsemach Mizrachi" userId="85fcc19c-b38c-410f-93a9-519990a4c1f0" providerId="ADAL" clId="{DB6A5D41-9F77-4945-A664-8C83B6A8898B}" dt="2023-01-26T02:37:59.290" v="183" actId="478"/>
          <ac:cxnSpMkLst>
            <pc:docMk/>
            <pc:sldMk cId="730685718" sldId="323"/>
            <ac:cxnSpMk id="71" creationId="{4630BE8A-3D30-421C-A909-17B057DD695E}"/>
          </ac:cxnSpMkLst>
        </pc:cxnChg>
        <pc:cxnChg chg="mod">
          <ac:chgData name="Tsemach Mizrachi" userId="85fcc19c-b38c-410f-93a9-519990a4c1f0" providerId="ADAL" clId="{DB6A5D41-9F77-4945-A664-8C83B6A8898B}" dt="2023-01-26T02:37:59.290" v="183" actId="478"/>
          <ac:cxnSpMkLst>
            <pc:docMk/>
            <pc:sldMk cId="730685718" sldId="323"/>
            <ac:cxnSpMk id="72" creationId="{D7044FBE-A1EB-4E67-B9DF-1A03261D44E3}"/>
          </ac:cxnSpMkLst>
        </pc:cxnChg>
        <pc:cxnChg chg="mod">
          <ac:chgData name="Tsemach Mizrachi" userId="85fcc19c-b38c-410f-93a9-519990a4c1f0" providerId="ADAL" clId="{DB6A5D41-9F77-4945-A664-8C83B6A8898B}" dt="2023-01-26T02:37:59.290" v="183" actId="478"/>
          <ac:cxnSpMkLst>
            <pc:docMk/>
            <pc:sldMk cId="730685718" sldId="323"/>
            <ac:cxnSpMk id="75" creationId="{9BACF0FD-03E0-4527-83FC-E9C5E277B233}"/>
          </ac:cxnSpMkLst>
        </pc:cxnChg>
        <pc:cxnChg chg="mod">
          <ac:chgData name="Tsemach Mizrachi" userId="85fcc19c-b38c-410f-93a9-519990a4c1f0" providerId="ADAL" clId="{DB6A5D41-9F77-4945-A664-8C83B6A8898B}" dt="2023-01-26T02:37:59.290" v="183" actId="478"/>
          <ac:cxnSpMkLst>
            <pc:docMk/>
            <pc:sldMk cId="730685718" sldId="323"/>
            <ac:cxnSpMk id="76" creationId="{A0FBB3DF-28E3-4D4C-9F23-BEB87A70E91F}"/>
          </ac:cxnSpMkLst>
        </pc:cxnChg>
        <pc:cxnChg chg="del mod">
          <ac:chgData name="Tsemach Mizrachi" userId="85fcc19c-b38c-410f-93a9-519990a4c1f0" providerId="ADAL" clId="{DB6A5D41-9F77-4945-A664-8C83B6A8898B}" dt="2023-01-26T02:55:58.458" v="671" actId="478"/>
          <ac:cxnSpMkLst>
            <pc:docMk/>
            <pc:sldMk cId="730685718" sldId="323"/>
            <ac:cxnSpMk id="87" creationId="{99BF57E4-4739-4320-8E53-96727E390D25}"/>
          </ac:cxnSpMkLst>
        </pc:cxnChg>
        <pc:cxnChg chg="del mod">
          <ac:chgData name="Tsemach Mizrachi" userId="85fcc19c-b38c-410f-93a9-519990a4c1f0" providerId="ADAL" clId="{DB6A5D41-9F77-4945-A664-8C83B6A8898B}" dt="2023-01-26T02:38:01.394" v="184" actId="478"/>
          <ac:cxnSpMkLst>
            <pc:docMk/>
            <pc:sldMk cId="730685718" sldId="323"/>
            <ac:cxnSpMk id="93" creationId="{06B4E1A7-3DD6-41A0-8B0A-7654327AA820}"/>
          </ac:cxnSpMkLst>
        </pc:cxnChg>
        <pc:cxnChg chg="mod">
          <ac:chgData name="Tsemach Mizrachi" userId="85fcc19c-b38c-410f-93a9-519990a4c1f0" providerId="ADAL" clId="{DB6A5D41-9F77-4945-A664-8C83B6A8898B}" dt="2023-01-26T02:49:52.562" v="547" actId="692"/>
          <ac:cxnSpMkLst>
            <pc:docMk/>
            <pc:sldMk cId="730685718" sldId="323"/>
            <ac:cxnSpMk id="95" creationId="{1459339A-7045-45D1-93FF-5325436DDCE4}"/>
          </ac:cxnSpMkLst>
        </pc:cxnChg>
        <pc:cxnChg chg="del mod">
          <ac:chgData name="Tsemach Mizrachi" userId="85fcc19c-b38c-410f-93a9-519990a4c1f0" providerId="ADAL" clId="{DB6A5D41-9F77-4945-A664-8C83B6A8898B}" dt="2023-01-26T02:55:53.076" v="667" actId="478"/>
          <ac:cxnSpMkLst>
            <pc:docMk/>
            <pc:sldMk cId="730685718" sldId="323"/>
            <ac:cxnSpMk id="96" creationId="{79EE7C69-5150-4AF4-BE20-F63590727970}"/>
          </ac:cxnSpMkLst>
        </pc:cxnChg>
      </pc:sldChg>
      <pc:sldChg chg="modSp">
        <pc:chgData name="Tsemach Mizrachi" userId="85fcc19c-b38c-410f-93a9-519990a4c1f0" providerId="ADAL" clId="{DB6A5D41-9F77-4945-A664-8C83B6A8898B}" dt="2023-01-23T22:47:09.350" v="147" actId="6549"/>
        <pc:sldMkLst>
          <pc:docMk/>
          <pc:sldMk cId="141889337" sldId="324"/>
        </pc:sldMkLst>
        <pc:spChg chg="mod">
          <ac:chgData name="Tsemach Mizrachi" userId="85fcc19c-b38c-410f-93a9-519990a4c1f0" providerId="ADAL" clId="{DB6A5D41-9F77-4945-A664-8C83B6A8898B}" dt="2023-01-23T22:47:04.924" v="145" actId="6549"/>
          <ac:spMkLst>
            <pc:docMk/>
            <pc:sldMk cId="141889337" sldId="324"/>
            <ac:spMk id="32" creationId="{FD9114E9-A76A-46C5-AFC7-D990CE053E57}"/>
          </ac:spMkLst>
        </pc:spChg>
        <pc:spChg chg="mod">
          <ac:chgData name="Tsemach Mizrachi" userId="85fcc19c-b38c-410f-93a9-519990a4c1f0" providerId="ADAL" clId="{DB6A5D41-9F77-4945-A664-8C83B6A8898B}" dt="2023-01-23T22:47:09.350" v="147" actId="6549"/>
          <ac:spMkLst>
            <pc:docMk/>
            <pc:sldMk cId="141889337" sldId="324"/>
            <ac:spMk id="42" creationId="{4A4CC6FE-4B7F-4C1B-8848-4F521F7184D6}"/>
          </ac:spMkLst>
        </pc:spChg>
      </pc:sldChg>
      <pc:sldChg chg="modSp mod">
        <pc:chgData name="Tsemach Mizrachi" userId="85fcc19c-b38c-410f-93a9-519990a4c1f0" providerId="ADAL" clId="{DB6A5D41-9F77-4945-A664-8C83B6A8898B}" dt="2023-01-26T10:11:59.788" v="1642" actId="20577"/>
        <pc:sldMkLst>
          <pc:docMk/>
          <pc:sldMk cId="1047039530" sldId="340"/>
        </pc:sldMkLst>
        <pc:spChg chg="mod">
          <ac:chgData name="Tsemach Mizrachi" userId="85fcc19c-b38c-410f-93a9-519990a4c1f0" providerId="ADAL" clId="{DB6A5D41-9F77-4945-A664-8C83B6A8898B}" dt="2023-01-26T10:11:59.788" v="1642" actId="20577"/>
          <ac:spMkLst>
            <pc:docMk/>
            <pc:sldMk cId="1047039530" sldId="340"/>
            <ac:spMk id="4" creationId="{978C3843-0E50-27AE-E526-D5200A458274}"/>
          </ac:spMkLst>
        </pc:spChg>
      </pc:sldChg>
      <pc:sldChg chg="addSp delSp modSp mod">
        <pc:chgData name="Tsemach Mizrachi" userId="85fcc19c-b38c-410f-93a9-519990a4c1f0" providerId="ADAL" clId="{DB6A5D41-9F77-4945-A664-8C83B6A8898B}" dt="2023-01-23T22:20:02.123" v="108" actId="20577"/>
        <pc:sldMkLst>
          <pc:docMk/>
          <pc:sldMk cId="2724124913" sldId="385"/>
        </pc:sldMkLst>
        <pc:spChg chg="add del mod">
          <ac:chgData name="Tsemach Mizrachi" userId="85fcc19c-b38c-410f-93a9-519990a4c1f0" providerId="ADAL" clId="{DB6A5D41-9F77-4945-A664-8C83B6A8898B}" dt="2023-01-23T22:18:59.116" v="53" actId="11529"/>
          <ac:spMkLst>
            <pc:docMk/>
            <pc:sldMk cId="2724124913" sldId="385"/>
            <ac:spMk id="3" creationId="{F04B7318-8E95-8589-74F0-DB8849C3AD2E}"/>
          </ac:spMkLst>
        </pc:spChg>
        <pc:spChg chg="add del mod">
          <ac:chgData name="Tsemach Mizrachi" userId="85fcc19c-b38c-410f-93a9-519990a4c1f0" providerId="ADAL" clId="{DB6A5D41-9F77-4945-A664-8C83B6A8898B}" dt="2023-01-23T22:18:55.506" v="47"/>
          <ac:spMkLst>
            <pc:docMk/>
            <pc:sldMk cId="2724124913" sldId="385"/>
            <ac:spMk id="5" creationId="{9A733E8E-6285-BE36-E8F6-35C07B505135}"/>
          </ac:spMkLst>
        </pc:spChg>
        <pc:spChg chg="mod">
          <ac:chgData name="Tsemach Mizrachi" userId="85fcc19c-b38c-410f-93a9-519990a4c1f0" providerId="ADAL" clId="{DB6A5D41-9F77-4945-A664-8C83B6A8898B}" dt="2023-01-23T22:20:02.123" v="108" actId="20577"/>
          <ac:spMkLst>
            <pc:docMk/>
            <pc:sldMk cId="2724124913" sldId="385"/>
            <ac:spMk id="72" creationId="{15837762-88B4-4B55-8601-FE31AFE6DDD6}"/>
          </ac:spMkLst>
        </pc:spChg>
      </pc:sldChg>
      <pc:sldChg chg="addSp modSp mod modAnim">
        <pc:chgData name="Tsemach Mizrachi" userId="85fcc19c-b38c-410f-93a9-519990a4c1f0" providerId="ADAL" clId="{DB6A5D41-9F77-4945-A664-8C83B6A8898B}" dt="2023-01-23T22:22:12.346" v="139" actId="1038"/>
        <pc:sldMkLst>
          <pc:docMk/>
          <pc:sldMk cId="21171987" sldId="386"/>
        </pc:sldMkLst>
        <pc:spChg chg="add mod">
          <ac:chgData name="Tsemach Mizrachi" userId="85fcc19c-b38c-410f-93a9-519990a4c1f0" providerId="ADAL" clId="{DB6A5D41-9F77-4945-A664-8C83B6A8898B}" dt="2023-01-23T22:22:12.346" v="139" actId="1038"/>
          <ac:spMkLst>
            <pc:docMk/>
            <pc:sldMk cId="21171987" sldId="386"/>
            <ac:spMk id="4" creationId="{C91F6929-34A6-B939-9A51-8BFC62AB44F1}"/>
          </ac:spMkLst>
        </pc:spChg>
      </pc:sldChg>
      <pc:sldChg chg="addSp modSp mod modAnim">
        <pc:chgData name="Tsemach Mizrachi" userId="85fcc19c-b38c-410f-93a9-519990a4c1f0" providerId="ADAL" clId="{DB6A5D41-9F77-4945-A664-8C83B6A8898B}" dt="2023-01-23T22:26:52.059" v="142" actId="1076"/>
        <pc:sldMkLst>
          <pc:docMk/>
          <pc:sldMk cId="1824474217" sldId="387"/>
        </pc:sldMkLst>
        <pc:spChg chg="add mod">
          <ac:chgData name="Tsemach Mizrachi" userId="85fcc19c-b38c-410f-93a9-519990a4c1f0" providerId="ADAL" clId="{DB6A5D41-9F77-4945-A664-8C83B6A8898B}" dt="2023-01-23T22:26:52.059" v="142" actId="1076"/>
          <ac:spMkLst>
            <pc:docMk/>
            <pc:sldMk cId="1824474217" sldId="387"/>
            <ac:spMk id="4" creationId="{941014FC-16EA-7965-969D-C3867E38930D}"/>
          </ac:spMkLst>
        </pc:spChg>
      </pc:sldChg>
      <pc:sldChg chg="addSp delSp modSp mod">
        <pc:chgData name="Tsemach Mizrachi" userId="85fcc19c-b38c-410f-93a9-519990a4c1f0" providerId="ADAL" clId="{DB6A5D41-9F77-4945-A664-8C83B6A8898B}" dt="2023-01-31T08:30:16.950" v="5915" actId="11529"/>
        <pc:sldMkLst>
          <pc:docMk/>
          <pc:sldMk cId="2741493788" sldId="389"/>
        </pc:sldMkLst>
        <pc:spChg chg="add del mod">
          <ac:chgData name="Tsemach Mizrachi" userId="85fcc19c-b38c-410f-93a9-519990a4c1f0" providerId="ADAL" clId="{DB6A5D41-9F77-4945-A664-8C83B6A8898B}" dt="2023-01-31T08:28:49.118" v="5907" actId="11529"/>
          <ac:spMkLst>
            <pc:docMk/>
            <pc:sldMk cId="2741493788" sldId="389"/>
            <ac:spMk id="3" creationId="{92D89F69-F036-ACC4-B0FB-D0056900E0F5}"/>
          </ac:spMkLst>
        </pc:spChg>
        <pc:spChg chg="add del">
          <ac:chgData name="Tsemach Mizrachi" userId="85fcc19c-b38c-410f-93a9-519990a4c1f0" providerId="ADAL" clId="{DB6A5D41-9F77-4945-A664-8C83B6A8898B}" dt="2023-01-31T08:30:16.950" v="5915" actId="11529"/>
          <ac:spMkLst>
            <pc:docMk/>
            <pc:sldMk cId="2741493788" sldId="389"/>
            <ac:spMk id="4" creationId="{05120DCA-7335-B696-7465-8CFB8A78278F}"/>
          </ac:spMkLst>
        </pc:spChg>
        <pc:spChg chg="add del">
          <ac:chgData name="Tsemach Mizrachi" userId="85fcc19c-b38c-410f-93a9-519990a4c1f0" providerId="ADAL" clId="{DB6A5D41-9F77-4945-A664-8C83B6A8898B}" dt="2023-01-31T08:30:16.501" v="5914" actId="11529"/>
          <ac:spMkLst>
            <pc:docMk/>
            <pc:sldMk cId="2741493788" sldId="389"/>
            <ac:spMk id="8" creationId="{B0BAC76B-3FBF-4DB3-9D2C-105F7A2732AC}"/>
          </ac:spMkLst>
        </pc:spChg>
        <pc:spChg chg="add del">
          <ac:chgData name="Tsemach Mizrachi" userId="85fcc19c-b38c-410f-93a9-519990a4c1f0" providerId="ADAL" clId="{DB6A5D41-9F77-4945-A664-8C83B6A8898B}" dt="2023-01-31T08:30:16.166" v="5913" actId="11529"/>
          <ac:spMkLst>
            <pc:docMk/>
            <pc:sldMk cId="2741493788" sldId="389"/>
            <ac:spMk id="11" creationId="{CFAB0E96-91B4-006A-D0F0-E0291FF545EB}"/>
          </ac:spMkLst>
        </pc:spChg>
        <pc:spChg chg="mod">
          <ac:chgData name="Tsemach Mizrachi" userId="85fcc19c-b38c-410f-93a9-519990a4c1f0" providerId="ADAL" clId="{DB6A5D41-9F77-4945-A664-8C83B6A8898B}" dt="2023-01-31T08:26:52.341" v="5903" actId="20577"/>
          <ac:spMkLst>
            <pc:docMk/>
            <pc:sldMk cId="2741493788" sldId="389"/>
            <ac:spMk id="13" creationId="{A64E559B-A493-73A3-3F2E-8490028DFC5A}"/>
          </ac:spMkLst>
        </pc:spChg>
        <pc:picChg chg="mod">
          <ac:chgData name="Tsemach Mizrachi" userId="85fcc19c-b38c-410f-93a9-519990a4c1f0" providerId="ADAL" clId="{DB6A5D41-9F77-4945-A664-8C83B6A8898B}" dt="2023-01-31T08:30:10.965" v="5912" actId="1076"/>
          <ac:picMkLst>
            <pc:docMk/>
            <pc:sldMk cId="2741493788" sldId="389"/>
            <ac:picMk id="5" creationId="{A333B0DF-22EC-785C-5E51-541A7FD47F5F}"/>
          </ac:picMkLst>
        </pc:picChg>
      </pc:sldChg>
      <pc:sldChg chg="modSp">
        <pc:chgData name="Tsemach Mizrachi" userId="85fcc19c-b38c-410f-93a9-519990a4c1f0" providerId="ADAL" clId="{DB6A5D41-9F77-4945-A664-8C83B6A8898B}" dt="2023-01-23T22:57:46.308" v="171" actId="20577"/>
        <pc:sldMkLst>
          <pc:docMk/>
          <pc:sldMk cId="3008821186" sldId="393"/>
        </pc:sldMkLst>
        <pc:spChg chg="mod">
          <ac:chgData name="Tsemach Mizrachi" userId="85fcc19c-b38c-410f-93a9-519990a4c1f0" providerId="ADAL" clId="{DB6A5D41-9F77-4945-A664-8C83B6A8898B}" dt="2023-01-23T22:57:41.744" v="169" actId="20577"/>
          <ac:spMkLst>
            <pc:docMk/>
            <pc:sldMk cId="3008821186" sldId="393"/>
            <ac:spMk id="2" creationId="{0702F79A-76FF-FFBB-19B4-AF7324EE7FFA}"/>
          </ac:spMkLst>
        </pc:spChg>
        <pc:spChg chg="mod">
          <ac:chgData name="Tsemach Mizrachi" userId="85fcc19c-b38c-410f-93a9-519990a4c1f0" providerId="ADAL" clId="{DB6A5D41-9F77-4945-A664-8C83B6A8898B}" dt="2023-01-23T22:57:46.308" v="171" actId="20577"/>
          <ac:spMkLst>
            <pc:docMk/>
            <pc:sldMk cId="3008821186" sldId="393"/>
            <ac:spMk id="3" creationId="{CCE01E74-6A60-A041-6A97-E942E7065947}"/>
          </ac:spMkLst>
        </pc:spChg>
        <pc:spChg chg="mod">
          <ac:chgData name="Tsemach Mizrachi" userId="85fcc19c-b38c-410f-93a9-519990a4c1f0" providerId="ADAL" clId="{DB6A5D41-9F77-4945-A664-8C83B6A8898B}" dt="2023-01-23T22:56:36.777" v="162" actId="20577"/>
          <ac:spMkLst>
            <pc:docMk/>
            <pc:sldMk cId="3008821186" sldId="393"/>
            <ac:spMk id="43" creationId="{DB742CD8-D8BB-736F-9EC1-47B877975901}"/>
          </ac:spMkLst>
        </pc:spChg>
        <pc:spChg chg="mod">
          <ac:chgData name="Tsemach Mizrachi" userId="85fcc19c-b38c-410f-93a9-519990a4c1f0" providerId="ADAL" clId="{DB6A5D41-9F77-4945-A664-8C83B6A8898B}" dt="2023-01-23T22:57:07.908" v="164" actId="20577"/>
          <ac:spMkLst>
            <pc:docMk/>
            <pc:sldMk cId="3008821186" sldId="393"/>
            <ac:spMk id="44" creationId="{719B2390-A919-805C-A5B4-C8AA19B5EFAA}"/>
          </ac:spMkLst>
        </pc:spChg>
        <pc:spChg chg="mod">
          <ac:chgData name="Tsemach Mizrachi" userId="85fcc19c-b38c-410f-93a9-519990a4c1f0" providerId="ADAL" clId="{DB6A5D41-9F77-4945-A664-8C83B6A8898B}" dt="2023-01-23T22:57:11.302" v="166" actId="20577"/>
          <ac:spMkLst>
            <pc:docMk/>
            <pc:sldMk cId="3008821186" sldId="393"/>
            <ac:spMk id="45" creationId="{8DDD2D04-5016-3351-59FA-A8DADE98A99C}"/>
          </ac:spMkLst>
        </pc:spChg>
        <pc:spChg chg="mod">
          <ac:chgData name="Tsemach Mizrachi" userId="85fcc19c-b38c-410f-93a9-519990a4c1f0" providerId="ADAL" clId="{DB6A5D41-9F77-4945-A664-8C83B6A8898B}" dt="2023-01-23T22:57:23.684" v="167" actId="20577"/>
          <ac:spMkLst>
            <pc:docMk/>
            <pc:sldMk cId="3008821186" sldId="393"/>
            <ac:spMk id="47" creationId="{87DEE975-4BC7-515C-414E-8F443F244206}"/>
          </ac:spMkLst>
        </pc:spChg>
      </pc:sldChg>
      <pc:sldChg chg="addSp delSp modSp add mod">
        <pc:chgData name="Tsemach Mizrachi" userId="85fcc19c-b38c-410f-93a9-519990a4c1f0" providerId="ADAL" clId="{DB6A5D41-9F77-4945-A664-8C83B6A8898B}" dt="2023-01-27T08:44:39.890" v="3834" actId="207"/>
        <pc:sldMkLst>
          <pc:docMk/>
          <pc:sldMk cId="2352988857" sldId="394"/>
        </pc:sldMkLst>
        <pc:spChg chg="mod">
          <ac:chgData name="Tsemach Mizrachi" userId="85fcc19c-b38c-410f-93a9-519990a4c1f0" providerId="ADAL" clId="{DB6A5D41-9F77-4945-A664-8C83B6A8898B}" dt="2023-01-27T07:47:03.829" v="2514" actId="1035"/>
          <ac:spMkLst>
            <pc:docMk/>
            <pc:sldMk cId="2352988857" sldId="394"/>
            <ac:spMk id="2" creationId="{040AC9AD-40B0-4D8F-B7E3-CC69AD5DF57F}"/>
          </ac:spMkLst>
        </pc:spChg>
        <pc:spChg chg="add mod topLvl">
          <ac:chgData name="Tsemach Mizrachi" userId="85fcc19c-b38c-410f-93a9-519990a4c1f0" providerId="ADAL" clId="{DB6A5D41-9F77-4945-A664-8C83B6A8898B}" dt="2023-01-27T08:38:55.564" v="3644" actId="1076"/>
          <ac:spMkLst>
            <pc:docMk/>
            <pc:sldMk cId="2352988857" sldId="394"/>
            <ac:spMk id="4" creationId="{4E6BAC18-0FDB-AC48-7414-47A880E18839}"/>
          </ac:spMkLst>
        </pc:spChg>
        <pc:spChg chg="del">
          <ac:chgData name="Tsemach Mizrachi" userId="85fcc19c-b38c-410f-93a9-519990a4c1f0" providerId="ADAL" clId="{DB6A5D41-9F77-4945-A664-8C83B6A8898B}" dt="2023-01-27T06:52:27.725" v="2210" actId="478"/>
          <ac:spMkLst>
            <pc:docMk/>
            <pc:sldMk cId="2352988857" sldId="394"/>
            <ac:spMk id="5" creationId="{B4A351CA-BB65-4405-9679-5C7E05781316}"/>
          </ac:spMkLst>
        </pc:spChg>
        <pc:spChg chg="mod">
          <ac:chgData name="Tsemach Mizrachi" userId="85fcc19c-b38c-410f-93a9-519990a4c1f0" providerId="ADAL" clId="{DB6A5D41-9F77-4945-A664-8C83B6A8898B}" dt="2023-01-27T08:31:42.828" v="3442" actId="14100"/>
          <ac:spMkLst>
            <pc:docMk/>
            <pc:sldMk cId="2352988857" sldId="394"/>
            <ac:spMk id="7" creationId="{5D6D7F3D-3FA1-4E90-B5F3-A1F1B5E37FB4}"/>
          </ac:spMkLst>
        </pc:spChg>
        <pc:spChg chg="add del mod topLvl">
          <ac:chgData name="Tsemach Mizrachi" userId="85fcc19c-b38c-410f-93a9-519990a4c1f0" providerId="ADAL" clId="{DB6A5D41-9F77-4945-A664-8C83B6A8898B}" dt="2023-01-27T08:27:18.347" v="3295" actId="478"/>
          <ac:spMkLst>
            <pc:docMk/>
            <pc:sldMk cId="2352988857" sldId="394"/>
            <ac:spMk id="18" creationId="{DDE50B36-6FC2-EC50-4923-25922C006DB3}"/>
          </ac:spMkLst>
        </pc:spChg>
        <pc:spChg chg="add del mod topLvl">
          <ac:chgData name="Tsemach Mizrachi" userId="85fcc19c-b38c-410f-93a9-519990a4c1f0" providerId="ADAL" clId="{DB6A5D41-9F77-4945-A664-8C83B6A8898B}" dt="2023-01-27T08:21:08.499" v="3182" actId="478"/>
          <ac:spMkLst>
            <pc:docMk/>
            <pc:sldMk cId="2352988857" sldId="394"/>
            <ac:spMk id="19" creationId="{300C17BA-7466-3C67-7D8D-DA947C8FF3C1}"/>
          </ac:spMkLst>
        </pc:spChg>
        <pc:spChg chg="add mod ord topLvl">
          <ac:chgData name="Tsemach Mizrachi" userId="85fcc19c-b38c-410f-93a9-519990a4c1f0" providerId="ADAL" clId="{DB6A5D41-9F77-4945-A664-8C83B6A8898B}" dt="2023-01-27T08:29:47.299" v="3308" actId="403"/>
          <ac:spMkLst>
            <pc:docMk/>
            <pc:sldMk cId="2352988857" sldId="394"/>
            <ac:spMk id="20" creationId="{A4F4EEC4-8E31-B596-F55D-5227A283C8A8}"/>
          </ac:spMkLst>
        </pc:spChg>
        <pc:spChg chg="add del mod">
          <ac:chgData name="Tsemach Mizrachi" userId="85fcc19c-b38c-410f-93a9-519990a4c1f0" providerId="ADAL" clId="{DB6A5D41-9F77-4945-A664-8C83B6A8898B}" dt="2023-01-27T07:02:32.718" v="2328"/>
          <ac:spMkLst>
            <pc:docMk/>
            <pc:sldMk cId="2352988857" sldId="394"/>
            <ac:spMk id="33" creationId="{BD8E8688-4C3D-F0D6-C03B-EEECFAEF48A4}"/>
          </ac:spMkLst>
        </pc:spChg>
        <pc:spChg chg="add mod topLvl">
          <ac:chgData name="Tsemach Mizrachi" userId="85fcc19c-b38c-410f-93a9-519990a4c1f0" providerId="ADAL" clId="{DB6A5D41-9F77-4945-A664-8C83B6A8898B}" dt="2023-01-27T07:46:50.899" v="2506" actId="403"/>
          <ac:spMkLst>
            <pc:docMk/>
            <pc:sldMk cId="2352988857" sldId="394"/>
            <ac:spMk id="34" creationId="{924063CE-0F0F-7428-B2D9-B1CDBBA0A95C}"/>
          </ac:spMkLst>
        </pc:spChg>
        <pc:spChg chg="add mod">
          <ac:chgData name="Tsemach Mizrachi" userId="85fcc19c-b38c-410f-93a9-519990a4c1f0" providerId="ADAL" clId="{DB6A5D41-9F77-4945-A664-8C83B6A8898B}" dt="2023-01-27T08:29:06.920" v="3307" actId="20577"/>
          <ac:spMkLst>
            <pc:docMk/>
            <pc:sldMk cId="2352988857" sldId="394"/>
            <ac:spMk id="39" creationId="{3E8A0BAE-AA55-507A-572D-145B09EBB94E}"/>
          </ac:spMkLst>
        </pc:spChg>
        <pc:spChg chg="add mod">
          <ac:chgData name="Tsemach Mizrachi" userId="85fcc19c-b38c-410f-93a9-519990a4c1f0" providerId="ADAL" clId="{DB6A5D41-9F77-4945-A664-8C83B6A8898B}" dt="2023-01-27T08:16:10.201" v="3096" actId="164"/>
          <ac:spMkLst>
            <pc:docMk/>
            <pc:sldMk cId="2352988857" sldId="394"/>
            <ac:spMk id="40" creationId="{03166C14-2704-D07C-0922-FA605D848E2C}"/>
          </ac:spMkLst>
        </pc:spChg>
        <pc:spChg chg="add del mod">
          <ac:chgData name="Tsemach Mizrachi" userId="85fcc19c-b38c-410f-93a9-519990a4c1f0" providerId="ADAL" clId="{DB6A5D41-9F77-4945-A664-8C83B6A8898B}" dt="2023-01-27T08:31:00.576" v="3438" actId="478"/>
          <ac:spMkLst>
            <pc:docMk/>
            <pc:sldMk cId="2352988857" sldId="394"/>
            <ac:spMk id="41" creationId="{246E32F0-BC3B-5EAC-6CBF-B5B76C682B37}"/>
          </ac:spMkLst>
        </pc:spChg>
        <pc:spChg chg="add mod">
          <ac:chgData name="Tsemach Mizrachi" userId="85fcc19c-b38c-410f-93a9-519990a4c1f0" providerId="ADAL" clId="{DB6A5D41-9F77-4945-A664-8C83B6A8898B}" dt="2023-01-27T08:27:32.762" v="3297" actId="164"/>
          <ac:spMkLst>
            <pc:docMk/>
            <pc:sldMk cId="2352988857" sldId="394"/>
            <ac:spMk id="46" creationId="{1C393A1D-1726-E99D-A237-800702248795}"/>
          </ac:spMkLst>
        </pc:spChg>
        <pc:spChg chg="add mod">
          <ac:chgData name="Tsemach Mizrachi" userId="85fcc19c-b38c-410f-93a9-519990a4c1f0" providerId="ADAL" clId="{DB6A5D41-9F77-4945-A664-8C83B6A8898B}" dt="2023-01-27T08:39:44.803" v="3683" actId="1035"/>
          <ac:spMkLst>
            <pc:docMk/>
            <pc:sldMk cId="2352988857" sldId="394"/>
            <ac:spMk id="54" creationId="{2BA8AA3D-612B-5385-5113-AAB13CF7820B}"/>
          </ac:spMkLst>
        </pc:spChg>
        <pc:spChg chg="add mod">
          <ac:chgData name="Tsemach Mizrachi" userId="85fcc19c-b38c-410f-93a9-519990a4c1f0" providerId="ADAL" clId="{DB6A5D41-9F77-4945-A664-8C83B6A8898B}" dt="2023-01-27T08:35:10.475" v="3541" actId="20577"/>
          <ac:spMkLst>
            <pc:docMk/>
            <pc:sldMk cId="2352988857" sldId="394"/>
            <ac:spMk id="55" creationId="{D530F589-5606-905E-A090-924F2417670F}"/>
          </ac:spMkLst>
        </pc:spChg>
        <pc:spChg chg="add mod">
          <ac:chgData name="Tsemach Mizrachi" userId="85fcc19c-b38c-410f-93a9-519990a4c1f0" providerId="ADAL" clId="{DB6A5D41-9F77-4945-A664-8C83B6A8898B}" dt="2023-01-27T08:44:21.451" v="3832" actId="164"/>
          <ac:spMkLst>
            <pc:docMk/>
            <pc:sldMk cId="2352988857" sldId="394"/>
            <ac:spMk id="60" creationId="{A1023D82-D6E1-0D0C-1885-64489C42B45C}"/>
          </ac:spMkLst>
        </pc:spChg>
        <pc:spChg chg="add mod">
          <ac:chgData name="Tsemach Mizrachi" userId="85fcc19c-b38c-410f-93a9-519990a4c1f0" providerId="ADAL" clId="{DB6A5D41-9F77-4945-A664-8C83B6A8898B}" dt="2023-01-27T08:44:39.890" v="3834" actId="207"/>
          <ac:spMkLst>
            <pc:docMk/>
            <pc:sldMk cId="2352988857" sldId="394"/>
            <ac:spMk id="64" creationId="{81AAD836-FD23-1249-9006-50A4ED087B41}"/>
          </ac:spMkLst>
        </pc:spChg>
        <pc:spChg chg="del mod">
          <ac:chgData name="Tsemach Mizrachi" userId="85fcc19c-b38c-410f-93a9-519990a4c1f0" providerId="ADAL" clId="{DB6A5D41-9F77-4945-A664-8C83B6A8898B}" dt="2023-01-27T06:52:32.241" v="2212" actId="478"/>
          <ac:spMkLst>
            <pc:docMk/>
            <pc:sldMk cId="2352988857" sldId="394"/>
            <ac:spMk id="67" creationId="{548A31FD-E15B-4BF2-9866-786B408678F2}"/>
          </ac:spMkLst>
        </pc:spChg>
        <pc:spChg chg="mod topLvl">
          <ac:chgData name="Tsemach Mizrachi" userId="85fcc19c-b38c-410f-93a9-519990a4c1f0" providerId="ADAL" clId="{DB6A5D41-9F77-4945-A664-8C83B6A8898B}" dt="2023-01-27T08:16:10.201" v="3096" actId="164"/>
          <ac:spMkLst>
            <pc:docMk/>
            <pc:sldMk cId="2352988857" sldId="394"/>
            <ac:spMk id="84" creationId="{6420571C-C5A4-4B27-921E-2385F7EDAD81}"/>
          </ac:spMkLst>
        </pc:spChg>
        <pc:spChg chg="del mod">
          <ac:chgData name="Tsemach Mizrachi" userId="85fcc19c-b38c-410f-93a9-519990a4c1f0" providerId="ADAL" clId="{DB6A5D41-9F77-4945-A664-8C83B6A8898B}" dt="2023-01-27T07:02:05.937" v="2323" actId="478"/>
          <ac:spMkLst>
            <pc:docMk/>
            <pc:sldMk cId="2352988857" sldId="394"/>
            <ac:spMk id="85" creationId="{04DCFF2F-1AD9-489B-8E39-3D1F8B5D7F26}"/>
          </ac:spMkLst>
        </pc:spChg>
        <pc:spChg chg="del mod topLvl">
          <ac:chgData name="Tsemach Mizrachi" userId="85fcc19c-b38c-410f-93a9-519990a4c1f0" providerId="ADAL" clId="{DB6A5D41-9F77-4945-A664-8C83B6A8898B}" dt="2023-01-27T08:16:46.442" v="3098" actId="478"/>
          <ac:spMkLst>
            <pc:docMk/>
            <pc:sldMk cId="2352988857" sldId="394"/>
            <ac:spMk id="88" creationId="{26EE9F54-1ED0-4ECB-8016-BF5D3E2B245C}"/>
          </ac:spMkLst>
        </pc:spChg>
        <pc:spChg chg="del">
          <ac:chgData name="Tsemach Mizrachi" userId="85fcc19c-b38c-410f-93a9-519990a4c1f0" providerId="ADAL" clId="{DB6A5D41-9F77-4945-A664-8C83B6A8898B}" dt="2023-01-27T07:02:07.718" v="2324" actId="478"/>
          <ac:spMkLst>
            <pc:docMk/>
            <pc:sldMk cId="2352988857" sldId="394"/>
            <ac:spMk id="89" creationId="{94088E8D-6156-496E-A0C0-E6FF2629243F}"/>
          </ac:spMkLst>
        </pc:spChg>
        <pc:spChg chg="del mod">
          <ac:chgData name="Tsemach Mizrachi" userId="85fcc19c-b38c-410f-93a9-519990a4c1f0" providerId="ADAL" clId="{DB6A5D41-9F77-4945-A664-8C83B6A8898B}" dt="2023-01-27T06:51:36.384" v="2203" actId="478"/>
          <ac:spMkLst>
            <pc:docMk/>
            <pc:sldMk cId="2352988857" sldId="394"/>
            <ac:spMk id="90" creationId="{AB8AE008-A20E-44BC-8CE3-44C895348A21}"/>
          </ac:spMkLst>
        </pc:spChg>
        <pc:spChg chg="del mod">
          <ac:chgData name="Tsemach Mizrachi" userId="85fcc19c-b38c-410f-93a9-519990a4c1f0" providerId="ADAL" clId="{DB6A5D41-9F77-4945-A664-8C83B6A8898B}" dt="2023-01-27T07:02:03.329" v="2321" actId="478"/>
          <ac:spMkLst>
            <pc:docMk/>
            <pc:sldMk cId="2352988857" sldId="394"/>
            <ac:spMk id="91" creationId="{F4A0ACC9-7807-4059-BA09-4C4DB6C499B4}"/>
          </ac:spMkLst>
        </pc:spChg>
        <pc:spChg chg="del mod">
          <ac:chgData name="Tsemach Mizrachi" userId="85fcc19c-b38c-410f-93a9-519990a4c1f0" providerId="ADAL" clId="{DB6A5D41-9F77-4945-A664-8C83B6A8898B}" dt="2023-01-27T06:51:32.417" v="2201" actId="478"/>
          <ac:spMkLst>
            <pc:docMk/>
            <pc:sldMk cId="2352988857" sldId="394"/>
            <ac:spMk id="97" creationId="{73D85896-9878-4D30-B0E7-BA7CF5264188}"/>
          </ac:spMkLst>
        </pc:spChg>
        <pc:grpChg chg="add del mod">
          <ac:chgData name="Tsemach Mizrachi" userId="85fcc19c-b38c-410f-93a9-519990a4c1f0" providerId="ADAL" clId="{DB6A5D41-9F77-4945-A664-8C83B6A8898B}" dt="2023-01-27T07:47:19.089" v="2515" actId="165"/>
          <ac:grpSpMkLst>
            <pc:docMk/>
            <pc:sldMk cId="2352988857" sldId="394"/>
            <ac:grpSpMk id="32" creationId="{5B3A163D-39B3-45E7-E877-B721D2C4C93C}"/>
          </ac:grpSpMkLst>
        </pc:grpChg>
        <pc:grpChg chg="add del mod">
          <ac:chgData name="Tsemach Mizrachi" userId="85fcc19c-b38c-410f-93a9-519990a4c1f0" providerId="ADAL" clId="{DB6A5D41-9F77-4945-A664-8C83B6A8898B}" dt="2023-01-27T07:44:56.393" v="2441" actId="165"/>
          <ac:grpSpMkLst>
            <pc:docMk/>
            <pc:sldMk cId="2352988857" sldId="394"/>
            <ac:grpSpMk id="35" creationId="{AD17F27E-5F00-7D6B-D2A4-B678D5E12BBB}"/>
          </ac:grpSpMkLst>
        </pc:grpChg>
        <pc:grpChg chg="add mod">
          <ac:chgData name="Tsemach Mizrachi" userId="85fcc19c-b38c-410f-93a9-519990a4c1f0" providerId="ADAL" clId="{DB6A5D41-9F77-4945-A664-8C83B6A8898B}" dt="2023-01-27T08:39:20.835" v="3665" actId="164"/>
          <ac:grpSpMkLst>
            <pc:docMk/>
            <pc:sldMk cId="2352988857" sldId="394"/>
            <ac:grpSpMk id="42" creationId="{9425C02E-BBC5-D244-7758-E88FF49CE87C}"/>
          </ac:grpSpMkLst>
        </pc:grpChg>
        <pc:grpChg chg="add mod">
          <ac:chgData name="Tsemach Mizrachi" userId="85fcc19c-b38c-410f-93a9-519990a4c1f0" providerId="ADAL" clId="{DB6A5D41-9F77-4945-A664-8C83B6A8898B}" dt="2023-01-27T08:27:32.762" v="3297" actId="164"/>
          <ac:grpSpMkLst>
            <pc:docMk/>
            <pc:sldMk cId="2352988857" sldId="394"/>
            <ac:grpSpMk id="52" creationId="{4188E988-7A63-86E3-5D5C-E17C98EE3D6F}"/>
          </ac:grpSpMkLst>
        </pc:grpChg>
        <pc:grpChg chg="add mod">
          <ac:chgData name="Tsemach Mizrachi" userId="85fcc19c-b38c-410f-93a9-519990a4c1f0" providerId="ADAL" clId="{DB6A5D41-9F77-4945-A664-8C83B6A8898B}" dt="2023-01-27T08:31:10.794" v="3441" actId="14100"/>
          <ac:grpSpMkLst>
            <pc:docMk/>
            <pc:sldMk cId="2352988857" sldId="394"/>
            <ac:grpSpMk id="53" creationId="{11401E8D-C47D-2613-9165-C6ED072D59CE}"/>
          </ac:grpSpMkLst>
        </pc:grpChg>
        <pc:grpChg chg="add mod">
          <ac:chgData name="Tsemach Mizrachi" userId="85fcc19c-b38c-410f-93a9-519990a4c1f0" providerId="ADAL" clId="{DB6A5D41-9F77-4945-A664-8C83B6A8898B}" dt="2023-01-27T08:39:20.835" v="3665" actId="164"/>
          <ac:grpSpMkLst>
            <pc:docMk/>
            <pc:sldMk cId="2352988857" sldId="394"/>
            <ac:grpSpMk id="63" creationId="{70C6DA38-F212-0002-3FD3-2615AFACCE66}"/>
          </ac:grpSpMkLst>
        </pc:grpChg>
        <pc:grpChg chg="add mod">
          <ac:chgData name="Tsemach Mizrachi" userId="85fcc19c-b38c-410f-93a9-519990a4c1f0" providerId="ADAL" clId="{DB6A5D41-9F77-4945-A664-8C83B6A8898B}" dt="2023-01-27T08:44:21.451" v="3832" actId="164"/>
          <ac:grpSpMkLst>
            <pc:docMk/>
            <pc:sldMk cId="2352988857" sldId="394"/>
            <ac:grpSpMk id="73" creationId="{91EE9AE5-9CA8-3E90-801E-C1E7A94C51C3}"/>
          </ac:grpSpMkLst>
        </pc:grpChg>
        <pc:grpChg chg="del">
          <ac:chgData name="Tsemach Mizrachi" userId="85fcc19c-b38c-410f-93a9-519990a4c1f0" providerId="ADAL" clId="{DB6A5D41-9F77-4945-A664-8C83B6A8898B}" dt="2023-01-27T06:15:39.042" v="1785" actId="478"/>
          <ac:grpSpMkLst>
            <pc:docMk/>
            <pc:sldMk cId="2352988857" sldId="394"/>
            <ac:grpSpMk id="82" creationId="{EA8186EC-CF44-478B-885F-2CD451438C65}"/>
          </ac:grpSpMkLst>
        </pc:grpChg>
        <pc:picChg chg="add mod">
          <ac:chgData name="Tsemach Mizrachi" userId="85fcc19c-b38c-410f-93a9-519990a4c1f0" providerId="ADAL" clId="{DB6A5D41-9F77-4945-A664-8C83B6A8898B}" dt="2023-01-27T07:45:08.832" v="2445" actId="1076"/>
          <ac:picMkLst>
            <pc:docMk/>
            <pc:sldMk cId="2352988857" sldId="394"/>
            <ac:picMk id="3" creationId="{0BDCD4D9-9D4D-AD49-B4A0-F0886A52047E}"/>
          </ac:picMkLst>
        </pc:picChg>
        <pc:cxnChg chg="add del mod">
          <ac:chgData name="Tsemach Mizrachi" userId="85fcc19c-b38c-410f-93a9-519990a4c1f0" providerId="ADAL" clId="{DB6A5D41-9F77-4945-A664-8C83B6A8898B}" dt="2023-01-27T06:27:28.789" v="2053" actId="478"/>
          <ac:cxnSpMkLst>
            <pc:docMk/>
            <pc:sldMk cId="2352988857" sldId="394"/>
            <ac:cxnSpMk id="8" creationId="{2CAD0B59-8B1A-4AAF-3449-3772B80A5465}"/>
          </ac:cxnSpMkLst>
        </pc:cxnChg>
        <pc:cxnChg chg="add del mod ord topLvl">
          <ac:chgData name="Tsemach Mizrachi" userId="85fcc19c-b38c-410f-93a9-519990a4c1f0" providerId="ADAL" clId="{DB6A5D41-9F77-4945-A664-8C83B6A8898B}" dt="2023-01-27T08:22:37.591" v="3199" actId="478"/>
          <ac:cxnSpMkLst>
            <pc:docMk/>
            <pc:sldMk cId="2352988857" sldId="394"/>
            <ac:cxnSpMk id="11" creationId="{AC547573-1416-13F6-CE3D-3C6BD6A2E2A5}"/>
          </ac:cxnSpMkLst>
        </pc:cxnChg>
        <pc:cxnChg chg="add del mod topLvl">
          <ac:chgData name="Tsemach Mizrachi" userId="85fcc19c-b38c-410f-93a9-519990a4c1f0" providerId="ADAL" clId="{DB6A5D41-9F77-4945-A664-8C83B6A8898B}" dt="2023-01-27T08:21:05.376" v="3180" actId="478"/>
          <ac:cxnSpMkLst>
            <pc:docMk/>
            <pc:sldMk cId="2352988857" sldId="394"/>
            <ac:cxnSpMk id="21" creationId="{C49B1ADC-0601-0B54-EFF5-54555EFE6A30}"/>
          </ac:cxnSpMkLst>
        </pc:cxnChg>
        <pc:cxnChg chg="add del mod topLvl">
          <ac:chgData name="Tsemach Mizrachi" userId="85fcc19c-b38c-410f-93a9-519990a4c1f0" providerId="ADAL" clId="{DB6A5D41-9F77-4945-A664-8C83B6A8898B}" dt="2023-01-27T08:21:06.795" v="3181" actId="478"/>
          <ac:cxnSpMkLst>
            <pc:docMk/>
            <pc:sldMk cId="2352988857" sldId="394"/>
            <ac:cxnSpMk id="23" creationId="{C6B22139-C6FC-CE21-0047-4B88807B7FFB}"/>
          </ac:cxnSpMkLst>
        </pc:cxnChg>
        <pc:cxnChg chg="add mod">
          <ac:chgData name="Tsemach Mizrachi" userId="85fcc19c-b38c-410f-93a9-519990a4c1f0" providerId="ADAL" clId="{DB6A5D41-9F77-4945-A664-8C83B6A8898B}" dt="2023-01-27T08:24:30.993" v="3222" actId="692"/>
          <ac:cxnSpMkLst>
            <pc:docMk/>
            <pc:sldMk cId="2352988857" sldId="394"/>
            <ac:cxnSpMk id="48" creationId="{C6895D0F-1960-1CFC-4C9A-C94AA135797C}"/>
          </ac:cxnSpMkLst>
        </pc:cxnChg>
        <pc:cxnChg chg="add mod">
          <ac:chgData name="Tsemach Mizrachi" userId="85fcc19c-b38c-410f-93a9-519990a4c1f0" providerId="ADAL" clId="{DB6A5D41-9F77-4945-A664-8C83B6A8898B}" dt="2023-01-27T08:30:33.831" v="3431" actId="14100"/>
          <ac:cxnSpMkLst>
            <pc:docMk/>
            <pc:sldMk cId="2352988857" sldId="394"/>
            <ac:cxnSpMk id="49" creationId="{3C371EA6-601F-C3A6-7EE8-827098A9E741}"/>
          </ac:cxnSpMkLst>
        </pc:cxnChg>
        <pc:cxnChg chg="add del mod">
          <ac:chgData name="Tsemach Mizrachi" userId="85fcc19c-b38c-410f-93a9-519990a4c1f0" providerId="ADAL" clId="{DB6A5D41-9F77-4945-A664-8C83B6A8898B}" dt="2023-01-27T08:34:15.358" v="3532" actId="478"/>
          <ac:cxnSpMkLst>
            <pc:docMk/>
            <pc:sldMk cId="2352988857" sldId="394"/>
            <ac:cxnSpMk id="57" creationId="{E038D546-9A50-D6C4-8B0C-B72FFBF524A4}"/>
          </ac:cxnSpMkLst>
        </pc:cxnChg>
        <pc:cxnChg chg="add mod">
          <ac:chgData name="Tsemach Mizrachi" userId="85fcc19c-b38c-410f-93a9-519990a4c1f0" providerId="ADAL" clId="{DB6A5D41-9F77-4945-A664-8C83B6A8898B}" dt="2023-01-27T08:34:42.564" v="3536" actId="692"/>
          <ac:cxnSpMkLst>
            <pc:docMk/>
            <pc:sldMk cId="2352988857" sldId="394"/>
            <ac:cxnSpMk id="59" creationId="{DA91F93A-0331-020D-20EF-53B1D413BD4E}"/>
          </ac:cxnSpMkLst>
        </pc:cxnChg>
        <pc:cxnChg chg="add mod">
          <ac:chgData name="Tsemach Mizrachi" userId="85fcc19c-b38c-410f-93a9-519990a4c1f0" providerId="ADAL" clId="{DB6A5D41-9F77-4945-A664-8C83B6A8898B}" dt="2023-01-27T08:44:12.579" v="3830" actId="1076"/>
          <ac:cxnSpMkLst>
            <pc:docMk/>
            <pc:sldMk cId="2352988857" sldId="394"/>
            <ac:cxnSpMk id="61" creationId="{AA7CCA0A-FCBD-CDC2-E42D-E2A8B8112B1D}"/>
          </ac:cxnSpMkLst>
        </pc:cxnChg>
        <pc:cxnChg chg="mod">
          <ac:chgData name="Tsemach Mizrachi" userId="85fcc19c-b38c-410f-93a9-519990a4c1f0" providerId="ADAL" clId="{DB6A5D41-9F77-4945-A664-8C83B6A8898B}" dt="2023-01-27T06:15:39.042" v="1785" actId="478"/>
          <ac:cxnSpMkLst>
            <pc:docMk/>
            <pc:sldMk cId="2352988857" sldId="394"/>
            <ac:cxnSpMk id="71" creationId="{4630BE8A-3D30-421C-A909-17B057DD695E}"/>
          </ac:cxnSpMkLst>
        </pc:cxnChg>
        <pc:cxnChg chg="mod">
          <ac:chgData name="Tsemach Mizrachi" userId="85fcc19c-b38c-410f-93a9-519990a4c1f0" providerId="ADAL" clId="{DB6A5D41-9F77-4945-A664-8C83B6A8898B}" dt="2023-01-27T06:15:39.042" v="1785" actId="478"/>
          <ac:cxnSpMkLst>
            <pc:docMk/>
            <pc:sldMk cId="2352988857" sldId="394"/>
            <ac:cxnSpMk id="72" creationId="{D7044FBE-A1EB-4E67-B9DF-1A03261D44E3}"/>
          </ac:cxnSpMkLst>
        </pc:cxnChg>
        <pc:cxnChg chg="mod">
          <ac:chgData name="Tsemach Mizrachi" userId="85fcc19c-b38c-410f-93a9-519990a4c1f0" providerId="ADAL" clId="{DB6A5D41-9F77-4945-A664-8C83B6A8898B}" dt="2023-01-27T06:15:39.042" v="1785" actId="478"/>
          <ac:cxnSpMkLst>
            <pc:docMk/>
            <pc:sldMk cId="2352988857" sldId="394"/>
            <ac:cxnSpMk id="75" creationId="{9BACF0FD-03E0-4527-83FC-E9C5E277B233}"/>
          </ac:cxnSpMkLst>
        </pc:cxnChg>
        <pc:cxnChg chg="mod">
          <ac:chgData name="Tsemach Mizrachi" userId="85fcc19c-b38c-410f-93a9-519990a4c1f0" providerId="ADAL" clId="{DB6A5D41-9F77-4945-A664-8C83B6A8898B}" dt="2023-01-27T06:15:39.042" v="1785" actId="478"/>
          <ac:cxnSpMkLst>
            <pc:docMk/>
            <pc:sldMk cId="2352988857" sldId="394"/>
            <ac:cxnSpMk id="76" creationId="{A0FBB3DF-28E3-4D4C-9F23-BEB87A70E91F}"/>
          </ac:cxnSpMkLst>
        </pc:cxnChg>
        <pc:cxnChg chg="del mod">
          <ac:chgData name="Tsemach Mizrachi" userId="85fcc19c-b38c-410f-93a9-519990a4c1f0" providerId="ADAL" clId="{DB6A5D41-9F77-4945-A664-8C83B6A8898B}" dt="2023-01-27T06:15:41.409" v="1786" actId="478"/>
          <ac:cxnSpMkLst>
            <pc:docMk/>
            <pc:sldMk cId="2352988857" sldId="394"/>
            <ac:cxnSpMk id="87" creationId="{99BF57E4-4739-4320-8E53-96727E390D25}"/>
          </ac:cxnSpMkLst>
        </pc:cxnChg>
        <pc:cxnChg chg="del mod">
          <ac:chgData name="Tsemach Mizrachi" userId="85fcc19c-b38c-410f-93a9-519990a4c1f0" providerId="ADAL" clId="{DB6A5D41-9F77-4945-A664-8C83B6A8898B}" dt="2023-01-27T06:51:33.623" v="2202" actId="478"/>
          <ac:cxnSpMkLst>
            <pc:docMk/>
            <pc:sldMk cId="2352988857" sldId="394"/>
            <ac:cxnSpMk id="93" creationId="{06B4E1A7-3DD6-41A0-8B0A-7654327AA820}"/>
          </ac:cxnSpMkLst>
        </pc:cxnChg>
        <pc:cxnChg chg="del">
          <ac:chgData name="Tsemach Mizrachi" userId="85fcc19c-b38c-410f-93a9-519990a4c1f0" providerId="ADAL" clId="{DB6A5D41-9F77-4945-A664-8C83B6A8898B}" dt="2023-01-27T06:43:02.021" v="2153" actId="478"/>
          <ac:cxnSpMkLst>
            <pc:docMk/>
            <pc:sldMk cId="2352988857" sldId="394"/>
            <ac:cxnSpMk id="95" creationId="{1459339A-7045-45D1-93FF-5325436DDCE4}"/>
          </ac:cxnSpMkLst>
        </pc:cxnChg>
        <pc:cxnChg chg="del mod">
          <ac:chgData name="Tsemach Mizrachi" userId="85fcc19c-b38c-410f-93a9-519990a4c1f0" providerId="ADAL" clId="{DB6A5D41-9F77-4945-A664-8C83B6A8898B}" dt="2023-01-27T07:02:04.626" v="2322" actId="478"/>
          <ac:cxnSpMkLst>
            <pc:docMk/>
            <pc:sldMk cId="2352988857" sldId="394"/>
            <ac:cxnSpMk id="96" creationId="{79EE7C69-5150-4AF4-BE20-F63590727970}"/>
          </ac:cxnSpMkLst>
        </pc:cxnChg>
      </pc:sldChg>
      <pc:sldChg chg="addSp delSp modSp add mod">
        <pc:chgData name="Tsemach Mizrachi" userId="85fcc19c-b38c-410f-93a9-519990a4c1f0" providerId="ADAL" clId="{DB6A5D41-9F77-4945-A664-8C83B6A8898B}" dt="2023-01-27T06:08:06.778" v="1644" actId="1076"/>
        <pc:sldMkLst>
          <pc:docMk/>
          <pc:sldMk cId="1988981426" sldId="395"/>
        </pc:sldMkLst>
        <pc:spChg chg="mod">
          <ac:chgData name="Tsemach Mizrachi" userId="85fcc19c-b38c-410f-93a9-519990a4c1f0" providerId="ADAL" clId="{DB6A5D41-9F77-4945-A664-8C83B6A8898B}" dt="2023-01-26T02:59:21.210" v="764" actId="20577"/>
          <ac:spMkLst>
            <pc:docMk/>
            <pc:sldMk cId="1988981426" sldId="395"/>
            <ac:spMk id="2" creationId="{040AC9AD-40B0-4D8F-B7E3-CC69AD5DF57F}"/>
          </ac:spMkLst>
        </pc:spChg>
        <pc:spChg chg="add del mod">
          <ac:chgData name="Tsemach Mizrachi" userId="85fcc19c-b38c-410f-93a9-519990a4c1f0" providerId="ADAL" clId="{DB6A5D41-9F77-4945-A664-8C83B6A8898B}" dt="2023-01-26T03:01:25.603" v="772" actId="478"/>
          <ac:spMkLst>
            <pc:docMk/>
            <pc:sldMk cId="1988981426" sldId="395"/>
            <ac:spMk id="3" creationId="{DAE4B13E-0C30-DB7B-CE53-4FF38BFFFAAC}"/>
          </ac:spMkLst>
        </pc:spChg>
        <pc:spChg chg="add mod">
          <ac:chgData name="Tsemach Mizrachi" userId="85fcc19c-b38c-410f-93a9-519990a4c1f0" providerId="ADAL" clId="{DB6A5D41-9F77-4945-A664-8C83B6A8898B}" dt="2023-01-26T03:02:20.164" v="777" actId="1076"/>
          <ac:spMkLst>
            <pc:docMk/>
            <pc:sldMk cId="1988981426" sldId="395"/>
            <ac:spMk id="5" creationId="{618FC9AF-82C8-87D2-1AB2-CA7B0C175489}"/>
          </ac:spMkLst>
        </pc:spChg>
        <pc:spChg chg="del mod">
          <ac:chgData name="Tsemach Mizrachi" userId="85fcc19c-b38c-410f-93a9-519990a4c1f0" providerId="ADAL" clId="{DB6A5D41-9F77-4945-A664-8C83B6A8898B}" dt="2023-01-26T03:03:41.015" v="834" actId="478"/>
          <ac:spMkLst>
            <pc:docMk/>
            <pc:sldMk cId="1988981426" sldId="395"/>
            <ac:spMk id="6" creationId="{C8345581-2074-AF19-F245-CE15E2A1DD47}"/>
          </ac:spMkLst>
        </pc:spChg>
        <pc:spChg chg="del">
          <ac:chgData name="Tsemach Mizrachi" userId="85fcc19c-b38c-410f-93a9-519990a4c1f0" providerId="ADAL" clId="{DB6A5D41-9F77-4945-A664-8C83B6A8898B}" dt="2023-01-26T03:02:36.953" v="780" actId="478"/>
          <ac:spMkLst>
            <pc:docMk/>
            <pc:sldMk cId="1988981426" sldId="395"/>
            <ac:spMk id="7" creationId="{5D6D7F3D-3FA1-4E90-B5F3-A1F1B5E37FB4}"/>
          </ac:spMkLst>
        </pc:spChg>
        <pc:spChg chg="del mod">
          <ac:chgData name="Tsemach Mizrachi" userId="85fcc19c-b38c-410f-93a9-519990a4c1f0" providerId="ADAL" clId="{DB6A5D41-9F77-4945-A664-8C83B6A8898B}" dt="2023-01-26T03:03:09.786" v="786" actId="478"/>
          <ac:spMkLst>
            <pc:docMk/>
            <pc:sldMk cId="1988981426" sldId="395"/>
            <ac:spMk id="8" creationId="{D47B29FC-4D28-583E-A846-18A8B4004C97}"/>
          </ac:spMkLst>
        </pc:spChg>
        <pc:spChg chg="del mod">
          <ac:chgData name="Tsemach Mizrachi" userId="85fcc19c-b38c-410f-93a9-519990a4c1f0" providerId="ADAL" clId="{DB6A5D41-9F77-4945-A664-8C83B6A8898B}" dt="2023-01-26T03:03:45.047" v="836" actId="478"/>
          <ac:spMkLst>
            <pc:docMk/>
            <pc:sldMk cId="1988981426" sldId="395"/>
            <ac:spMk id="9" creationId="{F73A7BD6-7C50-BB98-B90F-E176BF5F5B92}"/>
          </ac:spMkLst>
        </pc:spChg>
        <pc:spChg chg="del">
          <ac:chgData name="Tsemach Mizrachi" userId="85fcc19c-b38c-410f-93a9-519990a4c1f0" providerId="ADAL" clId="{DB6A5D41-9F77-4945-A664-8C83B6A8898B}" dt="2023-01-26T03:03:04.746" v="783" actId="478"/>
          <ac:spMkLst>
            <pc:docMk/>
            <pc:sldMk cId="1988981426" sldId="395"/>
            <ac:spMk id="10" creationId="{7EBE6A3A-7F37-4EDD-CD17-7E9527A72D6E}"/>
          </ac:spMkLst>
        </pc:spChg>
        <pc:spChg chg="add mod">
          <ac:chgData name="Tsemach Mizrachi" userId="85fcc19c-b38c-410f-93a9-519990a4c1f0" providerId="ADAL" clId="{DB6A5D41-9F77-4945-A664-8C83B6A8898B}" dt="2023-01-26T03:02:29.225" v="779" actId="207"/>
          <ac:spMkLst>
            <pc:docMk/>
            <pc:sldMk cId="1988981426" sldId="395"/>
            <ac:spMk id="11" creationId="{EA285371-FAE4-EB39-CFAE-2F4935D35791}"/>
          </ac:spMkLst>
        </pc:spChg>
        <pc:spChg chg="del">
          <ac:chgData name="Tsemach Mizrachi" userId="85fcc19c-b38c-410f-93a9-519990a4c1f0" providerId="ADAL" clId="{DB6A5D41-9F77-4945-A664-8C83B6A8898B}" dt="2023-01-26T03:03:06.746" v="784" actId="478"/>
          <ac:spMkLst>
            <pc:docMk/>
            <pc:sldMk cId="1988981426" sldId="395"/>
            <ac:spMk id="13" creationId="{F97DFAB6-69EA-0BD7-E365-3BB0B4ABB6AC}"/>
          </ac:spMkLst>
        </pc:spChg>
        <pc:spChg chg="add del mod">
          <ac:chgData name="Tsemach Mizrachi" userId="85fcc19c-b38c-410f-93a9-519990a4c1f0" providerId="ADAL" clId="{DB6A5D41-9F77-4945-A664-8C83B6A8898B}" dt="2023-01-26T03:02:40.376" v="781" actId="478"/>
          <ac:spMkLst>
            <pc:docMk/>
            <pc:sldMk cId="1988981426" sldId="395"/>
            <ac:spMk id="14" creationId="{1AB154D2-AEFF-1681-3AD6-F49181C4EA16}"/>
          </ac:spMkLst>
        </pc:spChg>
        <pc:spChg chg="add del mod">
          <ac:chgData name="Tsemach Mizrachi" userId="85fcc19c-b38c-410f-93a9-519990a4c1f0" providerId="ADAL" clId="{DB6A5D41-9F77-4945-A664-8C83B6A8898B}" dt="2023-01-26T03:23:20.846" v="1217" actId="1076"/>
          <ac:spMkLst>
            <pc:docMk/>
            <pc:sldMk cId="1988981426" sldId="395"/>
            <ac:spMk id="15" creationId="{7224E28B-4CCD-E62F-A486-E1002321FD75}"/>
          </ac:spMkLst>
        </pc:spChg>
        <pc:spChg chg="mod">
          <ac:chgData name="Tsemach Mizrachi" userId="85fcc19c-b38c-410f-93a9-519990a4c1f0" providerId="ADAL" clId="{DB6A5D41-9F77-4945-A664-8C83B6A8898B}" dt="2023-01-26T03:03:36.034" v="832" actId="20577"/>
          <ac:spMkLst>
            <pc:docMk/>
            <pc:sldMk cId="1988981426" sldId="395"/>
            <ac:spMk id="16" creationId="{A3CD219B-3158-FC45-4509-02A8F3AF61A9}"/>
          </ac:spMkLst>
        </pc:spChg>
        <pc:spChg chg="del">
          <ac:chgData name="Tsemach Mizrachi" userId="85fcc19c-b38c-410f-93a9-519990a4c1f0" providerId="ADAL" clId="{DB6A5D41-9F77-4945-A664-8C83B6A8898B}" dt="2023-01-26T03:03:08.265" v="785" actId="478"/>
          <ac:spMkLst>
            <pc:docMk/>
            <pc:sldMk cId="1988981426" sldId="395"/>
            <ac:spMk id="17" creationId="{2F9CA6E4-AAC4-7C1F-0507-4AD92C655172}"/>
          </ac:spMkLst>
        </pc:spChg>
        <pc:spChg chg="del">
          <ac:chgData name="Tsemach Mizrachi" userId="85fcc19c-b38c-410f-93a9-519990a4c1f0" providerId="ADAL" clId="{DB6A5D41-9F77-4945-A664-8C83B6A8898B}" dt="2023-01-26T03:03:48.887" v="838" actId="478"/>
          <ac:spMkLst>
            <pc:docMk/>
            <pc:sldMk cId="1988981426" sldId="395"/>
            <ac:spMk id="18" creationId="{0F1E479F-C850-449B-5E0D-D4796CAC1DF8}"/>
          </ac:spMkLst>
        </pc:spChg>
        <pc:spChg chg="del">
          <ac:chgData name="Tsemach Mizrachi" userId="85fcc19c-b38c-410f-93a9-519990a4c1f0" providerId="ADAL" clId="{DB6A5D41-9F77-4945-A664-8C83B6A8898B}" dt="2023-01-26T03:03:52.430" v="840" actId="478"/>
          <ac:spMkLst>
            <pc:docMk/>
            <pc:sldMk cId="1988981426" sldId="395"/>
            <ac:spMk id="19" creationId="{E511281C-7350-6B03-34CB-CD2E90CCF0C3}"/>
          </ac:spMkLst>
        </pc:spChg>
        <pc:spChg chg="del">
          <ac:chgData name="Tsemach Mizrachi" userId="85fcc19c-b38c-410f-93a9-519990a4c1f0" providerId="ADAL" clId="{DB6A5D41-9F77-4945-A664-8C83B6A8898B}" dt="2023-01-26T03:03:50.675" v="839" actId="478"/>
          <ac:spMkLst>
            <pc:docMk/>
            <pc:sldMk cId="1988981426" sldId="395"/>
            <ac:spMk id="20" creationId="{AD9C6F92-DE19-3BB6-40E3-A2490403FF55}"/>
          </ac:spMkLst>
        </pc:spChg>
        <pc:spChg chg="add mod">
          <ac:chgData name="Tsemach Mizrachi" userId="85fcc19c-b38c-410f-93a9-519990a4c1f0" providerId="ADAL" clId="{DB6A5D41-9F77-4945-A664-8C83B6A8898B}" dt="2023-01-26T03:24:06.836" v="1241" actId="1076"/>
          <ac:spMkLst>
            <pc:docMk/>
            <pc:sldMk cId="1988981426" sldId="395"/>
            <ac:spMk id="21" creationId="{ABFBAA8F-CFBC-240D-5BA1-AE2BF3431632}"/>
          </ac:spMkLst>
        </pc:spChg>
        <pc:spChg chg="add mod">
          <ac:chgData name="Tsemach Mizrachi" userId="85fcc19c-b38c-410f-93a9-519990a4c1f0" providerId="ADAL" clId="{DB6A5D41-9F77-4945-A664-8C83B6A8898B}" dt="2023-01-26T03:24:11.021" v="1242" actId="1076"/>
          <ac:spMkLst>
            <pc:docMk/>
            <pc:sldMk cId="1988981426" sldId="395"/>
            <ac:spMk id="22" creationId="{42367BFE-D9D9-4346-D0E1-2662F6795DC4}"/>
          </ac:spMkLst>
        </pc:spChg>
        <pc:spChg chg="add mod">
          <ac:chgData name="Tsemach Mizrachi" userId="85fcc19c-b38c-410f-93a9-519990a4c1f0" providerId="ADAL" clId="{DB6A5D41-9F77-4945-A664-8C83B6A8898B}" dt="2023-01-26T03:24:02.331" v="1240" actId="1076"/>
          <ac:spMkLst>
            <pc:docMk/>
            <pc:sldMk cId="1988981426" sldId="395"/>
            <ac:spMk id="23" creationId="{7F72BF2F-6EF0-B642-293C-E656E1F1FD5F}"/>
          </ac:spMkLst>
        </pc:spChg>
        <pc:spChg chg="add mod">
          <ac:chgData name="Tsemach Mizrachi" userId="85fcc19c-b38c-410f-93a9-519990a4c1f0" providerId="ADAL" clId="{DB6A5D41-9F77-4945-A664-8C83B6A8898B}" dt="2023-01-27T06:08:01.255" v="1643" actId="1076"/>
          <ac:spMkLst>
            <pc:docMk/>
            <pc:sldMk cId="1988981426" sldId="395"/>
            <ac:spMk id="26" creationId="{E98C29BB-3B46-5526-0816-FED18825C492}"/>
          </ac:spMkLst>
        </pc:spChg>
        <pc:spChg chg="add del mod">
          <ac:chgData name="Tsemach Mizrachi" userId="85fcc19c-b38c-410f-93a9-519990a4c1f0" providerId="ADAL" clId="{DB6A5D41-9F77-4945-A664-8C83B6A8898B}" dt="2023-01-26T03:23:04.336" v="1210" actId="478"/>
          <ac:spMkLst>
            <pc:docMk/>
            <pc:sldMk cId="1988981426" sldId="395"/>
            <ac:spMk id="27" creationId="{2BECF523-6438-F7F1-23E4-488E4B0E77F8}"/>
          </ac:spMkLst>
        </pc:spChg>
        <pc:spChg chg="add mod">
          <ac:chgData name="Tsemach Mizrachi" userId="85fcc19c-b38c-410f-93a9-519990a4c1f0" providerId="ADAL" clId="{DB6A5D41-9F77-4945-A664-8C83B6A8898B}" dt="2023-01-27T06:08:06.778" v="1644" actId="1076"/>
          <ac:spMkLst>
            <pc:docMk/>
            <pc:sldMk cId="1988981426" sldId="395"/>
            <ac:spMk id="28" creationId="{AEB20404-C26E-ADB8-FEBE-2DC3F3D4B464}"/>
          </ac:spMkLst>
        </pc:spChg>
        <pc:spChg chg="add mod">
          <ac:chgData name="Tsemach Mizrachi" userId="85fcc19c-b38c-410f-93a9-519990a4c1f0" providerId="ADAL" clId="{DB6A5D41-9F77-4945-A664-8C83B6A8898B}" dt="2023-01-26T03:23:58.609" v="1239" actId="1035"/>
          <ac:spMkLst>
            <pc:docMk/>
            <pc:sldMk cId="1988981426" sldId="395"/>
            <ac:spMk id="29" creationId="{D65DB59F-CA62-2665-D43D-028E126425E2}"/>
          </ac:spMkLst>
        </pc:spChg>
        <pc:spChg chg="del">
          <ac:chgData name="Tsemach Mizrachi" userId="85fcc19c-b38c-410f-93a9-519990a4c1f0" providerId="ADAL" clId="{DB6A5D41-9F77-4945-A664-8C83B6A8898B}" dt="2023-01-26T03:01:10.580" v="766" actId="478"/>
          <ac:spMkLst>
            <pc:docMk/>
            <pc:sldMk cId="1988981426" sldId="395"/>
            <ac:spMk id="84" creationId="{6420571C-C5A4-4B27-921E-2385F7EDAD81}"/>
          </ac:spMkLst>
        </pc:spChg>
        <pc:spChg chg="del mod">
          <ac:chgData name="Tsemach Mizrachi" userId="85fcc19c-b38c-410f-93a9-519990a4c1f0" providerId="ADAL" clId="{DB6A5D41-9F77-4945-A664-8C83B6A8898B}" dt="2023-01-26T03:03:46.829" v="837" actId="478"/>
          <ac:spMkLst>
            <pc:docMk/>
            <pc:sldMk cId="1988981426" sldId="395"/>
            <ac:spMk id="89" creationId="{94088E8D-6156-496E-A0C0-E6FF2629243F}"/>
          </ac:spMkLst>
        </pc:spChg>
        <pc:spChg chg="del">
          <ac:chgData name="Tsemach Mizrachi" userId="85fcc19c-b38c-410f-93a9-519990a4c1f0" providerId="ADAL" clId="{DB6A5D41-9F77-4945-A664-8C83B6A8898B}" dt="2023-01-26T03:03:42.727" v="835" actId="478"/>
          <ac:spMkLst>
            <pc:docMk/>
            <pc:sldMk cId="1988981426" sldId="395"/>
            <ac:spMk id="97" creationId="{73D85896-9878-4D30-B0E7-BA7CF5264188}"/>
          </ac:spMkLst>
        </pc:spChg>
        <pc:picChg chg="del">
          <ac:chgData name="Tsemach Mizrachi" userId="85fcc19c-b38c-410f-93a9-519990a4c1f0" providerId="ADAL" clId="{DB6A5D41-9F77-4945-A664-8C83B6A8898B}" dt="2023-01-26T03:01:06.632" v="765" actId="478"/>
          <ac:picMkLst>
            <pc:docMk/>
            <pc:sldMk cId="1988981426" sldId="395"/>
            <ac:picMk id="4" creationId="{7BB619D2-753B-9E90-6525-7BCB0322E785}"/>
          </ac:picMkLst>
        </pc:picChg>
        <pc:cxnChg chg="add del mod">
          <ac:chgData name="Tsemach Mizrachi" userId="85fcc19c-b38c-410f-93a9-519990a4c1f0" providerId="ADAL" clId="{DB6A5D41-9F77-4945-A664-8C83B6A8898B}" dt="2023-01-26T03:23:34.847" v="1219" actId="478"/>
          <ac:cxnSpMkLst>
            <pc:docMk/>
            <pc:sldMk cId="1988981426" sldId="395"/>
            <ac:cxnSpMk id="25" creationId="{91B3E449-5180-0257-FE1A-11B4B1157775}"/>
          </ac:cxnSpMkLst>
        </pc:cxnChg>
        <pc:cxnChg chg="del">
          <ac:chgData name="Tsemach Mizrachi" userId="85fcc19c-b38c-410f-93a9-519990a4c1f0" providerId="ADAL" clId="{DB6A5D41-9F77-4945-A664-8C83B6A8898B}" dt="2023-01-26T03:03:39.664" v="833" actId="478"/>
          <ac:cxnSpMkLst>
            <pc:docMk/>
            <pc:sldMk cId="1988981426" sldId="395"/>
            <ac:cxnSpMk id="95" creationId="{1459339A-7045-45D1-93FF-5325436DDCE4}"/>
          </ac:cxnSpMkLst>
        </pc:cxnChg>
      </pc:sldChg>
      <pc:sldChg chg="addSp delSp modSp add del mod ord">
        <pc:chgData name="Tsemach Mizrachi" userId="85fcc19c-b38c-410f-93a9-519990a4c1f0" providerId="ADAL" clId="{DB6A5D41-9F77-4945-A664-8C83B6A8898B}" dt="2023-01-27T17:11:12.561" v="4903" actId="2696"/>
        <pc:sldMkLst>
          <pc:docMk/>
          <pc:sldMk cId="3871796039" sldId="396"/>
        </pc:sldMkLst>
        <pc:spChg chg="mod">
          <ac:chgData name="Tsemach Mizrachi" userId="85fcc19c-b38c-410f-93a9-519990a4c1f0" providerId="ADAL" clId="{DB6A5D41-9F77-4945-A664-8C83B6A8898B}" dt="2023-01-27T17:10:45.801" v="4898" actId="20577"/>
          <ac:spMkLst>
            <pc:docMk/>
            <pc:sldMk cId="3871796039" sldId="396"/>
            <ac:spMk id="2" creationId="{040AC9AD-40B0-4D8F-B7E3-CC69AD5DF57F}"/>
          </ac:spMkLst>
        </pc:spChg>
        <pc:spChg chg="add mod">
          <ac:chgData name="Tsemach Mizrachi" userId="85fcc19c-b38c-410f-93a9-519990a4c1f0" providerId="ADAL" clId="{DB6A5D41-9F77-4945-A664-8C83B6A8898B}" dt="2023-01-27T06:14:28.515" v="1783" actId="164"/>
          <ac:spMkLst>
            <pc:docMk/>
            <pc:sldMk cId="3871796039" sldId="396"/>
            <ac:spMk id="3" creationId="{0D9D9D47-0689-DC61-39F8-35B00E5C0CF4}"/>
          </ac:spMkLst>
        </pc:spChg>
        <pc:spChg chg="add mod">
          <ac:chgData name="Tsemach Mizrachi" userId="85fcc19c-b38c-410f-93a9-519990a4c1f0" providerId="ADAL" clId="{DB6A5D41-9F77-4945-A664-8C83B6A8898B}" dt="2023-01-27T06:14:28.515" v="1783" actId="164"/>
          <ac:spMkLst>
            <pc:docMk/>
            <pc:sldMk cId="3871796039" sldId="396"/>
            <ac:spMk id="5" creationId="{081599C2-F409-9383-F118-854BEC160968}"/>
          </ac:spMkLst>
        </pc:spChg>
        <pc:spChg chg="add del">
          <ac:chgData name="Tsemach Mizrachi" userId="85fcc19c-b38c-410f-93a9-519990a4c1f0" providerId="ADAL" clId="{DB6A5D41-9F77-4945-A664-8C83B6A8898B}" dt="2023-01-26T03:37:24.012" v="1625" actId="478"/>
          <ac:spMkLst>
            <pc:docMk/>
            <pc:sldMk cId="3871796039" sldId="396"/>
            <ac:spMk id="6" creationId="{C8345581-2074-AF19-F245-CE15E2A1DD47}"/>
          </ac:spMkLst>
        </pc:spChg>
        <pc:spChg chg="add mod">
          <ac:chgData name="Tsemach Mizrachi" userId="85fcc19c-b38c-410f-93a9-519990a4c1f0" providerId="ADAL" clId="{DB6A5D41-9F77-4945-A664-8C83B6A8898B}" dt="2023-01-27T06:14:28.515" v="1783" actId="164"/>
          <ac:spMkLst>
            <pc:docMk/>
            <pc:sldMk cId="3871796039" sldId="396"/>
            <ac:spMk id="6" creationId="{D9850C7F-6AB1-5E29-3835-BAE9A86DB756}"/>
          </ac:spMkLst>
        </pc:spChg>
        <pc:spChg chg="mod">
          <ac:chgData name="Tsemach Mizrachi" userId="85fcc19c-b38c-410f-93a9-519990a4c1f0" providerId="ADAL" clId="{DB6A5D41-9F77-4945-A664-8C83B6A8898B}" dt="2023-01-27T06:09:38.153" v="1647"/>
          <ac:spMkLst>
            <pc:docMk/>
            <pc:sldMk cId="3871796039" sldId="396"/>
            <ac:spMk id="7" creationId="{5D6D7F3D-3FA1-4E90-B5F3-A1F1B5E37FB4}"/>
          </ac:spMkLst>
        </pc:spChg>
        <pc:spChg chg="add mod">
          <ac:chgData name="Tsemach Mizrachi" userId="85fcc19c-b38c-410f-93a9-519990a4c1f0" providerId="ADAL" clId="{DB6A5D41-9F77-4945-A664-8C83B6A8898B}" dt="2023-01-27T06:14:28.515" v="1783" actId="164"/>
          <ac:spMkLst>
            <pc:docMk/>
            <pc:sldMk cId="3871796039" sldId="396"/>
            <ac:spMk id="8" creationId="{8F845045-7155-1521-4B33-714D85B8E844}"/>
          </ac:spMkLst>
        </pc:spChg>
        <pc:spChg chg="del">
          <ac:chgData name="Tsemach Mizrachi" userId="85fcc19c-b38c-410f-93a9-519990a4c1f0" providerId="ADAL" clId="{DB6A5D41-9F77-4945-A664-8C83B6A8898B}" dt="2023-01-26T03:37:21.501" v="1624" actId="478"/>
          <ac:spMkLst>
            <pc:docMk/>
            <pc:sldMk cId="3871796039" sldId="396"/>
            <ac:spMk id="8" creationId="{D47B29FC-4D28-583E-A846-18A8B4004C97}"/>
          </ac:spMkLst>
        </pc:spChg>
        <pc:spChg chg="del mod">
          <ac:chgData name="Tsemach Mizrachi" userId="85fcc19c-b38c-410f-93a9-519990a4c1f0" providerId="ADAL" clId="{DB6A5D41-9F77-4945-A664-8C83B6A8898B}" dt="2023-01-26T03:26:18.011" v="1320" actId="478"/>
          <ac:spMkLst>
            <pc:docMk/>
            <pc:sldMk cId="3871796039" sldId="396"/>
            <ac:spMk id="9" creationId="{F73A7BD6-7C50-BB98-B90F-E176BF5F5B92}"/>
          </ac:spMkLst>
        </pc:spChg>
        <pc:spChg chg="mod">
          <ac:chgData name="Tsemach Mizrachi" userId="85fcc19c-b38c-410f-93a9-519990a4c1f0" providerId="ADAL" clId="{DB6A5D41-9F77-4945-A664-8C83B6A8898B}" dt="2023-01-27T11:55:57.254" v="4372" actId="1076"/>
          <ac:spMkLst>
            <pc:docMk/>
            <pc:sldMk cId="3871796039" sldId="396"/>
            <ac:spMk id="10" creationId="{7EBE6A3A-7F37-4EDD-CD17-7E9527A72D6E}"/>
          </ac:spMkLst>
        </pc:spChg>
        <pc:spChg chg="del">
          <ac:chgData name="Tsemach Mizrachi" userId="85fcc19c-b38c-410f-93a9-519990a4c1f0" providerId="ADAL" clId="{DB6A5D41-9F77-4945-A664-8C83B6A8898B}" dt="2023-01-26T03:26:07.394" v="1314" actId="478"/>
          <ac:spMkLst>
            <pc:docMk/>
            <pc:sldMk cId="3871796039" sldId="396"/>
            <ac:spMk id="13" creationId="{F97DFAB6-69EA-0BD7-E365-3BB0B4ABB6AC}"/>
          </ac:spMkLst>
        </pc:spChg>
        <pc:spChg chg="del">
          <ac:chgData name="Tsemach Mizrachi" userId="85fcc19c-b38c-410f-93a9-519990a4c1f0" providerId="ADAL" clId="{DB6A5D41-9F77-4945-A664-8C83B6A8898B}" dt="2023-01-26T03:26:14.312" v="1318" actId="478"/>
          <ac:spMkLst>
            <pc:docMk/>
            <pc:sldMk cId="3871796039" sldId="396"/>
            <ac:spMk id="16" creationId="{A3CD219B-3158-FC45-4509-02A8F3AF61A9}"/>
          </ac:spMkLst>
        </pc:spChg>
        <pc:spChg chg="del">
          <ac:chgData name="Tsemach Mizrachi" userId="85fcc19c-b38c-410f-93a9-519990a4c1f0" providerId="ADAL" clId="{DB6A5D41-9F77-4945-A664-8C83B6A8898B}" dt="2023-01-26T03:26:09.005" v="1315" actId="478"/>
          <ac:spMkLst>
            <pc:docMk/>
            <pc:sldMk cId="3871796039" sldId="396"/>
            <ac:spMk id="17" creationId="{2F9CA6E4-AAC4-7C1F-0507-4AD92C655172}"/>
          </ac:spMkLst>
        </pc:spChg>
        <pc:spChg chg="del">
          <ac:chgData name="Tsemach Mizrachi" userId="85fcc19c-b38c-410f-93a9-519990a4c1f0" providerId="ADAL" clId="{DB6A5D41-9F77-4945-A664-8C83B6A8898B}" dt="2023-01-26T03:26:19.632" v="1321" actId="478"/>
          <ac:spMkLst>
            <pc:docMk/>
            <pc:sldMk cId="3871796039" sldId="396"/>
            <ac:spMk id="18" creationId="{0F1E479F-C850-449B-5E0D-D4796CAC1DF8}"/>
          </ac:spMkLst>
        </pc:spChg>
        <pc:spChg chg="del">
          <ac:chgData name="Tsemach Mizrachi" userId="85fcc19c-b38c-410f-93a9-519990a4c1f0" providerId="ADAL" clId="{DB6A5D41-9F77-4945-A664-8C83B6A8898B}" dt="2023-01-26T03:26:10.473" v="1316" actId="478"/>
          <ac:spMkLst>
            <pc:docMk/>
            <pc:sldMk cId="3871796039" sldId="396"/>
            <ac:spMk id="19" creationId="{E511281C-7350-6B03-34CB-CD2E90CCF0C3}"/>
          </ac:spMkLst>
        </pc:spChg>
        <pc:spChg chg="mod">
          <ac:chgData name="Tsemach Mizrachi" userId="85fcc19c-b38c-410f-93a9-519990a4c1f0" providerId="ADAL" clId="{DB6A5D41-9F77-4945-A664-8C83B6A8898B}" dt="2023-01-27T07:44:27.570" v="2440" actId="207"/>
          <ac:spMkLst>
            <pc:docMk/>
            <pc:sldMk cId="3871796039" sldId="396"/>
            <ac:spMk id="20" creationId="{AD9C6F92-DE19-3BB6-40E3-A2490403FF55}"/>
          </ac:spMkLst>
        </pc:spChg>
        <pc:spChg chg="mod">
          <ac:chgData name="Tsemach Mizrachi" userId="85fcc19c-b38c-410f-93a9-519990a4c1f0" providerId="ADAL" clId="{DB6A5D41-9F77-4945-A664-8C83B6A8898B}" dt="2023-01-27T07:05:25.294" v="2420" actId="164"/>
          <ac:spMkLst>
            <pc:docMk/>
            <pc:sldMk cId="3871796039" sldId="396"/>
            <ac:spMk id="84" creationId="{6420571C-C5A4-4B27-921E-2385F7EDAD81}"/>
          </ac:spMkLst>
        </pc:spChg>
        <pc:spChg chg="add del">
          <ac:chgData name="Tsemach Mizrachi" userId="85fcc19c-b38c-410f-93a9-519990a4c1f0" providerId="ADAL" clId="{DB6A5D41-9F77-4945-A664-8C83B6A8898B}" dt="2023-01-26T03:37:16.385" v="1623" actId="478"/>
          <ac:spMkLst>
            <pc:docMk/>
            <pc:sldMk cId="3871796039" sldId="396"/>
            <ac:spMk id="89" creationId="{94088E8D-6156-496E-A0C0-E6FF2629243F}"/>
          </ac:spMkLst>
        </pc:spChg>
        <pc:spChg chg="del">
          <ac:chgData name="Tsemach Mizrachi" userId="85fcc19c-b38c-410f-93a9-519990a4c1f0" providerId="ADAL" clId="{DB6A5D41-9F77-4945-A664-8C83B6A8898B}" dt="2023-01-26T03:26:16.311" v="1319" actId="478"/>
          <ac:spMkLst>
            <pc:docMk/>
            <pc:sldMk cId="3871796039" sldId="396"/>
            <ac:spMk id="97" creationId="{73D85896-9878-4D30-B0E7-BA7CF5264188}"/>
          </ac:spMkLst>
        </pc:spChg>
        <pc:grpChg chg="add mod">
          <ac:chgData name="Tsemach Mizrachi" userId="85fcc19c-b38c-410f-93a9-519990a4c1f0" providerId="ADAL" clId="{DB6A5D41-9F77-4945-A664-8C83B6A8898B}" dt="2023-01-27T07:05:25.294" v="2420" actId="164"/>
          <ac:grpSpMkLst>
            <pc:docMk/>
            <pc:sldMk cId="3871796039" sldId="396"/>
            <ac:grpSpMk id="9" creationId="{327D705E-EE10-BFBE-3894-A27173FEFBFE}"/>
          </ac:grpSpMkLst>
        </pc:grpChg>
        <pc:grpChg chg="add mod">
          <ac:chgData name="Tsemach Mizrachi" userId="85fcc19c-b38c-410f-93a9-519990a4c1f0" providerId="ADAL" clId="{DB6A5D41-9F77-4945-A664-8C83B6A8898B}" dt="2023-01-27T07:06:12.884" v="2429" actId="1076"/>
          <ac:grpSpMkLst>
            <pc:docMk/>
            <pc:sldMk cId="3871796039" sldId="396"/>
            <ac:grpSpMk id="11" creationId="{4844148E-C161-1F84-BF25-9A79026EB2AA}"/>
          </ac:grpSpMkLst>
        </pc:grpChg>
        <pc:picChg chg="mod">
          <ac:chgData name="Tsemach Mizrachi" userId="85fcc19c-b38c-410f-93a9-519990a4c1f0" providerId="ADAL" clId="{DB6A5D41-9F77-4945-A664-8C83B6A8898B}" dt="2023-01-27T07:05:25.294" v="2420" actId="164"/>
          <ac:picMkLst>
            <pc:docMk/>
            <pc:sldMk cId="3871796039" sldId="396"/>
            <ac:picMk id="4" creationId="{7BB619D2-753B-9E90-6525-7BCB0322E785}"/>
          </ac:picMkLst>
        </pc:picChg>
        <pc:cxnChg chg="del">
          <ac:chgData name="Tsemach Mizrachi" userId="85fcc19c-b38c-410f-93a9-519990a4c1f0" providerId="ADAL" clId="{DB6A5D41-9F77-4945-A664-8C83B6A8898B}" dt="2023-01-26T03:26:12.092" v="1317" actId="478"/>
          <ac:cxnSpMkLst>
            <pc:docMk/>
            <pc:sldMk cId="3871796039" sldId="396"/>
            <ac:cxnSpMk id="95" creationId="{1459339A-7045-45D1-93FF-5325436DDCE4}"/>
          </ac:cxnSpMkLst>
        </pc:cxnChg>
      </pc:sldChg>
      <pc:sldChg chg="addSp delSp modSp add mod">
        <pc:chgData name="Tsemach Mizrachi" userId="85fcc19c-b38c-410f-93a9-519990a4c1f0" providerId="ADAL" clId="{DB6A5D41-9F77-4945-A664-8C83B6A8898B}" dt="2023-01-27T11:54:07.237" v="4347"/>
        <pc:sldMkLst>
          <pc:docMk/>
          <pc:sldMk cId="2721666870" sldId="397"/>
        </pc:sldMkLst>
        <pc:spChg chg="mod">
          <ac:chgData name="Tsemach Mizrachi" userId="85fcc19c-b38c-410f-93a9-519990a4c1f0" providerId="ADAL" clId="{DB6A5D41-9F77-4945-A664-8C83B6A8898B}" dt="2023-01-27T08:45:03.395" v="3836" actId="1076"/>
          <ac:spMkLst>
            <pc:docMk/>
            <pc:sldMk cId="2721666870" sldId="397"/>
            <ac:spMk id="2" creationId="{040AC9AD-40B0-4D8F-B7E3-CC69AD5DF57F}"/>
          </ac:spMkLst>
        </pc:spChg>
        <pc:spChg chg="add mod">
          <ac:chgData name="Tsemach Mizrachi" userId="85fcc19c-b38c-410f-93a9-519990a4c1f0" providerId="ADAL" clId="{DB6A5D41-9F77-4945-A664-8C83B6A8898B}" dt="2023-01-27T11:54:07.237" v="4347"/>
          <ac:spMkLst>
            <pc:docMk/>
            <pc:sldMk cId="2721666870" sldId="397"/>
            <ac:spMk id="5" creationId="{58FC74FF-AB91-B9F8-263D-C66B66D604D8}"/>
          </ac:spMkLst>
        </pc:spChg>
        <pc:spChg chg="del">
          <ac:chgData name="Tsemach Mizrachi" userId="85fcc19c-b38c-410f-93a9-519990a4c1f0" providerId="ADAL" clId="{DB6A5D41-9F77-4945-A664-8C83B6A8898B}" dt="2023-01-27T11:54:02.222" v="4345" actId="478"/>
          <ac:spMkLst>
            <pc:docMk/>
            <pc:sldMk cId="2721666870" sldId="397"/>
            <ac:spMk id="85" creationId="{04DCFF2F-1AD9-489B-8E39-3D1F8B5D7F26}"/>
          </ac:spMkLst>
        </pc:spChg>
        <pc:spChg chg="del">
          <ac:chgData name="Tsemach Mizrachi" userId="85fcc19c-b38c-410f-93a9-519990a4c1f0" providerId="ADAL" clId="{DB6A5D41-9F77-4945-A664-8C83B6A8898B}" dt="2023-01-27T11:54:04.502" v="4346" actId="478"/>
          <ac:spMkLst>
            <pc:docMk/>
            <pc:sldMk cId="2721666870" sldId="397"/>
            <ac:spMk id="89" creationId="{94088E8D-6156-496E-A0C0-E6FF2629243F}"/>
          </ac:spMkLst>
        </pc:spChg>
        <pc:spChg chg="del mod">
          <ac:chgData name="Tsemach Mizrachi" userId="85fcc19c-b38c-410f-93a9-519990a4c1f0" providerId="ADAL" clId="{DB6A5D41-9F77-4945-A664-8C83B6A8898B}" dt="2023-01-27T11:53:58.714" v="4343" actId="478"/>
          <ac:spMkLst>
            <pc:docMk/>
            <pc:sldMk cId="2721666870" sldId="397"/>
            <ac:spMk id="91" creationId="{F4A0ACC9-7807-4059-BA09-4C4DB6C499B4}"/>
          </ac:spMkLst>
        </pc:spChg>
        <pc:picChg chg="del">
          <ac:chgData name="Tsemach Mizrachi" userId="85fcc19c-b38c-410f-93a9-519990a4c1f0" providerId="ADAL" clId="{DB6A5D41-9F77-4945-A664-8C83B6A8898B}" dt="2023-01-27T08:45:05.503" v="3837" actId="478"/>
          <ac:picMkLst>
            <pc:docMk/>
            <pc:sldMk cId="2721666870" sldId="397"/>
            <ac:picMk id="3" creationId="{0BDCD4D9-9D4D-AD49-B4A0-F0886A52047E}"/>
          </ac:picMkLst>
        </pc:picChg>
        <pc:cxnChg chg="del">
          <ac:chgData name="Tsemach Mizrachi" userId="85fcc19c-b38c-410f-93a9-519990a4c1f0" providerId="ADAL" clId="{DB6A5D41-9F77-4945-A664-8C83B6A8898B}" dt="2023-01-27T11:54:00.639" v="4344" actId="478"/>
          <ac:cxnSpMkLst>
            <pc:docMk/>
            <pc:sldMk cId="2721666870" sldId="397"/>
            <ac:cxnSpMk id="96" creationId="{79EE7C69-5150-4AF4-BE20-F63590727970}"/>
          </ac:cxnSpMkLst>
        </pc:cxnChg>
      </pc:sldChg>
      <pc:sldChg chg="addSp delSp modSp add mod">
        <pc:chgData name="Tsemach Mizrachi" userId="85fcc19c-b38c-410f-93a9-519990a4c1f0" providerId="ADAL" clId="{DB6A5D41-9F77-4945-A664-8C83B6A8898B}" dt="2023-01-27T08:52:34.570" v="4024" actId="1076"/>
        <pc:sldMkLst>
          <pc:docMk/>
          <pc:sldMk cId="2601157655" sldId="398"/>
        </pc:sldMkLst>
        <pc:spChg chg="add del mod">
          <ac:chgData name="Tsemach Mizrachi" userId="85fcc19c-b38c-410f-93a9-519990a4c1f0" providerId="ADAL" clId="{DB6A5D41-9F77-4945-A664-8C83B6A8898B}" dt="2023-01-27T08:46:45.519" v="3845"/>
          <ac:spMkLst>
            <pc:docMk/>
            <pc:sldMk cId="2601157655" sldId="398"/>
            <ac:spMk id="2" creationId="{040AC9AD-40B0-4D8F-B7E3-CC69AD5DF57F}"/>
          </ac:spMkLst>
        </pc:spChg>
        <pc:spChg chg="add del mod">
          <ac:chgData name="Tsemach Mizrachi" userId="85fcc19c-b38c-410f-93a9-519990a4c1f0" providerId="ADAL" clId="{DB6A5D41-9F77-4945-A664-8C83B6A8898B}" dt="2023-01-27T08:46:34.679" v="3844" actId="478"/>
          <ac:spMkLst>
            <pc:docMk/>
            <pc:sldMk cId="2601157655" sldId="398"/>
            <ac:spMk id="5" creationId="{0DA635D7-6E72-EE0D-7F09-A40B428B6EB1}"/>
          </ac:spMkLst>
        </pc:spChg>
        <pc:spChg chg="add del mod">
          <ac:chgData name="Tsemach Mizrachi" userId="85fcc19c-b38c-410f-93a9-519990a4c1f0" providerId="ADAL" clId="{DB6A5D41-9F77-4945-A664-8C83B6A8898B}" dt="2023-01-27T08:46:34.255" v="3843"/>
          <ac:spMkLst>
            <pc:docMk/>
            <pc:sldMk cId="2601157655" sldId="398"/>
            <ac:spMk id="6" creationId="{05AC90BD-8A19-48A9-70A6-94F1E1AB5024}"/>
          </ac:spMkLst>
        </pc:spChg>
        <pc:spChg chg="add del mod">
          <ac:chgData name="Tsemach Mizrachi" userId="85fcc19c-b38c-410f-93a9-519990a4c1f0" providerId="ADAL" clId="{DB6A5D41-9F77-4945-A664-8C83B6A8898B}" dt="2023-01-27T08:48:44.908" v="3881" actId="478"/>
          <ac:spMkLst>
            <pc:docMk/>
            <pc:sldMk cId="2601157655" sldId="398"/>
            <ac:spMk id="7" creationId="{B452FADC-0795-69F7-072B-90E48F63D15D}"/>
          </ac:spMkLst>
        </pc:spChg>
        <pc:spChg chg="add mod">
          <ac:chgData name="Tsemach Mizrachi" userId="85fcc19c-b38c-410f-93a9-519990a4c1f0" providerId="ADAL" clId="{DB6A5D41-9F77-4945-A664-8C83B6A8898B}" dt="2023-01-27T08:52:34.570" v="4024" actId="1076"/>
          <ac:spMkLst>
            <pc:docMk/>
            <pc:sldMk cId="2601157655" sldId="398"/>
            <ac:spMk id="8" creationId="{00B5B4C7-FB55-D129-49D4-A0A5E0DE1B66}"/>
          </ac:spMkLst>
        </pc:spChg>
        <pc:spChg chg="mod">
          <ac:chgData name="Tsemach Mizrachi" userId="85fcc19c-b38c-410f-93a9-519990a4c1f0" providerId="ADAL" clId="{DB6A5D41-9F77-4945-A664-8C83B6A8898B}" dt="2023-01-27T08:51:07.003" v="3951" actId="1076"/>
          <ac:spMkLst>
            <pc:docMk/>
            <pc:sldMk cId="2601157655" sldId="398"/>
            <ac:spMk id="27" creationId="{7E7A778B-BEDF-4BDD-A85B-01535FA20FC5}"/>
          </ac:spMkLst>
        </pc:spChg>
        <pc:spChg chg="del mod">
          <ac:chgData name="Tsemach Mizrachi" userId="85fcc19c-b38c-410f-93a9-519990a4c1f0" providerId="ADAL" clId="{DB6A5D41-9F77-4945-A664-8C83B6A8898B}" dt="2023-01-27T08:48:12.555" v="3868" actId="478"/>
          <ac:spMkLst>
            <pc:docMk/>
            <pc:sldMk cId="2601157655" sldId="398"/>
            <ac:spMk id="30" creationId="{4F9DC5E2-0EC2-4411-9AF4-02B9A0591D81}"/>
          </ac:spMkLst>
        </pc:spChg>
        <pc:spChg chg="mod">
          <ac:chgData name="Tsemach Mizrachi" userId="85fcc19c-b38c-410f-93a9-519990a4c1f0" providerId="ADAL" clId="{DB6A5D41-9F77-4945-A664-8C83B6A8898B}" dt="2023-01-27T08:51:20.135" v="3955" actId="20577"/>
          <ac:spMkLst>
            <pc:docMk/>
            <pc:sldMk cId="2601157655" sldId="398"/>
            <ac:spMk id="31" creationId="{7B298F4C-BA6A-453C-9A6F-071DE3329AE6}"/>
          </ac:spMkLst>
        </pc:spChg>
        <pc:spChg chg="mod">
          <ac:chgData name="Tsemach Mizrachi" userId="85fcc19c-b38c-410f-93a9-519990a4c1f0" providerId="ADAL" clId="{DB6A5D41-9F77-4945-A664-8C83B6A8898B}" dt="2023-01-27T08:51:46.835" v="3958" actId="14100"/>
          <ac:spMkLst>
            <pc:docMk/>
            <pc:sldMk cId="2601157655" sldId="398"/>
            <ac:spMk id="32" creationId="{2C66D70D-1D39-49D2-9CC4-2C5EF5A58F9E}"/>
          </ac:spMkLst>
        </pc:spChg>
      </pc:sldChg>
      <pc:sldChg chg="addSp delSp modSp add mod ord modAnim">
        <pc:chgData name="Tsemach Mizrachi" userId="85fcc19c-b38c-410f-93a9-519990a4c1f0" providerId="ADAL" clId="{DB6A5D41-9F77-4945-A664-8C83B6A8898B}" dt="2023-01-29T05:52:15.213" v="5422" actId="1076"/>
        <pc:sldMkLst>
          <pc:docMk/>
          <pc:sldMk cId="1533916171" sldId="399"/>
        </pc:sldMkLst>
        <pc:spChg chg="mod">
          <ac:chgData name="Tsemach Mizrachi" userId="85fcc19c-b38c-410f-93a9-519990a4c1f0" providerId="ADAL" clId="{DB6A5D41-9F77-4945-A664-8C83B6A8898B}" dt="2023-01-29T05:43:03.455" v="4916" actId="20577"/>
          <ac:spMkLst>
            <pc:docMk/>
            <pc:sldMk cId="1533916171" sldId="399"/>
            <ac:spMk id="2" creationId="{040AC9AD-40B0-4D8F-B7E3-CC69AD5DF57F}"/>
          </ac:spMkLst>
        </pc:spChg>
        <pc:spChg chg="mod">
          <ac:chgData name="Tsemach Mizrachi" userId="85fcc19c-b38c-410f-93a9-519990a4c1f0" providerId="ADAL" clId="{DB6A5D41-9F77-4945-A664-8C83B6A8898B}" dt="2023-01-29T05:45:00.744" v="5006" actId="14100"/>
          <ac:spMkLst>
            <pc:docMk/>
            <pc:sldMk cId="1533916171" sldId="399"/>
            <ac:spMk id="7" creationId="{5D6D7F3D-3FA1-4E90-B5F3-A1F1B5E37FB4}"/>
          </ac:spMkLst>
        </pc:spChg>
        <pc:spChg chg="del">
          <ac:chgData name="Tsemach Mizrachi" userId="85fcc19c-b38c-410f-93a9-519990a4c1f0" providerId="ADAL" clId="{DB6A5D41-9F77-4945-A664-8C83B6A8898B}" dt="2023-01-27T09:19:41.002" v="4126" actId="478"/>
          <ac:spMkLst>
            <pc:docMk/>
            <pc:sldMk cId="1533916171" sldId="399"/>
            <ac:spMk id="10" creationId="{7EBE6A3A-7F37-4EDD-CD17-7E9527A72D6E}"/>
          </ac:spMkLst>
        </pc:spChg>
        <pc:spChg chg="add del mod">
          <ac:chgData name="Tsemach Mizrachi" userId="85fcc19c-b38c-410f-93a9-519990a4c1f0" providerId="ADAL" clId="{DB6A5D41-9F77-4945-A664-8C83B6A8898B}" dt="2023-01-29T05:50:45.107" v="5329" actId="478"/>
          <ac:spMkLst>
            <pc:docMk/>
            <pc:sldMk cId="1533916171" sldId="399"/>
            <ac:spMk id="10" creationId="{F0596D75-D645-8323-C446-D82142A688A9}"/>
          </ac:spMkLst>
        </pc:spChg>
        <pc:spChg chg="add mod">
          <ac:chgData name="Tsemach Mizrachi" userId="85fcc19c-b38c-410f-93a9-519990a4c1f0" providerId="ADAL" clId="{DB6A5D41-9F77-4945-A664-8C83B6A8898B}" dt="2023-01-29T05:44:52.591" v="5004" actId="20577"/>
          <ac:spMkLst>
            <pc:docMk/>
            <pc:sldMk cId="1533916171" sldId="399"/>
            <ac:spMk id="12" creationId="{6AF99C99-0BD3-5888-44F7-192790ABBE01}"/>
          </ac:spMkLst>
        </pc:spChg>
        <pc:spChg chg="add mod">
          <ac:chgData name="Tsemach Mizrachi" userId="85fcc19c-b38c-410f-93a9-519990a4c1f0" providerId="ADAL" clId="{DB6A5D41-9F77-4945-A664-8C83B6A8898B}" dt="2023-01-29T05:45:24.324" v="5038" actId="20577"/>
          <ac:spMkLst>
            <pc:docMk/>
            <pc:sldMk cId="1533916171" sldId="399"/>
            <ac:spMk id="13" creationId="{B5DA2F5D-5ADA-2E53-60E2-C2D30930ABC4}"/>
          </ac:spMkLst>
        </pc:spChg>
        <pc:spChg chg="add del mod">
          <ac:chgData name="Tsemach Mizrachi" userId="85fcc19c-b38c-410f-93a9-519990a4c1f0" providerId="ADAL" clId="{DB6A5D41-9F77-4945-A664-8C83B6A8898B}" dt="2023-01-29T05:49:59.276" v="5280"/>
          <ac:spMkLst>
            <pc:docMk/>
            <pc:sldMk cId="1533916171" sldId="399"/>
            <ac:spMk id="14" creationId="{636010E2-5844-D0B8-FB2F-44AC9E2DD01C}"/>
          </ac:spMkLst>
        </pc:spChg>
        <pc:spChg chg="add mod">
          <ac:chgData name="Tsemach Mizrachi" userId="85fcc19c-b38c-410f-93a9-519990a4c1f0" providerId="ADAL" clId="{DB6A5D41-9F77-4945-A664-8C83B6A8898B}" dt="2023-01-29T05:52:15.213" v="5422" actId="1076"/>
          <ac:spMkLst>
            <pc:docMk/>
            <pc:sldMk cId="1533916171" sldId="399"/>
            <ac:spMk id="15" creationId="{10C7DD00-20C1-F9FB-8384-2D963293089D}"/>
          </ac:spMkLst>
        </pc:spChg>
        <pc:spChg chg="mod">
          <ac:chgData name="Tsemach Mizrachi" userId="85fcc19c-b38c-410f-93a9-519990a4c1f0" providerId="ADAL" clId="{DB6A5D41-9F77-4945-A664-8C83B6A8898B}" dt="2023-01-29T05:49:35.947" v="5268" actId="14100"/>
          <ac:spMkLst>
            <pc:docMk/>
            <pc:sldMk cId="1533916171" sldId="399"/>
            <ac:spMk id="20" creationId="{AD9C6F92-DE19-3BB6-40E3-A2490403FF55}"/>
          </ac:spMkLst>
        </pc:spChg>
        <pc:spChg chg="del">
          <ac:chgData name="Tsemach Mizrachi" userId="85fcc19c-b38c-410f-93a9-519990a4c1f0" providerId="ADAL" clId="{DB6A5D41-9F77-4945-A664-8C83B6A8898B}" dt="2023-01-29T05:43:23.635" v="4917" actId="478"/>
          <ac:spMkLst>
            <pc:docMk/>
            <pc:sldMk cId="1533916171" sldId="399"/>
            <ac:spMk id="84" creationId="{6420571C-C5A4-4B27-921E-2385F7EDAD81}"/>
          </ac:spMkLst>
        </pc:spChg>
        <pc:grpChg chg="del mod">
          <ac:chgData name="Tsemach Mizrachi" userId="85fcc19c-b38c-410f-93a9-519990a4c1f0" providerId="ADAL" clId="{DB6A5D41-9F77-4945-A664-8C83B6A8898B}" dt="2023-01-29T05:43:25.922" v="4918" actId="478"/>
          <ac:grpSpMkLst>
            <pc:docMk/>
            <pc:sldMk cId="1533916171" sldId="399"/>
            <ac:grpSpMk id="11" creationId="{4844148E-C161-1F84-BF25-9A79026EB2AA}"/>
          </ac:grpSpMkLst>
        </pc:grpChg>
      </pc:sldChg>
      <pc:sldChg chg="addSp delSp modSp add mod ord modAnim">
        <pc:chgData name="Tsemach Mizrachi" userId="85fcc19c-b38c-410f-93a9-519990a4c1f0" providerId="ADAL" clId="{DB6A5D41-9F77-4945-A664-8C83B6A8898B}" dt="2023-01-27T17:09:56.339" v="4886" actId="20578"/>
        <pc:sldMkLst>
          <pc:docMk/>
          <pc:sldMk cId="1063277532" sldId="400"/>
        </pc:sldMkLst>
        <pc:spChg chg="mod">
          <ac:chgData name="Tsemach Mizrachi" userId="85fcc19c-b38c-410f-93a9-519990a4c1f0" providerId="ADAL" clId="{DB6A5D41-9F77-4945-A664-8C83B6A8898B}" dt="2023-01-27T11:54:49.962" v="4354" actId="164"/>
          <ac:spMkLst>
            <pc:docMk/>
            <pc:sldMk cId="1063277532" sldId="400"/>
            <ac:spMk id="4" creationId="{4E6BAC18-0FDB-AC48-7414-47A880E18839}"/>
          </ac:spMkLst>
        </pc:spChg>
        <pc:spChg chg="del">
          <ac:chgData name="Tsemach Mizrachi" userId="85fcc19c-b38c-410f-93a9-519990a4c1f0" providerId="ADAL" clId="{DB6A5D41-9F77-4945-A664-8C83B6A8898B}" dt="2023-01-27T11:54:31.664" v="4353" actId="478"/>
          <ac:spMkLst>
            <pc:docMk/>
            <pc:sldMk cId="1063277532" sldId="400"/>
            <ac:spMk id="5" creationId="{58FC74FF-AB91-B9F8-263D-C66B66D604D8}"/>
          </ac:spMkLst>
        </pc:spChg>
        <pc:spChg chg="mod">
          <ac:chgData name="Tsemach Mizrachi" userId="85fcc19c-b38c-410f-93a9-519990a4c1f0" providerId="ADAL" clId="{DB6A5D41-9F77-4945-A664-8C83B6A8898B}" dt="2023-01-27T11:54:26.340" v="4351"/>
          <ac:spMkLst>
            <pc:docMk/>
            <pc:sldMk cId="1063277532" sldId="400"/>
            <ac:spMk id="6" creationId="{0D376F30-DFE9-0D69-0E2E-93CCBC800CE7}"/>
          </ac:spMkLst>
        </pc:spChg>
        <pc:spChg chg="mod">
          <ac:chgData name="Tsemach Mizrachi" userId="85fcc19c-b38c-410f-93a9-519990a4c1f0" providerId="ADAL" clId="{DB6A5D41-9F77-4945-A664-8C83B6A8898B}" dt="2023-01-27T12:14:55.309" v="4837" actId="14100"/>
          <ac:spMkLst>
            <pc:docMk/>
            <pc:sldMk cId="1063277532" sldId="400"/>
            <ac:spMk id="7" creationId="{5D6D7F3D-3FA1-4E90-B5F3-A1F1B5E37FB4}"/>
          </ac:spMkLst>
        </pc:spChg>
        <pc:spChg chg="mod">
          <ac:chgData name="Tsemach Mizrachi" userId="85fcc19c-b38c-410f-93a9-519990a4c1f0" providerId="ADAL" clId="{DB6A5D41-9F77-4945-A664-8C83B6A8898B}" dt="2023-01-27T11:54:26.340" v="4351"/>
          <ac:spMkLst>
            <pc:docMk/>
            <pc:sldMk cId="1063277532" sldId="400"/>
            <ac:spMk id="10" creationId="{530B2E47-199F-F209-DF8E-33280223E38A}"/>
          </ac:spMkLst>
        </pc:spChg>
        <pc:spChg chg="mod">
          <ac:chgData name="Tsemach Mizrachi" userId="85fcc19c-b38c-410f-93a9-519990a4c1f0" providerId="ADAL" clId="{DB6A5D41-9F77-4945-A664-8C83B6A8898B}" dt="2023-01-27T11:54:26.340" v="4351"/>
          <ac:spMkLst>
            <pc:docMk/>
            <pc:sldMk cId="1063277532" sldId="400"/>
            <ac:spMk id="12" creationId="{CB813BA2-37F8-E0A2-9D9D-EEF41389DAA5}"/>
          </ac:spMkLst>
        </pc:spChg>
        <pc:spChg chg="mod">
          <ac:chgData name="Tsemach Mizrachi" userId="85fcc19c-b38c-410f-93a9-519990a4c1f0" providerId="ADAL" clId="{DB6A5D41-9F77-4945-A664-8C83B6A8898B}" dt="2023-01-27T11:54:26.340" v="4351"/>
          <ac:spMkLst>
            <pc:docMk/>
            <pc:sldMk cId="1063277532" sldId="400"/>
            <ac:spMk id="13" creationId="{CE3CD344-E1BE-F555-D54A-B78E7C254500}"/>
          </ac:spMkLst>
        </pc:spChg>
        <pc:spChg chg="mod">
          <ac:chgData name="Tsemach Mizrachi" userId="85fcc19c-b38c-410f-93a9-519990a4c1f0" providerId="ADAL" clId="{DB6A5D41-9F77-4945-A664-8C83B6A8898B}" dt="2023-01-27T11:54:26.340" v="4351"/>
          <ac:spMkLst>
            <pc:docMk/>
            <pc:sldMk cId="1063277532" sldId="400"/>
            <ac:spMk id="14" creationId="{C971E3ED-1C35-E845-431C-168DBF9273C4}"/>
          </ac:spMkLst>
        </pc:spChg>
        <pc:spChg chg="add mod">
          <ac:chgData name="Tsemach Mizrachi" userId="85fcc19c-b38c-410f-93a9-519990a4c1f0" providerId="ADAL" clId="{DB6A5D41-9F77-4945-A664-8C83B6A8898B}" dt="2023-01-27T17:09:56.339" v="4886" actId="20578"/>
          <ac:spMkLst>
            <pc:docMk/>
            <pc:sldMk cId="1063277532" sldId="400"/>
            <ac:spMk id="16" creationId="{3DB44B99-86F9-43CE-A9BD-CB834AB08E40}"/>
          </ac:spMkLst>
        </pc:spChg>
        <pc:spChg chg="add mod">
          <ac:chgData name="Tsemach Mizrachi" userId="85fcc19c-b38c-410f-93a9-519990a4c1f0" providerId="ADAL" clId="{DB6A5D41-9F77-4945-A664-8C83B6A8898B}" dt="2023-01-27T11:59:12.480" v="4471" actId="692"/>
          <ac:spMkLst>
            <pc:docMk/>
            <pc:sldMk cId="1063277532" sldId="400"/>
            <ac:spMk id="17" creationId="{9487A964-0E7D-EA8F-F4A0-62656495B524}"/>
          </ac:spMkLst>
        </pc:spChg>
        <pc:spChg chg="mod">
          <ac:chgData name="Tsemach Mizrachi" userId="85fcc19c-b38c-410f-93a9-519990a4c1f0" providerId="ADAL" clId="{DB6A5D41-9F77-4945-A664-8C83B6A8898B}" dt="2023-01-27T12:15:27.120" v="4847" actId="1035"/>
          <ac:spMkLst>
            <pc:docMk/>
            <pc:sldMk cId="1063277532" sldId="400"/>
            <ac:spMk id="18" creationId="{DDE50B36-6FC2-EC50-4923-25922C006DB3}"/>
          </ac:spMkLst>
        </pc:spChg>
        <pc:spChg chg="mod">
          <ac:chgData name="Tsemach Mizrachi" userId="85fcc19c-b38c-410f-93a9-519990a4c1f0" providerId="ADAL" clId="{DB6A5D41-9F77-4945-A664-8C83B6A8898B}" dt="2023-01-27T11:54:49.962" v="4354" actId="164"/>
          <ac:spMkLst>
            <pc:docMk/>
            <pc:sldMk cId="1063277532" sldId="400"/>
            <ac:spMk id="19" creationId="{300C17BA-7466-3C67-7D8D-DA947C8FF3C1}"/>
          </ac:spMkLst>
        </pc:spChg>
        <pc:spChg chg="mod">
          <ac:chgData name="Tsemach Mizrachi" userId="85fcc19c-b38c-410f-93a9-519990a4c1f0" providerId="ADAL" clId="{DB6A5D41-9F77-4945-A664-8C83B6A8898B}" dt="2023-01-27T12:15:32.751" v="4852" actId="1035"/>
          <ac:spMkLst>
            <pc:docMk/>
            <pc:sldMk cId="1063277532" sldId="400"/>
            <ac:spMk id="20" creationId="{A4F4EEC4-8E31-B596-F55D-5227A283C8A8}"/>
          </ac:spMkLst>
        </pc:spChg>
        <pc:spChg chg="add mod">
          <ac:chgData name="Tsemach Mizrachi" userId="85fcc19c-b38c-410f-93a9-519990a4c1f0" providerId="ADAL" clId="{DB6A5D41-9F77-4945-A664-8C83B6A8898B}" dt="2023-01-27T12:15:51.342" v="4867" actId="1076"/>
          <ac:spMkLst>
            <pc:docMk/>
            <pc:sldMk cId="1063277532" sldId="400"/>
            <ac:spMk id="28" creationId="{E954A6F2-A26C-CBC0-0E64-1AD07AD6CD62}"/>
          </ac:spMkLst>
        </pc:spChg>
        <pc:spChg chg="add del mod">
          <ac:chgData name="Tsemach Mizrachi" userId="85fcc19c-b38c-410f-93a9-519990a4c1f0" providerId="ADAL" clId="{DB6A5D41-9F77-4945-A664-8C83B6A8898B}" dt="2023-01-27T12:03:43.600" v="4587" actId="478"/>
          <ac:spMkLst>
            <pc:docMk/>
            <pc:sldMk cId="1063277532" sldId="400"/>
            <ac:spMk id="29" creationId="{501813F7-8668-123B-AF81-494C7970A42C}"/>
          </ac:spMkLst>
        </pc:spChg>
        <pc:spChg chg="add mod">
          <ac:chgData name="Tsemach Mizrachi" userId="85fcc19c-b38c-410f-93a9-519990a4c1f0" providerId="ADAL" clId="{DB6A5D41-9F77-4945-A664-8C83B6A8898B}" dt="2023-01-27T12:14:43.474" v="4834" actId="1038"/>
          <ac:spMkLst>
            <pc:docMk/>
            <pc:sldMk cId="1063277532" sldId="400"/>
            <ac:spMk id="30" creationId="{47F6F1EB-B054-BD0D-EFBD-DCADAEA2E6BC}"/>
          </ac:spMkLst>
        </pc:spChg>
        <pc:spChg chg="add mod">
          <ac:chgData name="Tsemach Mizrachi" userId="85fcc19c-b38c-410f-93a9-519990a4c1f0" providerId="ADAL" clId="{DB6A5D41-9F77-4945-A664-8C83B6A8898B}" dt="2023-01-27T12:14:28.749" v="4826" actId="1076"/>
          <ac:spMkLst>
            <pc:docMk/>
            <pc:sldMk cId="1063277532" sldId="400"/>
            <ac:spMk id="31" creationId="{1A2EEAF8-3D56-DFBF-3F97-BB6584B63E4D}"/>
          </ac:spMkLst>
        </pc:spChg>
        <pc:spChg chg="mod">
          <ac:chgData name="Tsemach Mizrachi" userId="85fcc19c-b38c-410f-93a9-519990a4c1f0" providerId="ADAL" clId="{DB6A5D41-9F77-4945-A664-8C83B6A8898B}" dt="2023-01-27T11:55:12.953" v="4366" actId="1076"/>
          <ac:spMkLst>
            <pc:docMk/>
            <pc:sldMk cId="1063277532" sldId="400"/>
            <ac:spMk id="84" creationId="{6420571C-C5A4-4B27-921E-2385F7EDAD81}"/>
          </ac:spMkLst>
        </pc:spChg>
        <pc:spChg chg="mod">
          <ac:chgData name="Tsemach Mizrachi" userId="85fcc19c-b38c-410f-93a9-519990a4c1f0" providerId="ADAL" clId="{DB6A5D41-9F77-4945-A664-8C83B6A8898B}" dt="2023-01-27T12:13:52.274" v="4753" actId="1035"/>
          <ac:spMkLst>
            <pc:docMk/>
            <pc:sldMk cId="1063277532" sldId="400"/>
            <ac:spMk id="88" creationId="{26EE9F54-1ED0-4ECB-8016-BF5D3E2B245C}"/>
          </ac:spMkLst>
        </pc:spChg>
        <pc:grpChg chg="add mod">
          <ac:chgData name="Tsemach Mizrachi" userId="85fcc19c-b38c-410f-93a9-519990a4c1f0" providerId="ADAL" clId="{DB6A5D41-9F77-4945-A664-8C83B6A8898B}" dt="2023-01-27T11:55:37.287" v="4369" actId="1076"/>
          <ac:grpSpMkLst>
            <pc:docMk/>
            <pc:sldMk cId="1063277532" sldId="400"/>
            <ac:grpSpMk id="3" creationId="{54F413ED-D5CE-120A-6428-0FA8B42FC2BA}"/>
          </ac:grpSpMkLst>
        </pc:grpChg>
        <pc:grpChg chg="mod">
          <ac:chgData name="Tsemach Mizrachi" userId="85fcc19c-b38c-410f-93a9-519990a4c1f0" providerId="ADAL" clId="{DB6A5D41-9F77-4945-A664-8C83B6A8898B}" dt="2023-01-27T11:54:26.340" v="4351"/>
          <ac:grpSpMkLst>
            <pc:docMk/>
            <pc:sldMk cId="1063277532" sldId="400"/>
            <ac:grpSpMk id="9" creationId="{0B73ACEA-FA02-26D6-6123-DE5C5A7C1E16}"/>
          </ac:grpSpMkLst>
        </pc:grpChg>
        <pc:grpChg chg="add mod">
          <ac:chgData name="Tsemach Mizrachi" userId="85fcc19c-b38c-410f-93a9-519990a4c1f0" providerId="ADAL" clId="{DB6A5D41-9F77-4945-A664-8C83B6A8898B}" dt="2023-01-27T12:14:04.223" v="4800" actId="1035"/>
          <ac:grpSpMkLst>
            <pc:docMk/>
            <pc:sldMk cId="1063277532" sldId="400"/>
            <ac:grpSpMk id="15" creationId="{1ED6ECC7-7296-AD10-1A68-CC7553740B81}"/>
          </ac:grpSpMkLst>
        </pc:grpChg>
        <pc:grpChg chg="add mod">
          <ac:chgData name="Tsemach Mizrachi" userId="85fcc19c-b38c-410f-93a9-519990a4c1f0" providerId="ADAL" clId="{DB6A5D41-9F77-4945-A664-8C83B6A8898B}" dt="2023-01-27T12:15:54.165" v="4868" actId="1076"/>
          <ac:grpSpMkLst>
            <pc:docMk/>
            <pc:sldMk cId="1063277532" sldId="400"/>
            <ac:grpSpMk id="25" creationId="{2368069F-7E52-3D34-2A60-3FE387EFBF81}"/>
          </ac:grpSpMkLst>
        </pc:grpChg>
        <pc:picChg chg="mod">
          <ac:chgData name="Tsemach Mizrachi" userId="85fcc19c-b38c-410f-93a9-519990a4c1f0" providerId="ADAL" clId="{DB6A5D41-9F77-4945-A664-8C83B6A8898B}" dt="2023-01-27T11:54:26.340" v="4351"/>
          <ac:picMkLst>
            <pc:docMk/>
            <pc:sldMk cId="1063277532" sldId="400"/>
            <ac:picMk id="8" creationId="{9663AF57-849B-0DC1-C496-BA3B9C252466}"/>
          </ac:picMkLst>
        </pc:picChg>
        <pc:cxnChg chg="mod">
          <ac:chgData name="Tsemach Mizrachi" userId="85fcc19c-b38c-410f-93a9-519990a4c1f0" providerId="ADAL" clId="{DB6A5D41-9F77-4945-A664-8C83B6A8898B}" dt="2023-01-27T11:54:49.962" v="4354" actId="164"/>
          <ac:cxnSpMkLst>
            <pc:docMk/>
            <pc:sldMk cId="1063277532" sldId="400"/>
            <ac:cxnSpMk id="11" creationId="{AC547573-1416-13F6-CE3D-3C6BD6A2E2A5}"/>
          </ac:cxnSpMkLst>
        </pc:cxnChg>
        <pc:cxnChg chg="mod">
          <ac:chgData name="Tsemach Mizrachi" userId="85fcc19c-b38c-410f-93a9-519990a4c1f0" providerId="ADAL" clId="{DB6A5D41-9F77-4945-A664-8C83B6A8898B}" dt="2023-01-27T12:15:32.751" v="4852" actId="1035"/>
          <ac:cxnSpMkLst>
            <pc:docMk/>
            <pc:sldMk cId="1063277532" sldId="400"/>
            <ac:cxnSpMk id="21" creationId="{C49B1ADC-0601-0B54-EFF5-54555EFE6A30}"/>
          </ac:cxnSpMkLst>
        </pc:cxnChg>
        <pc:cxnChg chg="mod">
          <ac:chgData name="Tsemach Mizrachi" userId="85fcc19c-b38c-410f-93a9-519990a4c1f0" providerId="ADAL" clId="{DB6A5D41-9F77-4945-A664-8C83B6A8898B}" dt="2023-01-27T12:15:32.751" v="4852" actId="1035"/>
          <ac:cxnSpMkLst>
            <pc:docMk/>
            <pc:sldMk cId="1063277532" sldId="400"/>
            <ac:cxnSpMk id="23" creationId="{C6B22139-C6FC-CE21-0047-4B88807B7FFB}"/>
          </ac:cxnSpMkLst>
        </pc:cxnChg>
        <pc:cxnChg chg="add mod">
          <ac:chgData name="Tsemach Mizrachi" userId="85fcc19c-b38c-410f-93a9-519990a4c1f0" providerId="ADAL" clId="{DB6A5D41-9F77-4945-A664-8C83B6A8898B}" dt="2023-01-27T11:59:05.672" v="4470" actId="14100"/>
          <ac:cxnSpMkLst>
            <pc:docMk/>
            <pc:sldMk cId="1063277532" sldId="400"/>
            <ac:cxnSpMk id="24" creationId="{3919936E-E3B7-E361-1473-767D9094EA36}"/>
          </ac:cxnSpMkLst>
        </pc:cxnChg>
      </pc:sldChg>
      <pc:sldChg chg="add">
        <pc:chgData name="Tsemach Mizrachi" userId="85fcc19c-b38c-410f-93a9-519990a4c1f0" providerId="ADAL" clId="{DB6A5D41-9F77-4945-A664-8C83B6A8898B}" dt="2023-01-27T17:10:24.962" v="4887"/>
        <pc:sldMkLst>
          <pc:docMk/>
          <pc:sldMk cId="2762553472" sldId="401"/>
        </pc:sldMkLst>
      </pc:sldChg>
      <pc:sldChg chg="addSp delSp modSp add mod modAnim">
        <pc:chgData name="Tsemach Mizrachi" userId="85fcc19c-b38c-410f-93a9-519990a4c1f0" providerId="ADAL" clId="{DB6A5D41-9F77-4945-A664-8C83B6A8898B}" dt="2023-01-29T06:08:03.234" v="5892"/>
        <pc:sldMkLst>
          <pc:docMk/>
          <pc:sldMk cId="2703840674" sldId="402"/>
        </pc:sldMkLst>
        <pc:spChg chg="mod">
          <ac:chgData name="Tsemach Mizrachi" userId="85fcc19c-b38c-410f-93a9-519990a4c1f0" providerId="ADAL" clId="{DB6A5D41-9F77-4945-A664-8C83B6A8898B}" dt="2023-01-29T05:52:59.525" v="5450" actId="20577"/>
          <ac:spMkLst>
            <pc:docMk/>
            <pc:sldMk cId="2703840674" sldId="402"/>
            <ac:spMk id="2" creationId="{040AC9AD-40B0-4D8F-B7E3-CC69AD5DF57F}"/>
          </ac:spMkLst>
        </pc:spChg>
        <pc:spChg chg="add mod">
          <ac:chgData name="Tsemach Mizrachi" userId="85fcc19c-b38c-410f-93a9-519990a4c1f0" providerId="ADAL" clId="{DB6A5D41-9F77-4945-A664-8C83B6A8898B}" dt="2023-01-29T06:07:20.619" v="5854" actId="1076"/>
          <ac:spMkLst>
            <pc:docMk/>
            <pc:sldMk cId="2703840674" sldId="402"/>
            <ac:spMk id="10" creationId="{79E6FE88-E931-87C8-FC6C-0FE8B89081ED}"/>
          </ac:spMkLst>
        </pc:spChg>
        <pc:spChg chg="mod">
          <ac:chgData name="Tsemach Mizrachi" userId="85fcc19c-b38c-410f-93a9-519990a4c1f0" providerId="ADAL" clId="{DB6A5D41-9F77-4945-A664-8C83B6A8898B}" dt="2023-01-29T05:53:45.764" v="5487" actId="207"/>
          <ac:spMkLst>
            <pc:docMk/>
            <pc:sldMk cId="2703840674" sldId="402"/>
            <ac:spMk id="12" creationId="{6AF99C99-0BD3-5888-44F7-192790ABBE01}"/>
          </ac:spMkLst>
        </pc:spChg>
        <pc:spChg chg="del">
          <ac:chgData name="Tsemach Mizrachi" userId="85fcc19c-b38c-410f-93a9-519990a4c1f0" providerId="ADAL" clId="{DB6A5D41-9F77-4945-A664-8C83B6A8898B}" dt="2023-01-29T05:53:53.923" v="5488" actId="478"/>
          <ac:spMkLst>
            <pc:docMk/>
            <pc:sldMk cId="2703840674" sldId="402"/>
            <ac:spMk id="13" creationId="{B5DA2F5D-5ADA-2E53-60E2-C2D30930ABC4}"/>
          </ac:spMkLst>
        </pc:spChg>
        <pc:spChg chg="add mod">
          <ac:chgData name="Tsemach Mizrachi" userId="85fcc19c-b38c-410f-93a9-519990a4c1f0" providerId="ADAL" clId="{DB6A5D41-9F77-4945-A664-8C83B6A8898B}" dt="2023-01-29T06:07:28.596" v="5866" actId="1035"/>
          <ac:spMkLst>
            <pc:docMk/>
            <pc:sldMk cId="2703840674" sldId="402"/>
            <ac:spMk id="16" creationId="{548C96E4-8E31-A393-C7AF-A03C173B12E5}"/>
          </ac:spMkLst>
        </pc:spChg>
        <pc:spChg chg="add mod">
          <ac:chgData name="Tsemach Mizrachi" userId="85fcc19c-b38c-410f-93a9-519990a4c1f0" providerId="ADAL" clId="{DB6A5D41-9F77-4945-A664-8C83B6A8898B}" dt="2023-01-29T06:06:17.435" v="5846" actId="14100"/>
          <ac:spMkLst>
            <pc:docMk/>
            <pc:sldMk cId="2703840674" sldId="402"/>
            <ac:spMk id="17" creationId="{C00A99E6-2A97-918E-07EF-4E5F25B6D8D7}"/>
          </ac:spMkLst>
        </pc:spChg>
        <pc:spChg chg="add mod">
          <ac:chgData name="Tsemach Mizrachi" userId="85fcc19c-b38c-410f-93a9-519990a4c1f0" providerId="ADAL" clId="{DB6A5D41-9F77-4945-A664-8C83B6A8898B}" dt="2023-01-29T06:07:44.219" v="5889" actId="1035"/>
          <ac:spMkLst>
            <pc:docMk/>
            <pc:sldMk cId="2703840674" sldId="402"/>
            <ac:spMk id="18" creationId="{48051830-2723-D2EC-0AC0-62565B0FE62B}"/>
          </ac:spMkLst>
        </pc:spChg>
        <pc:spChg chg="add mod">
          <ac:chgData name="Tsemach Mizrachi" userId="85fcc19c-b38c-410f-93a9-519990a4c1f0" providerId="ADAL" clId="{DB6A5D41-9F77-4945-A664-8C83B6A8898B}" dt="2023-01-29T06:01:51.381" v="5700" actId="207"/>
          <ac:spMkLst>
            <pc:docMk/>
            <pc:sldMk cId="2703840674" sldId="402"/>
            <ac:spMk id="19" creationId="{4EE0C15F-46D4-1C00-E34D-817D4CFF7CAC}"/>
          </ac:spMkLst>
        </pc:spChg>
        <pc:spChg chg="mod">
          <ac:chgData name="Tsemach Mizrachi" userId="85fcc19c-b38c-410f-93a9-519990a4c1f0" providerId="ADAL" clId="{DB6A5D41-9F77-4945-A664-8C83B6A8898B}" dt="2023-01-29T06:07:11.475" v="5851" actId="1076"/>
          <ac:spMkLst>
            <pc:docMk/>
            <pc:sldMk cId="2703840674" sldId="402"/>
            <ac:spMk id="20" creationId="{AD9C6F92-DE19-3BB6-40E3-A2490403FF55}"/>
          </ac:spMkLst>
        </pc:spChg>
        <pc:grpChg chg="del">
          <ac:chgData name="Tsemach Mizrachi" userId="85fcc19c-b38c-410f-93a9-519990a4c1f0" providerId="ADAL" clId="{DB6A5D41-9F77-4945-A664-8C83B6A8898B}" dt="2023-01-29T05:53:01.846" v="5451" actId="478"/>
          <ac:grpSpMkLst>
            <pc:docMk/>
            <pc:sldMk cId="2703840674" sldId="402"/>
            <ac:grpSpMk id="11" creationId="{4844148E-C161-1F84-BF25-9A79026EB2AA}"/>
          </ac:grpSpMkLst>
        </pc:grpChg>
        <pc:cxnChg chg="add mod">
          <ac:chgData name="Tsemach Mizrachi" userId="85fcc19c-b38c-410f-93a9-519990a4c1f0" providerId="ADAL" clId="{DB6A5D41-9F77-4945-A664-8C83B6A8898B}" dt="2023-01-29T05:59:00.216" v="5601" actId="692"/>
          <ac:cxnSpMkLst>
            <pc:docMk/>
            <pc:sldMk cId="2703840674" sldId="402"/>
            <ac:cxnSpMk id="15" creationId="{E131F37F-BD9B-9BAB-9BD7-3D12D0FF8534}"/>
          </ac:cxnSpMkLst>
        </pc:cxnChg>
        <pc:cxnChg chg="add mod">
          <ac:chgData name="Tsemach Mizrachi" userId="85fcc19c-b38c-410f-93a9-519990a4c1f0" providerId="ADAL" clId="{DB6A5D41-9F77-4945-A664-8C83B6A8898B}" dt="2023-01-29T06:07:49.374" v="5890" actId="108"/>
          <ac:cxnSpMkLst>
            <pc:docMk/>
            <pc:sldMk cId="2703840674" sldId="402"/>
            <ac:cxnSpMk id="21" creationId="{ECE69FF1-7401-C912-5C0F-4A4366CC57EE}"/>
          </ac:cxnSpMkLst>
        </pc:cxnChg>
      </pc:sldChg>
      <pc:sldChg chg="new del">
        <pc:chgData name="Tsemach Mizrachi" userId="85fcc19c-b38c-410f-93a9-519990a4c1f0" providerId="ADAL" clId="{DB6A5D41-9F77-4945-A664-8C83B6A8898B}" dt="2023-01-27T17:11:01.527" v="4901" actId="680"/>
        <pc:sldMkLst>
          <pc:docMk/>
          <pc:sldMk cId="4048374869" sldId="402"/>
        </pc:sldMkLst>
      </pc:sldChg>
      <pc:sldChg chg="addSp delSp modSp add mod ord">
        <pc:chgData name="Tsemach Mizrachi" userId="85fcc19c-b38c-410f-93a9-519990a4c1f0" providerId="ADAL" clId="{DB6A5D41-9F77-4945-A664-8C83B6A8898B}" dt="2023-02-03T20:12:00.149" v="9400" actId="164"/>
        <pc:sldMkLst>
          <pc:docMk/>
          <pc:sldMk cId="738305664" sldId="403"/>
        </pc:sldMkLst>
        <pc:spChg chg="mod">
          <ac:chgData name="Tsemach Mizrachi" userId="85fcc19c-b38c-410f-93a9-519990a4c1f0" providerId="ADAL" clId="{DB6A5D41-9F77-4945-A664-8C83B6A8898B}" dt="2023-02-03T19:35:49.205" v="8675" actId="20577"/>
          <ac:spMkLst>
            <pc:docMk/>
            <pc:sldMk cId="738305664" sldId="403"/>
            <ac:spMk id="2" creationId="{040AC9AD-40B0-4D8F-B7E3-CC69AD5DF57F}"/>
          </ac:spMkLst>
        </pc:spChg>
        <pc:spChg chg="mod">
          <ac:chgData name="Tsemach Mizrachi" userId="85fcc19c-b38c-410f-93a9-519990a4c1f0" providerId="ADAL" clId="{DB6A5D41-9F77-4945-A664-8C83B6A8898B}" dt="2023-02-03T20:00:58.338" v="9273"/>
          <ac:spMkLst>
            <pc:docMk/>
            <pc:sldMk cId="738305664" sldId="403"/>
            <ac:spMk id="7" creationId="{5D6D7F3D-3FA1-4E90-B5F3-A1F1B5E37FB4}"/>
          </ac:spMkLst>
        </pc:spChg>
        <pc:spChg chg="add del mod">
          <ac:chgData name="Tsemach Mizrachi" userId="85fcc19c-b38c-410f-93a9-519990a4c1f0" providerId="ADAL" clId="{DB6A5D41-9F77-4945-A664-8C83B6A8898B}" dt="2023-02-03T19:48:58.085" v="8860" actId="478"/>
          <ac:spMkLst>
            <pc:docMk/>
            <pc:sldMk cId="738305664" sldId="403"/>
            <ac:spMk id="10" creationId="{B47186BB-E7F5-9E4A-3398-4695461CBBFC}"/>
          </ac:spMkLst>
        </pc:spChg>
        <pc:spChg chg="mod">
          <ac:chgData name="Tsemach Mizrachi" userId="85fcc19c-b38c-410f-93a9-519990a4c1f0" providerId="ADAL" clId="{DB6A5D41-9F77-4945-A664-8C83B6A8898B}" dt="2023-02-03T20:06:57.549" v="9337" actId="948"/>
          <ac:spMkLst>
            <pc:docMk/>
            <pc:sldMk cId="738305664" sldId="403"/>
            <ac:spMk id="12" creationId="{6AF99C99-0BD3-5888-44F7-192790ABBE01}"/>
          </ac:spMkLst>
        </pc:spChg>
        <pc:spChg chg="mod">
          <ac:chgData name="Tsemach Mizrachi" userId="85fcc19c-b38c-410f-93a9-519990a4c1f0" providerId="ADAL" clId="{DB6A5D41-9F77-4945-A664-8C83B6A8898B}" dt="2023-02-03T19:44:47.220" v="8826" actId="14100"/>
          <ac:spMkLst>
            <pc:docMk/>
            <pc:sldMk cId="738305664" sldId="403"/>
            <ac:spMk id="13" creationId="{B5DA2F5D-5ADA-2E53-60E2-C2D30930ABC4}"/>
          </ac:spMkLst>
        </pc:spChg>
        <pc:spChg chg="add mod">
          <ac:chgData name="Tsemach Mizrachi" userId="85fcc19c-b38c-410f-93a9-519990a4c1f0" providerId="ADAL" clId="{DB6A5D41-9F77-4945-A664-8C83B6A8898B}" dt="2023-02-03T19:48:54.290" v="8859" actId="20577"/>
          <ac:spMkLst>
            <pc:docMk/>
            <pc:sldMk cId="738305664" sldId="403"/>
            <ac:spMk id="14" creationId="{740E2529-24E6-F839-F2CD-ED3C74734CF5}"/>
          </ac:spMkLst>
        </pc:spChg>
        <pc:spChg chg="add mod">
          <ac:chgData name="Tsemach Mizrachi" userId="85fcc19c-b38c-410f-93a9-519990a4c1f0" providerId="ADAL" clId="{DB6A5D41-9F77-4945-A664-8C83B6A8898B}" dt="2023-02-03T20:12:00.149" v="9400" actId="164"/>
          <ac:spMkLst>
            <pc:docMk/>
            <pc:sldMk cId="738305664" sldId="403"/>
            <ac:spMk id="15" creationId="{C04C5141-9881-0422-FC1C-FA2C39F7A1DF}"/>
          </ac:spMkLst>
        </pc:spChg>
        <pc:spChg chg="add del mod">
          <ac:chgData name="Tsemach Mizrachi" userId="85fcc19c-b38c-410f-93a9-519990a4c1f0" providerId="ADAL" clId="{DB6A5D41-9F77-4945-A664-8C83B6A8898B}" dt="2023-02-03T19:57:49.012" v="9234"/>
          <ac:spMkLst>
            <pc:docMk/>
            <pc:sldMk cId="738305664" sldId="403"/>
            <ac:spMk id="16" creationId="{51CC79E4-CAA4-888C-D985-3DC28FE14E96}"/>
          </ac:spMkLst>
        </pc:spChg>
        <pc:spChg chg="add del mod">
          <ac:chgData name="Tsemach Mizrachi" userId="85fcc19c-b38c-410f-93a9-519990a4c1f0" providerId="ADAL" clId="{DB6A5D41-9F77-4945-A664-8C83B6A8898B}" dt="2023-02-03T19:58:42.792" v="9254"/>
          <ac:spMkLst>
            <pc:docMk/>
            <pc:sldMk cId="738305664" sldId="403"/>
            <ac:spMk id="17" creationId="{D9DB5E0E-57D6-DD21-9260-9FF0CC19B755}"/>
          </ac:spMkLst>
        </pc:spChg>
        <pc:spChg chg="add mod">
          <ac:chgData name="Tsemach Mizrachi" userId="85fcc19c-b38c-410f-93a9-519990a4c1f0" providerId="ADAL" clId="{DB6A5D41-9F77-4945-A664-8C83B6A8898B}" dt="2023-02-03T20:12:00.149" v="9400" actId="164"/>
          <ac:spMkLst>
            <pc:docMk/>
            <pc:sldMk cId="738305664" sldId="403"/>
            <ac:spMk id="18" creationId="{17CB6754-8A40-1F86-5D86-CE6756307D13}"/>
          </ac:spMkLst>
        </pc:spChg>
        <pc:spChg chg="add del">
          <ac:chgData name="Tsemach Mizrachi" userId="85fcc19c-b38c-410f-93a9-519990a4c1f0" providerId="ADAL" clId="{DB6A5D41-9F77-4945-A664-8C83B6A8898B}" dt="2023-02-03T19:59:15.485" v="9259"/>
          <ac:spMkLst>
            <pc:docMk/>
            <pc:sldMk cId="738305664" sldId="403"/>
            <ac:spMk id="19" creationId="{96E11C90-3AD3-3E91-54D4-BAA231217A15}"/>
          </ac:spMkLst>
        </pc:spChg>
        <pc:spChg chg="del mod">
          <ac:chgData name="Tsemach Mizrachi" userId="85fcc19c-b38c-410f-93a9-519990a4c1f0" providerId="ADAL" clId="{DB6A5D41-9F77-4945-A664-8C83B6A8898B}" dt="2023-02-03T19:56:44.948" v="9222" actId="478"/>
          <ac:spMkLst>
            <pc:docMk/>
            <pc:sldMk cId="738305664" sldId="403"/>
            <ac:spMk id="20" creationId="{AD9C6F92-DE19-3BB6-40E3-A2490403FF55}"/>
          </ac:spMkLst>
        </pc:spChg>
        <pc:spChg chg="add mod">
          <ac:chgData name="Tsemach Mizrachi" userId="85fcc19c-b38c-410f-93a9-519990a4c1f0" providerId="ADAL" clId="{DB6A5D41-9F77-4945-A664-8C83B6A8898B}" dt="2023-02-03T20:11:54.866" v="9399" actId="164"/>
          <ac:spMkLst>
            <pc:docMk/>
            <pc:sldMk cId="738305664" sldId="403"/>
            <ac:spMk id="21" creationId="{C7D5A31B-DA07-E01D-7861-AECCB99D3940}"/>
          </ac:spMkLst>
        </pc:spChg>
        <pc:spChg chg="add mod">
          <ac:chgData name="Tsemach Mizrachi" userId="85fcc19c-b38c-410f-93a9-519990a4c1f0" providerId="ADAL" clId="{DB6A5D41-9F77-4945-A664-8C83B6A8898B}" dt="2023-02-03T20:11:54.866" v="9399" actId="164"/>
          <ac:spMkLst>
            <pc:docMk/>
            <pc:sldMk cId="738305664" sldId="403"/>
            <ac:spMk id="22" creationId="{EFEE56C0-C835-4B8A-DB69-88E219EFDEA0}"/>
          </ac:spMkLst>
        </pc:spChg>
        <pc:grpChg chg="del">
          <ac:chgData name="Tsemach Mizrachi" userId="85fcc19c-b38c-410f-93a9-519990a4c1f0" providerId="ADAL" clId="{DB6A5D41-9F77-4945-A664-8C83B6A8898B}" dt="2023-02-03T19:35:56.989" v="8676" actId="478"/>
          <ac:grpSpMkLst>
            <pc:docMk/>
            <pc:sldMk cId="738305664" sldId="403"/>
            <ac:grpSpMk id="11" creationId="{4844148E-C161-1F84-BF25-9A79026EB2AA}"/>
          </ac:grpSpMkLst>
        </pc:grpChg>
        <pc:grpChg chg="add mod">
          <ac:chgData name="Tsemach Mizrachi" userId="85fcc19c-b38c-410f-93a9-519990a4c1f0" providerId="ADAL" clId="{DB6A5D41-9F77-4945-A664-8C83B6A8898B}" dt="2023-02-03T20:11:54.866" v="9399" actId="164"/>
          <ac:grpSpMkLst>
            <pc:docMk/>
            <pc:sldMk cId="738305664" sldId="403"/>
            <ac:grpSpMk id="23" creationId="{9445904D-6F54-D961-EB10-D138DB256057}"/>
          </ac:grpSpMkLst>
        </pc:grpChg>
        <pc:grpChg chg="add mod">
          <ac:chgData name="Tsemach Mizrachi" userId="85fcc19c-b38c-410f-93a9-519990a4c1f0" providerId="ADAL" clId="{DB6A5D41-9F77-4945-A664-8C83B6A8898B}" dt="2023-02-03T20:12:00.149" v="9400" actId="164"/>
          <ac:grpSpMkLst>
            <pc:docMk/>
            <pc:sldMk cId="738305664" sldId="403"/>
            <ac:grpSpMk id="24" creationId="{913484CD-5F15-5A5A-F2EB-B29676AB9CE9}"/>
          </ac:grpSpMkLst>
        </pc:grpChg>
      </pc:sldChg>
      <pc:sldChg chg="addSp delSp modSp add mod delAnim modAnim">
        <pc:chgData name="Tsemach Mizrachi" userId="85fcc19c-b38c-410f-93a9-519990a4c1f0" providerId="ADAL" clId="{DB6A5D41-9F77-4945-A664-8C83B6A8898B}" dt="2023-01-29T06:08:48.691" v="5902" actId="1076"/>
        <pc:sldMkLst>
          <pc:docMk/>
          <pc:sldMk cId="3273882690" sldId="404"/>
        </pc:sldMkLst>
        <pc:spChg chg="mod">
          <ac:chgData name="Tsemach Mizrachi" userId="85fcc19c-b38c-410f-93a9-519990a4c1f0" providerId="ADAL" clId="{DB6A5D41-9F77-4945-A664-8C83B6A8898B}" dt="2023-01-29T06:02:16.422" v="5704" actId="20577"/>
          <ac:spMkLst>
            <pc:docMk/>
            <pc:sldMk cId="3273882690" sldId="404"/>
            <ac:spMk id="2" creationId="{040AC9AD-40B0-4D8F-B7E3-CC69AD5DF57F}"/>
          </ac:spMkLst>
        </pc:spChg>
        <pc:spChg chg="add del mod">
          <ac:chgData name="Tsemach Mizrachi" userId="85fcc19c-b38c-410f-93a9-519990a4c1f0" providerId="ADAL" clId="{DB6A5D41-9F77-4945-A664-8C83B6A8898B}" dt="2023-01-29T06:03:45.388" v="5761" actId="478"/>
          <ac:spMkLst>
            <pc:docMk/>
            <pc:sldMk cId="3273882690" sldId="404"/>
            <ac:spMk id="3" creationId="{0D594178-12AC-A6FD-8E85-5C2171D57244}"/>
          </ac:spMkLst>
        </pc:spChg>
        <pc:spChg chg="add mod">
          <ac:chgData name="Tsemach Mizrachi" userId="85fcc19c-b38c-410f-93a9-519990a4c1f0" providerId="ADAL" clId="{DB6A5D41-9F77-4945-A664-8C83B6A8898B}" dt="2023-01-29T06:08:33.498" v="5901" actId="1037"/>
          <ac:spMkLst>
            <pc:docMk/>
            <pc:sldMk cId="3273882690" sldId="404"/>
            <ac:spMk id="4" creationId="{3BEB2203-83E8-CC17-2866-7F24476A6B30}"/>
          </ac:spMkLst>
        </pc:spChg>
        <pc:spChg chg="add mod">
          <ac:chgData name="Tsemach Mizrachi" userId="85fcc19c-b38c-410f-93a9-519990a4c1f0" providerId="ADAL" clId="{DB6A5D41-9F77-4945-A664-8C83B6A8898B}" dt="2023-01-29T06:05:40.261" v="5841" actId="1076"/>
          <ac:spMkLst>
            <pc:docMk/>
            <pc:sldMk cId="3273882690" sldId="404"/>
            <ac:spMk id="5" creationId="{5C21C4B8-1D94-0714-2666-48B0B020476D}"/>
          </ac:spMkLst>
        </pc:spChg>
        <pc:spChg chg="mod">
          <ac:chgData name="Tsemach Mizrachi" userId="85fcc19c-b38c-410f-93a9-519990a4c1f0" providerId="ADAL" clId="{DB6A5D41-9F77-4945-A664-8C83B6A8898B}" dt="2023-01-29T06:02:48.773" v="5745" actId="20577"/>
          <ac:spMkLst>
            <pc:docMk/>
            <pc:sldMk cId="3273882690" sldId="404"/>
            <ac:spMk id="12" creationId="{6AF99C99-0BD3-5888-44F7-192790ABBE01}"/>
          </ac:spMkLst>
        </pc:spChg>
        <pc:spChg chg="mod">
          <ac:chgData name="Tsemach Mizrachi" userId="85fcc19c-b38c-410f-93a9-519990a4c1f0" providerId="ADAL" clId="{DB6A5D41-9F77-4945-A664-8C83B6A8898B}" dt="2023-01-29T06:03:58.627" v="5764" actId="14100"/>
          <ac:spMkLst>
            <pc:docMk/>
            <pc:sldMk cId="3273882690" sldId="404"/>
            <ac:spMk id="16" creationId="{548C96E4-8E31-A393-C7AF-A03C173B12E5}"/>
          </ac:spMkLst>
        </pc:spChg>
        <pc:spChg chg="mod">
          <ac:chgData name="Tsemach Mizrachi" userId="85fcc19c-b38c-410f-93a9-519990a4c1f0" providerId="ADAL" clId="{DB6A5D41-9F77-4945-A664-8C83B6A8898B}" dt="2023-01-29T06:03:55.284" v="5763" actId="14100"/>
          <ac:spMkLst>
            <pc:docMk/>
            <pc:sldMk cId="3273882690" sldId="404"/>
            <ac:spMk id="17" creationId="{C00A99E6-2A97-918E-07EF-4E5F25B6D8D7}"/>
          </ac:spMkLst>
        </pc:spChg>
        <pc:spChg chg="mod">
          <ac:chgData name="Tsemach Mizrachi" userId="85fcc19c-b38c-410f-93a9-519990a4c1f0" providerId="ADAL" clId="{DB6A5D41-9F77-4945-A664-8C83B6A8898B}" dt="2023-01-29T06:04:03.923" v="5765" actId="1076"/>
          <ac:spMkLst>
            <pc:docMk/>
            <pc:sldMk cId="3273882690" sldId="404"/>
            <ac:spMk id="18" creationId="{48051830-2723-D2EC-0AC0-62565B0FE62B}"/>
          </ac:spMkLst>
        </pc:spChg>
        <pc:spChg chg="mod">
          <ac:chgData name="Tsemach Mizrachi" userId="85fcc19c-b38c-410f-93a9-519990a4c1f0" providerId="ADAL" clId="{DB6A5D41-9F77-4945-A664-8C83B6A8898B}" dt="2023-01-29T06:08:48.691" v="5902" actId="1076"/>
          <ac:spMkLst>
            <pc:docMk/>
            <pc:sldMk cId="3273882690" sldId="404"/>
            <ac:spMk id="19" creationId="{4EE0C15F-46D4-1C00-E34D-817D4CFF7CAC}"/>
          </ac:spMkLst>
        </pc:spChg>
        <pc:cxnChg chg="add mod">
          <ac:chgData name="Tsemach Mizrachi" userId="85fcc19c-b38c-410f-93a9-519990a4c1f0" providerId="ADAL" clId="{DB6A5D41-9F77-4945-A664-8C83B6A8898B}" dt="2023-01-29T06:08:22.051" v="5895" actId="1076"/>
          <ac:cxnSpMkLst>
            <pc:docMk/>
            <pc:sldMk cId="3273882690" sldId="404"/>
            <ac:cxnSpMk id="6" creationId="{4303FEA1-E05B-C6F7-9B2F-8B9365E7120D}"/>
          </ac:cxnSpMkLst>
        </pc:cxnChg>
        <pc:cxnChg chg="add mod">
          <ac:chgData name="Tsemach Mizrachi" userId="85fcc19c-b38c-410f-93a9-519990a4c1f0" providerId="ADAL" clId="{DB6A5D41-9F77-4945-A664-8C83B6A8898B}" dt="2023-01-29T06:08:30.622" v="5898" actId="1036"/>
          <ac:cxnSpMkLst>
            <pc:docMk/>
            <pc:sldMk cId="3273882690" sldId="404"/>
            <ac:cxnSpMk id="8" creationId="{9C78ABBF-C49D-6642-3DB6-A6220DA7B3CD}"/>
          </ac:cxnSpMkLst>
        </pc:cxnChg>
      </pc:sldChg>
      <pc:sldChg chg="modSp add mod">
        <pc:chgData name="Tsemach Mizrachi" userId="85fcc19c-b38c-410f-93a9-519990a4c1f0" providerId="ADAL" clId="{DB6A5D41-9F77-4945-A664-8C83B6A8898B}" dt="2023-02-01T03:36:38.097" v="5959" actId="20577"/>
        <pc:sldMkLst>
          <pc:docMk/>
          <pc:sldMk cId="3788132272" sldId="405"/>
        </pc:sldMkLst>
        <pc:spChg chg="mod">
          <ac:chgData name="Tsemach Mizrachi" userId="85fcc19c-b38c-410f-93a9-519990a4c1f0" providerId="ADAL" clId="{DB6A5D41-9F77-4945-A664-8C83B6A8898B}" dt="2023-02-01T03:36:38.097" v="5959" actId="20577"/>
          <ac:spMkLst>
            <pc:docMk/>
            <pc:sldMk cId="3788132272" sldId="405"/>
            <ac:spMk id="2" creationId="{F6B71D39-649B-4C8C-88E8-1EF16531A39B}"/>
          </ac:spMkLst>
        </pc:spChg>
      </pc:sldChg>
      <pc:sldChg chg="add ord">
        <pc:chgData name="Tsemach Mizrachi" userId="85fcc19c-b38c-410f-93a9-519990a4c1f0" providerId="ADAL" clId="{DB6A5D41-9F77-4945-A664-8C83B6A8898B}" dt="2023-02-01T03:36:05.442" v="5922"/>
        <pc:sldMkLst>
          <pc:docMk/>
          <pc:sldMk cId="2788464855" sldId="406"/>
        </pc:sldMkLst>
      </pc:sldChg>
      <pc:sldChg chg="addSp delSp modSp add mod">
        <pc:chgData name="Tsemach Mizrachi" userId="85fcc19c-b38c-410f-93a9-519990a4c1f0" providerId="ADAL" clId="{DB6A5D41-9F77-4945-A664-8C83B6A8898B}" dt="2023-02-01T03:52:19.985" v="6155" actId="1076"/>
        <pc:sldMkLst>
          <pc:docMk/>
          <pc:sldMk cId="2664194805" sldId="407"/>
        </pc:sldMkLst>
        <pc:spChg chg="add mod">
          <ac:chgData name="Tsemach Mizrachi" userId="85fcc19c-b38c-410f-93a9-519990a4c1f0" providerId="ADAL" clId="{DB6A5D41-9F77-4945-A664-8C83B6A8898B}" dt="2023-02-01T03:48:31.592" v="5972" actId="1076"/>
          <ac:spMkLst>
            <pc:docMk/>
            <pc:sldMk cId="2664194805" sldId="407"/>
            <ac:spMk id="6" creationId="{EEB75982-8312-5925-19EB-97FDE65AB4A4}"/>
          </ac:spMkLst>
        </pc:spChg>
        <pc:spChg chg="add mod">
          <ac:chgData name="Tsemach Mizrachi" userId="85fcc19c-b38c-410f-93a9-519990a4c1f0" providerId="ADAL" clId="{DB6A5D41-9F77-4945-A664-8C83B6A8898B}" dt="2023-02-01T03:48:38.469" v="5975" actId="20577"/>
          <ac:spMkLst>
            <pc:docMk/>
            <pc:sldMk cId="2664194805" sldId="407"/>
            <ac:spMk id="8" creationId="{7B649F1D-D967-9308-C6F7-9DC6AE8A98EF}"/>
          </ac:spMkLst>
        </pc:spChg>
        <pc:spChg chg="add mod">
          <ac:chgData name="Tsemach Mizrachi" userId="85fcc19c-b38c-410f-93a9-519990a4c1f0" providerId="ADAL" clId="{DB6A5D41-9F77-4945-A664-8C83B6A8898B}" dt="2023-02-01T03:48:45.318" v="5978" actId="20577"/>
          <ac:spMkLst>
            <pc:docMk/>
            <pc:sldMk cId="2664194805" sldId="407"/>
            <ac:spMk id="9" creationId="{164D8D9B-0F26-2130-1607-90CBC5A3617E}"/>
          </ac:spMkLst>
        </pc:spChg>
        <pc:spChg chg="add del mod">
          <ac:chgData name="Tsemach Mizrachi" userId="85fcc19c-b38c-410f-93a9-519990a4c1f0" providerId="ADAL" clId="{DB6A5D41-9F77-4945-A664-8C83B6A8898B}" dt="2023-02-01T03:49:18.034" v="5983"/>
          <ac:spMkLst>
            <pc:docMk/>
            <pc:sldMk cId="2664194805" sldId="407"/>
            <ac:spMk id="10" creationId="{997FA268-CC68-3B1A-DD31-8C78219D921B}"/>
          </ac:spMkLst>
        </pc:spChg>
        <pc:spChg chg="mod">
          <ac:chgData name="Tsemach Mizrachi" userId="85fcc19c-b38c-410f-93a9-519990a4c1f0" providerId="ADAL" clId="{DB6A5D41-9F77-4945-A664-8C83B6A8898B}" dt="2023-02-01T03:52:19.985" v="6155" actId="1076"/>
          <ac:spMkLst>
            <pc:docMk/>
            <pc:sldMk cId="2664194805" sldId="407"/>
            <ac:spMk id="91" creationId="{76CBBC1E-DA03-42D9-9F21-9862223AD099}"/>
          </ac:spMkLst>
        </pc:spChg>
      </pc:sldChg>
      <pc:sldChg chg="addSp delSp modSp add mod delAnim modAnim">
        <pc:chgData name="Tsemach Mizrachi" userId="85fcc19c-b38c-410f-93a9-519990a4c1f0" providerId="ADAL" clId="{DB6A5D41-9F77-4945-A664-8C83B6A8898B}" dt="2023-02-01T04:20:18.621" v="6666"/>
        <pc:sldMkLst>
          <pc:docMk/>
          <pc:sldMk cId="2559928159" sldId="408"/>
        </pc:sldMkLst>
        <pc:spChg chg="mod">
          <ac:chgData name="Tsemach Mizrachi" userId="85fcc19c-b38c-410f-93a9-519990a4c1f0" providerId="ADAL" clId="{DB6A5D41-9F77-4945-A664-8C83B6A8898B}" dt="2023-02-01T03:53:21.817" v="6174" actId="20577"/>
          <ac:spMkLst>
            <pc:docMk/>
            <pc:sldMk cId="2559928159" sldId="408"/>
            <ac:spMk id="2" creationId="{040AC9AD-40B0-4D8F-B7E3-CC69AD5DF57F}"/>
          </ac:spMkLst>
        </pc:spChg>
        <pc:spChg chg="del">
          <ac:chgData name="Tsemach Mizrachi" userId="85fcc19c-b38c-410f-93a9-519990a4c1f0" providerId="ADAL" clId="{DB6A5D41-9F77-4945-A664-8C83B6A8898B}" dt="2023-02-01T03:55:31.477" v="6247" actId="478"/>
          <ac:spMkLst>
            <pc:docMk/>
            <pc:sldMk cId="2559928159" sldId="408"/>
            <ac:spMk id="6" creationId="{EEB75982-8312-5925-19EB-97FDE65AB4A4}"/>
          </ac:spMkLst>
        </pc:spChg>
        <pc:spChg chg="del">
          <ac:chgData name="Tsemach Mizrachi" userId="85fcc19c-b38c-410f-93a9-519990a4c1f0" providerId="ADAL" clId="{DB6A5D41-9F77-4945-A664-8C83B6A8898B}" dt="2023-02-01T03:55:34.601" v="6248" actId="478"/>
          <ac:spMkLst>
            <pc:docMk/>
            <pc:sldMk cId="2559928159" sldId="408"/>
            <ac:spMk id="8" creationId="{7B649F1D-D967-9308-C6F7-9DC6AE8A98EF}"/>
          </ac:spMkLst>
        </pc:spChg>
        <pc:spChg chg="del">
          <ac:chgData name="Tsemach Mizrachi" userId="85fcc19c-b38c-410f-93a9-519990a4c1f0" providerId="ADAL" clId="{DB6A5D41-9F77-4945-A664-8C83B6A8898B}" dt="2023-02-01T03:55:36.438" v="6249" actId="478"/>
          <ac:spMkLst>
            <pc:docMk/>
            <pc:sldMk cId="2559928159" sldId="408"/>
            <ac:spMk id="9" creationId="{164D8D9B-0F26-2130-1607-90CBC5A3617E}"/>
          </ac:spMkLst>
        </pc:spChg>
        <pc:spChg chg="add mod">
          <ac:chgData name="Tsemach Mizrachi" userId="85fcc19c-b38c-410f-93a9-519990a4c1f0" providerId="ADAL" clId="{DB6A5D41-9F77-4945-A664-8C83B6A8898B}" dt="2023-02-01T03:55:21.689" v="6244" actId="207"/>
          <ac:spMkLst>
            <pc:docMk/>
            <pc:sldMk cId="2559928159" sldId="408"/>
            <ac:spMk id="10" creationId="{66BE6EFF-6F92-7D36-4200-E9FBC86AFD63}"/>
          </ac:spMkLst>
        </pc:spChg>
        <pc:spChg chg="add mod">
          <ac:chgData name="Tsemach Mizrachi" userId="85fcc19c-b38c-410f-93a9-519990a4c1f0" providerId="ADAL" clId="{DB6A5D41-9F77-4945-A664-8C83B6A8898B}" dt="2023-02-01T03:58:47.518" v="6280" actId="164"/>
          <ac:spMkLst>
            <pc:docMk/>
            <pc:sldMk cId="2559928159" sldId="408"/>
            <ac:spMk id="22" creationId="{A868CF4B-51A1-6FD9-6DEE-E92DA08697E4}"/>
          </ac:spMkLst>
        </pc:spChg>
        <pc:spChg chg="add mod">
          <ac:chgData name="Tsemach Mizrachi" userId="85fcc19c-b38c-410f-93a9-519990a4c1f0" providerId="ADAL" clId="{DB6A5D41-9F77-4945-A664-8C83B6A8898B}" dt="2023-02-01T04:01:33.843" v="6396" actId="164"/>
          <ac:spMkLst>
            <pc:docMk/>
            <pc:sldMk cId="2559928159" sldId="408"/>
            <ac:spMk id="31" creationId="{C410BA1F-BB4E-18C5-A7DB-5D33B7215DF5}"/>
          </ac:spMkLst>
        </pc:spChg>
        <pc:spChg chg="add mod">
          <ac:chgData name="Tsemach Mizrachi" userId="85fcc19c-b38c-410f-93a9-519990a4c1f0" providerId="ADAL" clId="{DB6A5D41-9F77-4945-A664-8C83B6A8898B}" dt="2023-02-01T04:16:58.939" v="6612" actId="1076"/>
          <ac:spMkLst>
            <pc:docMk/>
            <pc:sldMk cId="2559928159" sldId="408"/>
            <ac:spMk id="32" creationId="{948EAB54-22EE-B86D-47EF-E7B66F9AA3DF}"/>
          </ac:spMkLst>
        </pc:spChg>
        <pc:spChg chg="add mod">
          <ac:chgData name="Tsemach Mizrachi" userId="85fcc19c-b38c-410f-93a9-519990a4c1f0" providerId="ADAL" clId="{DB6A5D41-9F77-4945-A664-8C83B6A8898B}" dt="2023-02-01T04:14:53.764" v="6556" actId="1037"/>
          <ac:spMkLst>
            <pc:docMk/>
            <pc:sldMk cId="2559928159" sldId="408"/>
            <ac:spMk id="35" creationId="{060E96DE-CB78-E214-CA15-09A5DA89767D}"/>
          </ac:spMkLst>
        </pc:spChg>
        <pc:spChg chg="add mod">
          <ac:chgData name="Tsemach Mizrachi" userId="85fcc19c-b38c-410f-93a9-519990a4c1f0" providerId="ADAL" clId="{DB6A5D41-9F77-4945-A664-8C83B6A8898B}" dt="2023-02-01T04:10:43.100" v="6499" actId="164"/>
          <ac:spMkLst>
            <pc:docMk/>
            <pc:sldMk cId="2559928159" sldId="408"/>
            <ac:spMk id="36" creationId="{A00DBD64-F924-F9F4-F27C-69EDE3FA8F60}"/>
          </ac:spMkLst>
        </pc:spChg>
        <pc:spChg chg="add del mod">
          <ac:chgData name="Tsemach Mizrachi" userId="85fcc19c-b38c-410f-93a9-519990a4c1f0" providerId="ADAL" clId="{DB6A5D41-9F77-4945-A664-8C83B6A8898B}" dt="2023-02-01T04:03:40.341" v="6431" actId="478"/>
          <ac:spMkLst>
            <pc:docMk/>
            <pc:sldMk cId="2559928159" sldId="408"/>
            <ac:spMk id="37" creationId="{F1B77A7F-9AC0-C642-C07A-74A8621DEB23}"/>
          </ac:spMkLst>
        </pc:spChg>
        <pc:spChg chg="add mod">
          <ac:chgData name="Tsemach Mizrachi" userId="85fcc19c-b38c-410f-93a9-519990a4c1f0" providerId="ADAL" clId="{DB6A5D41-9F77-4945-A664-8C83B6A8898B}" dt="2023-02-01T04:10:43.100" v="6499" actId="164"/>
          <ac:spMkLst>
            <pc:docMk/>
            <pc:sldMk cId="2559928159" sldId="408"/>
            <ac:spMk id="38" creationId="{D6B5EAA4-BFFD-78C7-C698-FD76A2E731F9}"/>
          </ac:spMkLst>
        </pc:spChg>
        <pc:spChg chg="add mod">
          <ac:chgData name="Tsemach Mizrachi" userId="85fcc19c-b38c-410f-93a9-519990a4c1f0" providerId="ADAL" clId="{DB6A5D41-9F77-4945-A664-8C83B6A8898B}" dt="2023-02-01T04:10:43.100" v="6499" actId="164"/>
          <ac:spMkLst>
            <pc:docMk/>
            <pc:sldMk cId="2559928159" sldId="408"/>
            <ac:spMk id="39" creationId="{FCB7E929-656A-EDFE-5C4D-F3B3AC268C96}"/>
          </ac:spMkLst>
        </pc:spChg>
        <pc:spChg chg="add mod">
          <ac:chgData name="Tsemach Mizrachi" userId="85fcc19c-b38c-410f-93a9-519990a4c1f0" providerId="ADAL" clId="{DB6A5D41-9F77-4945-A664-8C83B6A8898B}" dt="2023-02-01T04:12:00.645" v="6525" actId="108"/>
          <ac:spMkLst>
            <pc:docMk/>
            <pc:sldMk cId="2559928159" sldId="408"/>
            <ac:spMk id="40" creationId="{6A491E9A-C5EE-D138-84C3-B30DC540AEE6}"/>
          </ac:spMkLst>
        </pc:spChg>
        <pc:spChg chg="add mod">
          <ac:chgData name="Tsemach Mizrachi" userId="85fcc19c-b38c-410f-93a9-519990a4c1f0" providerId="ADAL" clId="{DB6A5D41-9F77-4945-A664-8C83B6A8898B}" dt="2023-02-01T04:10:43.100" v="6499" actId="164"/>
          <ac:spMkLst>
            <pc:docMk/>
            <pc:sldMk cId="2559928159" sldId="408"/>
            <ac:spMk id="41" creationId="{83839CC7-02DE-ADEC-FBE8-B92540F63133}"/>
          </ac:spMkLst>
        </pc:spChg>
        <pc:spChg chg="add mod">
          <ac:chgData name="Tsemach Mizrachi" userId="85fcc19c-b38c-410f-93a9-519990a4c1f0" providerId="ADAL" clId="{DB6A5D41-9F77-4945-A664-8C83B6A8898B}" dt="2023-02-01T04:10:43.100" v="6499" actId="164"/>
          <ac:spMkLst>
            <pc:docMk/>
            <pc:sldMk cId="2559928159" sldId="408"/>
            <ac:spMk id="42" creationId="{2BE1F1B4-179B-CB10-7D4E-0872B77FA1E7}"/>
          </ac:spMkLst>
        </pc:spChg>
        <pc:spChg chg="add mod">
          <ac:chgData name="Tsemach Mizrachi" userId="85fcc19c-b38c-410f-93a9-519990a4c1f0" providerId="ADAL" clId="{DB6A5D41-9F77-4945-A664-8C83B6A8898B}" dt="2023-02-01T04:12:17.876" v="6528" actId="207"/>
          <ac:spMkLst>
            <pc:docMk/>
            <pc:sldMk cId="2559928159" sldId="408"/>
            <ac:spMk id="44" creationId="{0B777E36-5133-820D-C004-307572732DF3}"/>
          </ac:spMkLst>
        </pc:spChg>
        <pc:spChg chg="add mod">
          <ac:chgData name="Tsemach Mizrachi" userId="85fcc19c-b38c-410f-93a9-519990a4c1f0" providerId="ADAL" clId="{DB6A5D41-9F77-4945-A664-8C83B6A8898B}" dt="2023-02-01T04:12:28.226" v="6531" actId="1035"/>
          <ac:spMkLst>
            <pc:docMk/>
            <pc:sldMk cId="2559928159" sldId="408"/>
            <ac:spMk id="45" creationId="{59821CB8-A6B2-97AE-CE74-B30B771B8936}"/>
          </ac:spMkLst>
        </pc:spChg>
        <pc:spChg chg="add mod">
          <ac:chgData name="Tsemach Mizrachi" userId="85fcc19c-b38c-410f-93a9-519990a4c1f0" providerId="ADAL" clId="{DB6A5D41-9F77-4945-A664-8C83B6A8898B}" dt="2023-02-01T04:12:35.978" v="6533" actId="1076"/>
          <ac:spMkLst>
            <pc:docMk/>
            <pc:sldMk cId="2559928159" sldId="408"/>
            <ac:spMk id="46" creationId="{C13CAA99-3A7D-8E5A-E8EC-B34E9C92D31B}"/>
          </ac:spMkLst>
        </pc:spChg>
        <pc:spChg chg="add mod">
          <ac:chgData name="Tsemach Mizrachi" userId="85fcc19c-b38c-410f-93a9-519990a4c1f0" providerId="ADAL" clId="{DB6A5D41-9F77-4945-A664-8C83B6A8898B}" dt="2023-02-01T04:12:43.966" v="6535" actId="1076"/>
          <ac:spMkLst>
            <pc:docMk/>
            <pc:sldMk cId="2559928159" sldId="408"/>
            <ac:spMk id="47" creationId="{172A5108-B841-C16A-5B06-E3647BA7CE49}"/>
          </ac:spMkLst>
        </pc:spChg>
        <pc:spChg chg="add mod">
          <ac:chgData name="Tsemach Mizrachi" userId="85fcc19c-b38c-410f-93a9-519990a4c1f0" providerId="ADAL" clId="{DB6A5D41-9F77-4945-A664-8C83B6A8898B}" dt="2023-02-01T04:13:04.346" v="6539" actId="1076"/>
          <ac:spMkLst>
            <pc:docMk/>
            <pc:sldMk cId="2559928159" sldId="408"/>
            <ac:spMk id="48" creationId="{38A579BB-024D-6D99-C5BC-262445590637}"/>
          </ac:spMkLst>
        </pc:spChg>
        <pc:spChg chg="add mod">
          <ac:chgData name="Tsemach Mizrachi" userId="85fcc19c-b38c-410f-93a9-519990a4c1f0" providerId="ADAL" clId="{DB6A5D41-9F77-4945-A664-8C83B6A8898B}" dt="2023-02-01T04:13:11.462" v="6541" actId="1076"/>
          <ac:spMkLst>
            <pc:docMk/>
            <pc:sldMk cId="2559928159" sldId="408"/>
            <ac:spMk id="49" creationId="{E2F463E0-BFE7-7C7F-0362-FBCEF26D12CB}"/>
          </ac:spMkLst>
        </pc:spChg>
        <pc:spChg chg="add mod">
          <ac:chgData name="Tsemach Mizrachi" userId="85fcc19c-b38c-410f-93a9-519990a4c1f0" providerId="ADAL" clId="{DB6A5D41-9F77-4945-A664-8C83B6A8898B}" dt="2023-02-01T04:20:02.702" v="6663" actId="164"/>
          <ac:spMkLst>
            <pc:docMk/>
            <pc:sldMk cId="2559928159" sldId="408"/>
            <ac:spMk id="50" creationId="{40CF5266-C9F5-AB0B-582B-FAF4ED410FA7}"/>
          </ac:spMkLst>
        </pc:spChg>
        <pc:spChg chg="add mod">
          <ac:chgData name="Tsemach Mizrachi" userId="85fcc19c-b38c-410f-93a9-519990a4c1f0" providerId="ADAL" clId="{DB6A5D41-9F77-4945-A664-8C83B6A8898B}" dt="2023-02-01T04:20:08.569" v="6664" actId="164"/>
          <ac:spMkLst>
            <pc:docMk/>
            <pc:sldMk cId="2559928159" sldId="408"/>
            <ac:spMk id="51" creationId="{588175DA-02A9-6877-D9E0-8A9635EB4616}"/>
          </ac:spMkLst>
        </pc:spChg>
        <pc:spChg chg="add del mod">
          <ac:chgData name="Tsemach Mizrachi" userId="85fcc19c-b38c-410f-93a9-519990a4c1f0" providerId="ADAL" clId="{DB6A5D41-9F77-4945-A664-8C83B6A8898B}" dt="2023-02-01T04:17:39.603" v="6616" actId="478"/>
          <ac:spMkLst>
            <pc:docMk/>
            <pc:sldMk cId="2559928159" sldId="408"/>
            <ac:spMk id="52" creationId="{96CA15A0-5EA7-EF28-B113-AB83AD605F99}"/>
          </ac:spMkLst>
        </pc:spChg>
        <pc:spChg chg="add mod">
          <ac:chgData name="Tsemach Mizrachi" userId="85fcc19c-b38c-410f-93a9-519990a4c1f0" providerId="ADAL" clId="{DB6A5D41-9F77-4945-A664-8C83B6A8898B}" dt="2023-02-01T04:20:02.702" v="6663" actId="164"/>
          <ac:spMkLst>
            <pc:docMk/>
            <pc:sldMk cId="2559928159" sldId="408"/>
            <ac:spMk id="53" creationId="{FCE06F87-42C2-4D57-6503-3CDC072657AA}"/>
          </ac:spMkLst>
        </pc:spChg>
        <pc:spChg chg="add mod">
          <ac:chgData name="Tsemach Mizrachi" userId="85fcc19c-b38c-410f-93a9-519990a4c1f0" providerId="ADAL" clId="{DB6A5D41-9F77-4945-A664-8C83B6A8898B}" dt="2023-02-01T04:20:08.569" v="6664" actId="164"/>
          <ac:spMkLst>
            <pc:docMk/>
            <pc:sldMk cId="2559928159" sldId="408"/>
            <ac:spMk id="54" creationId="{9AC0270C-3547-BC0B-A52E-AD0F0CB83239}"/>
          </ac:spMkLst>
        </pc:spChg>
        <pc:spChg chg="del">
          <ac:chgData name="Tsemach Mizrachi" userId="85fcc19c-b38c-410f-93a9-519990a4c1f0" providerId="ADAL" clId="{DB6A5D41-9F77-4945-A664-8C83B6A8898B}" dt="2023-02-01T03:55:37.649" v="6250" actId="478"/>
          <ac:spMkLst>
            <pc:docMk/>
            <pc:sldMk cId="2559928159" sldId="408"/>
            <ac:spMk id="91" creationId="{76CBBC1E-DA03-42D9-9F21-9862223AD099}"/>
          </ac:spMkLst>
        </pc:spChg>
        <pc:grpChg chg="add mod">
          <ac:chgData name="Tsemach Mizrachi" userId="85fcc19c-b38c-410f-93a9-519990a4c1f0" providerId="ADAL" clId="{DB6A5D41-9F77-4945-A664-8C83B6A8898B}" dt="2023-02-01T03:57:30.697" v="6266" actId="14100"/>
          <ac:grpSpMkLst>
            <pc:docMk/>
            <pc:sldMk cId="2559928159" sldId="408"/>
            <ac:grpSpMk id="18" creationId="{025BCE18-08B0-0439-CF25-0184BB5419AF}"/>
          </ac:grpSpMkLst>
        </pc:grpChg>
        <pc:grpChg chg="add mod">
          <ac:chgData name="Tsemach Mizrachi" userId="85fcc19c-b38c-410f-93a9-519990a4c1f0" providerId="ADAL" clId="{DB6A5D41-9F77-4945-A664-8C83B6A8898B}" dt="2023-02-01T04:10:53.657" v="6501" actId="1076"/>
          <ac:grpSpMkLst>
            <pc:docMk/>
            <pc:sldMk cId="2559928159" sldId="408"/>
            <ac:grpSpMk id="23" creationId="{4896CF59-8FD3-E86C-F793-81E3521EE38D}"/>
          </ac:grpSpMkLst>
        </pc:grpChg>
        <pc:grpChg chg="add mod">
          <ac:chgData name="Tsemach Mizrachi" userId="85fcc19c-b38c-410f-93a9-519990a4c1f0" providerId="ADAL" clId="{DB6A5D41-9F77-4945-A664-8C83B6A8898B}" dt="2023-02-01T04:01:33.843" v="6396" actId="164"/>
          <ac:grpSpMkLst>
            <pc:docMk/>
            <pc:sldMk cId="2559928159" sldId="408"/>
            <ac:grpSpMk id="30" creationId="{9BF79D07-C4F0-9F4F-9DD9-6DB2A3D25AC5}"/>
          </ac:grpSpMkLst>
        </pc:grpChg>
        <pc:grpChg chg="add mod">
          <ac:chgData name="Tsemach Mizrachi" userId="85fcc19c-b38c-410f-93a9-519990a4c1f0" providerId="ADAL" clId="{DB6A5D41-9F77-4945-A664-8C83B6A8898B}" dt="2023-02-01T04:10:43.100" v="6499" actId="164"/>
          <ac:grpSpMkLst>
            <pc:docMk/>
            <pc:sldMk cId="2559928159" sldId="408"/>
            <ac:grpSpMk id="33" creationId="{D2342E65-6D56-4D96-6911-D7ACB1D39332}"/>
          </ac:grpSpMkLst>
        </pc:grpChg>
        <pc:grpChg chg="add mod">
          <ac:chgData name="Tsemach Mizrachi" userId="85fcc19c-b38c-410f-93a9-519990a4c1f0" providerId="ADAL" clId="{DB6A5D41-9F77-4945-A664-8C83B6A8898B}" dt="2023-02-01T04:10:50.370" v="6500" actId="14100"/>
          <ac:grpSpMkLst>
            <pc:docMk/>
            <pc:sldMk cId="2559928159" sldId="408"/>
            <ac:grpSpMk id="43" creationId="{E8FF7B64-EC90-5004-253E-26563C276A5A}"/>
          </ac:grpSpMkLst>
        </pc:grpChg>
        <pc:grpChg chg="add mod">
          <ac:chgData name="Tsemach Mizrachi" userId="85fcc19c-b38c-410f-93a9-519990a4c1f0" providerId="ADAL" clId="{DB6A5D41-9F77-4945-A664-8C83B6A8898B}" dt="2023-02-01T04:20:02.702" v="6663" actId="164"/>
          <ac:grpSpMkLst>
            <pc:docMk/>
            <pc:sldMk cId="2559928159" sldId="408"/>
            <ac:grpSpMk id="55" creationId="{DDE2F762-1C7A-D624-9B5E-0C66E86724EA}"/>
          </ac:grpSpMkLst>
        </pc:grpChg>
        <pc:grpChg chg="add mod">
          <ac:chgData name="Tsemach Mizrachi" userId="85fcc19c-b38c-410f-93a9-519990a4c1f0" providerId="ADAL" clId="{DB6A5D41-9F77-4945-A664-8C83B6A8898B}" dt="2023-02-01T04:20:08.569" v="6664" actId="164"/>
          <ac:grpSpMkLst>
            <pc:docMk/>
            <pc:sldMk cId="2559928159" sldId="408"/>
            <ac:grpSpMk id="56" creationId="{93263D14-D667-F5F8-AC4B-256FE5CF9ECD}"/>
          </ac:grpSpMkLst>
        </pc:grpChg>
        <pc:grpChg chg="del">
          <ac:chgData name="Tsemach Mizrachi" userId="85fcc19c-b38c-410f-93a9-519990a4c1f0" providerId="ADAL" clId="{DB6A5D41-9F77-4945-A664-8C83B6A8898B}" dt="2023-02-01T03:53:13.261" v="6170" actId="478"/>
          <ac:grpSpMkLst>
            <pc:docMk/>
            <pc:sldMk cId="2559928159" sldId="408"/>
            <ac:grpSpMk id="70" creationId="{5470391A-E5C9-46BB-A55F-464D224CD062}"/>
          </ac:grpSpMkLst>
        </pc:grpChg>
        <pc:grpChg chg="del">
          <ac:chgData name="Tsemach Mizrachi" userId="85fcc19c-b38c-410f-93a9-519990a4c1f0" providerId="ADAL" clId="{DB6A5D41-9F77-4945-A664-8C83B6A8898B}" dt="2023-02-01T03:53:18.055" v="6173" actId="478"/>
          <ac:grpSpMkLst>
            <pc:docMk/>
            <pc:sldMk cId="2559928159" sldId="408"/>
            <ac:grpSpMk id="74" creationId="{2CD18766-3DDF-4366-A77D-5A1FF0701B77}"/>
          </ac:grpSpMkLst>
        </pc:grpChg>
        <pc:grpChg chg="del">
          <ac:chgData name="Tsemach Mizrachi" userId="85fcc19c-b38c-410f-93a9-519990a4c1f0" providerId="ADAL" clId="{DB6A5D41-9F77-4945-A664-8C83B6A8898B}" dt="2023-02-01T03:55:24.811" v="6245" actId="478"/>
          <ac:grpSpMkLst>
            <pc:docMk/>
            <pc:sldMk cId="2559928159" sldId="408"/>
            <ac:grpSpMk id="89" creationId="{57EF44F4-1DCE-48D2-882C-9295995F22B8}"/>
          </ac:grpSpMkLst>
        </pc:grpChg>
        <pc:picChg chg="del mod">
          <ac:chgData name="Tsemach Mizrachi" userId="85fcc19c-b38c-410f-93a9-519990a4c1f0" providerId="ADAL" clId="{DB6A5D41-9F77-4945-A664-8C83B6A8898B}" dt="2023-02-01T03:53:08.944" v="6169" actId="478"/>
          <ac:picMkLst>
            <pc:docMk/>
            <pc:sldMk cId="2559928159" sldId="408"/>
            <ac:picMk id="3" creationId="{EA8A626D-6B86-447C-A3F2-7F3FD1A2317B}"/>
          </ac:picMkLst>
        </pc:picChg>
        <pc:picChg chg="del">
          <ac:chgData name="Tsemach Mizrachi" userId="85fcc19c-b38c-410f-93a9-519990a4c1f0" providerId="ADAL" clId="{DB6A5D41-9F77-4945-A664-8C83B6A8898B}" dt="2023-02-01T03:53:16.717" v="6172" actId="478"/>
          <ac:picMkLst>
            <pc:docMk/>
            <pc:sldMk cId="2559928159" sldId="408"/>
            <ac:picMk id="4" creationId="{BA69E04D-EBAE-419A-A089-C22284B0FD35}"/>
          </ac:picMkLst>
        </pc:picChg>
        <pc:picChg chg="del">
          <ac:chgData name="Tsemach Mizrachi" userId="85fcc19c-b38c-410f-93a9-519990a4c1f0" providerId="ADAL" clId="{DB6A5D41-9F77-4945-A664-8C83B6A8898B}" dt="2023-02-01T03:55:25.968" v="6246" actId="478"/>
          <ac:picMkLst>
            <pc:docMk/>
            <pc:sldMk cId="2559928159" sldId="408"/>
            <ac:picMk id="5" creationId="{0E16E818-3FB0-43AF-9706-5C61D57D71A0}"/>
          </ac:picMkLst>
        </pc:picChg>
        <pc:picChg chg="add del mod">
          <ac:chgData name="Tsemach Mizrachi" userId="85fcc19c-b38c-410f-93a9-519990a4c1f0" providerId="ADAL" clId="{DB6A5D41-9F77-4945-A664-8C83B6A8898B}" dt="2023-02-01T03:56:40.784" v="6253" actId="478"/>
          <ac:picMkLst>
            <pc:docMk/>
            <pc:sldMk cId="2559928159" sldId="408"/>
            <ac:picMk id="11" creationId="{0735E2FE-B2C4-6619-00D7-2760AD497361}"/>
          </ac:picMkLst>
        </pc:picChg>
        <pc:picChg chg="add mod">
          <ac:chgData name="Tsemach Mizrachi" userId="85fcc19c-b38c-410f-93a9-519990a4c1f0" providerId="ADAL" clId="{DB6A5D41-9F77-4945-A664-8C83B6A8898B}" dt="2023-02-01T03:57:28.623" v="6265" actId="164"/>
          <ac:picMkLst>
            <pc:docMk/>
            <pc:sldMk cId="2559928159" sldId="408"/>
            <ac:picMk id="13" creationId="{DC8EF087-0DA3-4BCD-8D86-C7804B030AC8}"/>
          </ac:picMkLst>
        </pc:picChg>
        <pc:picChg chg="add del mod">
          <ac:chgData name="Tsemach Mizrachi" userId="85fcc19c-b38c-410f-93a9-519990a4c1f0" providerId="ADAL" clId="{DB6A5D41-9F77-4945-A664-8C83B6A8898B}" dt="2023-02-01T03:58:12.138" v="6269" actId="478"/>
          <ac:picMkLst>
            <pc:docMk/>
            <pc:sldMk cId="2559928159" sldId="408"/>
            <ac:picMk id="19" creationId="{66367C83-6C6A-72CD-8707-CB53018B9247}"/>
          </ac:picMkLst>
        </pc:picChg>
        <pc:picChg chg="add mod">
          <ac:chgData name="Tsemach Mizrachi" userId="85fcc19c-b38c-410f-93a9-519990a4c1f0" providerId="ADAL" clId="{DB6A5D41-9F77-4945-A664-8C83B6A8898B}" dt="2023-02-01T03:58:47.518" v="6280" actId="164"/>
          <ac:picMkLst>
            <pc:docMk/>
            <pc:sldMk cId="2559928159" sldId="408"/>
            <ac:picMk id="21" creationId="{F88BEB17-F6A7-5D95-9A13-C8EBCE245249}"/>
          </ac:picMkLst>
        </pc:picChg>
        <pc:cxnChg chg="add mod">
          <ac:chgData name="Tsemach Mizrachi" userId="85fcc19c-b38c-410f-93a9-519990a4c1f0" providerId="ADAL" clId="{DB6A5D41-9F77-4945-A664-8C83B6A8898B}" dt="2023-02-01T03:57:28.623" v="6265" actId="164"/>
          <ac:cxnSpMkLst>
            <pc:docMk/>
            <pc:sldMk cId="2559928159" sldId="408"/>
            <ac:cxnSpMk id="14" creationId="{55C380CE-54D6-6C4C-831C-62A69B35CDA3}"/>
          </ac:cxnSpMkLst>
        </pc:cxnChg>
        <pc:cxnChg chg="add mod">
          <ac:chgData name="Tsemach Mizrachi" userId="85fcc19c-b38c-410f-93a9-519990a4c1f0" providerId="ADAL" clId="{DB6A5D41-9F77-4945-A664-8C83B6A8898B}" dt="2023-02-01T04:00:09.279" v="6354" actId="164"/>
          <ac:cxnSpMkLst>
            <pc:docMk/>
            <pc:sldMk cId="2559928159" sldId="408"/>
            <ac:cxnSpMk id="25" creationId="{5DD47E15-8ED9-1492-D5BB-0EBD4C0A5E21}"/>
          </ac:cxnSpMkLst>
        </pc:cxnChg>
        <pc:cxnChg chg="add mod">
          <ac:chgData name="Tsemach Mizrachi" userId="85fcc19c-b38c-410f-93a9-519990a4c1f0" providerId="ADAL" clId="{DB6A5D41-9F77-4945-A664-8C83B6A8898B}" dt="2023-02-01T04:00:09.279" v="6354" actId="164"/>
          <ac:cxnSpMkLst>
            <pc:docMk/>
            <pc:sldMk cId="2559928159" sldId="408"/>
            <ac:cxnSpMk id="27" creationId="{85D9B86E-D2FD-927C-3475-8E16D5AC9D18}"/>
          </ac:cxnSpMkLst>
        </pc:cxnChg>
        <pc:cxnChg chg="add del mod">
          <ac:chgData name="Tsemach Mizrachi" userId="85fcc19c-b38c-410f-93a9-519990a4c1f0" providerId="ADAL" clId="{DB6A5D41-9F77-4945-A664-8C83B6A8898B}" dt="2023-02-01T04:01:45.675" v="6398"/>
          <ac:cxnSpMkLst>
            <pc:docMk/>
            <pc:sldMk cId="2559928159" sldId="408"/>
            <ac:cxnSpMk id="34" creationId="{8B594639-D925-AF11-3EEC-256D9B8EBD92}"/>
          </ac:cxnSpMkLst>
        </pc:cxnChg>
        <pc:cxnChg chg="del">
          <ac:chgData name="Tsemach Mizrachi" userId="85fcc19c-b38c-410f-93a9-519990a4c1f0" providerId="ADAL" clId="{DB6A5D41-9F77-4945-A664-8C83B6A8898B}" dt="2023-02-01T03:53:15.226" v="6171" actId="478"/>
          <ac:cxnSpMkLst>
            <pc:docMk/>
            <pc:sldMk cId="2559928159" sldId="408"/>
            <ac:cxnSpMk id="65" creationId="{0414A8F3-C04C-47F5-9738-8E4EF4DAFBB7}"/>
          </ac:cxnSpMkLst>
        </pc:cxnChg>
      </pc:sldChg>
      <pc:sldChg chg="addSp delSp modSp add mod modAnim">
        <pc:chgData name="Tsemach Mizrachi" userId="85fcc19c-b38c-410f-93a9-519990a4c1f0" providerId="ADAL" clId="{DB6A5D41-9F77-4945-A664-8C83B6A8898B}" dt="2023-02-01T04:36:24.906" v="6852" actId="1076"/>
        <pc:sldMkLst>
          <pc:docMk/>
          <pc:sldMk cId="2598407713" sldId="409"/>
        </pc:sldMkLst>
        <pc:spChg chg="add mod">
          <ac:chgData name="Tsemach Mizrachi" userId="85fcc19c-b38c-410f-93a9-519990a4c1f0" providerId="ADAL" clId="{DB6A5D41-9F77-4945-A664-8C83B6A8898B}" dt="2023-02-01T04:31:58.651" v="6812" actId="1076"/>
          <ac:spMkLst>
            <pc:docMk/>
            <pc:sldMk cId="2598407713" sldId="409"/>
            <ac:spMk id="5" creationId="{5A8365EF-816F-912E-79BA-4CE07C690778}"/>
          </ac:spMkLst>
        </pc:spChg>
        <pc:spChg chg="mod">
          <ac:chgData name="Tsemach Mizrachi" userId="85fcc19c-b38c-410f-93a9-519990a4c1f0" providerId="ADAL" clId="{DB6A5D41-9F77-4945-A664-8C83B6A8898B}" dt="2023-02-01T04:24:11.355" v="6698" actId="108"/>
          <ac:spMkLst>
            <pc:docMk/>
            <pc:sldMk cId="2598407713" sldId="409"/>
            <ac:spMk id="10" creationId="{66BE6EFF-6F92-7D36-4200-E9FBC86AFD63}"/>
          </ac:spMkLst>
        </pc:spChg>
        <pc:spChg chg="mod">
          <ac:chgData name="Tsemach Mizrachi" userId="85fcc19c-b38c-410f-93a9-519990a4c1f0" providerId="ADAL" clId="{DB6A5D41-9F77-4945-A664-8C83B6A8898B}" dt="2023-02-01T04:23:24.097" v="6697" actId="3064"/>
          <ac:spMkLst>
            <pc:docMk/>
            <pc:sldMk cId="2598407713" sldId="409"/>
            <ac:spMk id="31" creationId="{C410BA1F-BB4E-18C5-A7DB-5D33B7215DF5}"/>
          </ac:spMkLst>
        </pc:spChg>
        <pc:spChg chg="mod">
          <ac:chgData name="Tsemach Mizrachi" userId="85fcc19c-b38c-410f-93a9-519990a4c1f0" providerId="ADAL" clId="{DB6A5D41-9F77-4945-A664-8C83B6A8898B}" dt="2023-02-01T04:36:24.906" v="6852" actId="1076"/>
          <ac:spMkLst>
            <pc:docMk/>
            <pc:sldMk cId="2598407713" sldId="409"/>
            <ac:spMk id="32" creationId="{948EAB54-22EE-B86D-47EF-E7B66F9AA3DF}"/>
          </ac:spMkLst>
        </pc:spChg>
        <pc:spChg chg="mod">
          <ac:chgData name="Tsemach Mizrachi" userId="85fcc19c-b38c-410f-93a9-519990a4c1f0" providerId="ADAL" clId="{DB6A5D41-9F77-4945-A664-8C83B6A8898B}" dt="2023-02-01T04:30:35.991" v="6809" actId="1076"/>
          <ac:spMkLst>
            <pc:docMk/>
            <pc:sldMk cId="2598407713" sldId="409"/>
            <ac:spMk id="35" creationId="{060E96DE-CB78-E214-CA15-09A5DA89767D}"/>
          </ac:spMkLst>
        </pc:spChg>
        <pc:spChg chg="mod">
          <ac:chgData name="Tsemach Mizrachi" userId="85fcc19c-b38c-410f-93a9-519990a4c1f0" providerId="ADAL" clId="{DB6A5D41-9F77-4945-A664-8C83B6A8898B}" dt="2023-02-01T04:30:41.584" v="6811" actId="1035"/>
          <ac:spMkLst>
            <pc:docMk/>
            <pc:sldMk cId="2598407713" sldId="409"/>
            <ac:spMk id="36" creationId="{A00DBD64-F924-F9F4-F27C-69EDE3FA8F60}"/>
          </ac:spMkLst>
        </pc:spChg>
        <pc:spChg chg="mod">
          <ac:chgData name="Tsemach Mizrachi" userId="85fcc19c-b38c-410f-93a9-519990a4c1f0" providerId="ADAL" clId="{DB6A5D41-9F77-4945-A664-8C83B6A8898B}" dt="2023-02-01T04:30:25.366" v="6806" actId="14100"/>
          <ac:spMkLst>
            <pc:docMk/>
            <pc:sldMk cId="2598407713" sldId="409"/>
            <ac:spMk id="42" creationId="{2BE1F1B4-179B-CB10-7D4E-0872B77FA1E7}"/>
          </ac:spMkLst>
        </pc:spChg>
        <pc:spChg chg="mod">
          <ac:chgData name="Tsemach Mizrachi" userId="85fcc19c-b38c-410f-93a9-519990a4c1f0" providerId="ADAL" clId="{DB6A5D41-9F77-4945-A664-8C83B6A8898B}" dt="2023-02-01T04:22:30.709" v="6678" actId="164"/>
          <ac:spMkLst>
            <pc:docMk/>
            <pc:sldMk cId="2598407713" sldId="409"/>
            <ac:spMk id="44" creationId="{0B777E36-5133-820D-C004-307572732DF3}"/>
          </ac:spMkLst>
        </pc:spChg>
        <pc:spChg chg="mod">
          <ac:chgData name="Tsemach Mizrachi" userId="85fcc19c-b38c-410f-93a9-519990a4c1f0" providerId="ADAL" clId="{DB6A5D41-9F77-4945-A664-8C83B6A8898B}" dt="2023-02-01T04:22:30.709" v="6678" actId="164"/>
          <ac:spMkLst>
            <pc:docMk/>
            <pc:sldMk cId="2598407713" sldId="409"/>
            <ac:spMk id="45" creationId="{59821CB8-A6B2-97AE-CE74-B30B771B8936}"/>
          </ac:spMkLst>
        </pc:spChg>
        <pc:spChg chg="mod">
          <ac:chgData name="Tsemach Mizrachi" userId="85fcc19c-b38c-410f-93a9-519990a4c1f0" providerId="ADAL" clId="{DB6A5D41-9F77-4945-A664-8C83B6A8898B}" dt="2023-02-01T04:22:30.709" v="6678" actId="164"/>
          <ac:spMkLst>
            <pc:docMk/>
            <pc:sldMk cId="2598407713" sldId="409"/>
            <ac:spMk id="46" creationId="{C13CAA99-3A7D-8E5A-E8EC-B34E9C92D31B}"/>
          </ac:spMkLst>
        </pc:spChg>
        <pc:spChg chg="mod">
          <ac:chgData name="Tsemach Mizrachi" userId="85fcc19c-b38c-410f-93a9-519990a4c1f0" providerId="ADAL" clId="{DB6A5D41-9F77-4945-A664-8C83B6A8898B}" dt="2023-02-01T04:22:30.709" v="6678" actId="164"/>
          <ac:spMkLst>
            <pc:docMk/>
            <pc:sldMk cId="2598407713" sldId="409"/>
            <ac:spMk id="47" creationId="{172A5108-B841-C16A-5B06-E3647BA7CE49}"/>
          </ac:spMkLst>
        </pc:spChg>
        <pc:spChg chg="mod">
          <ac:chgData name="Tsemach Mizrachi" userId="85fcc19c-b38c-410f-93a9-519990a4c1f0" providerId="ADAL" clId="{DB6A5D41-9F77-4945-A664-8C83B6A8898B}" dt="2023-02-01T04:22:30.709" v="6678" actId="164"/>
          <ac:spMkLst>
            <pc:docMk/>
            <pc:sldMk cId="2598407713" sldId="409"/>
            <ac:spMk id="48" creationId="{38A579BB-024D-6D99-C5BC-262445590637}"/>
          </ac:spMkLst>
        </pc:spChg>
        <pc:spChg chg="mod">
          <ac:chgData name="Tsemach Mizrachi" userId="85fcc19c-b38c-410f-93a9-519990a4c1f0" providerId="ADAL" clId="{DB6A5D41-9F77-4945-A664-8C83B6A8898B}" dt="2023-02-01T04:22:30.709" v="6678" actId="164"/>
          <ac:spMkLst>
            <pc:docMk/>
            <pc:sldMk cId="2598407713" sldId="409"/>
            <ac:spMk id="49" creationId="{E2F463E0-BFE7-7C7F-0362-FBCEF26D12CB}"/>
          </ac:spMkLst>
        </pc:spChg>
        <pc:spChg chg="mod">
          <ac:chgData name="Tsemach Mizrachi" userId="85fcc19c-b38c-410f-93a9-519990a4c1f0" providerId="ADAL" clId="{DB6A5D41-9F77-4945-A664-8C83B6A8898B}" dt="2023-02-01T04:22:52.350" v="6692" actId="14100"/>
          <ac:spMkLst>
            <pc:docMk/>
            <pc:sldMk cId="2598407713" sldId="409"/>
            <ac:spMk id="54" creationId="{9AC0270C-3547-BC0B-A52E-AD0F0CB83239}"/>
          </ac:spMkLst>
        </pc:spChg>
        <pc:grpChg chg="add mod">
          <ac:chgData name="Tsemach Mizrachi" userId="85fcc19c-b38c-410f-93a9-519990a4c1f0" providerId="ADAL" clId="{DB6A5D41-9F77-4945-A664-8C83B6A8898B}" dt="2023-02-01T04:22:30.709" v="6678" actId="164"/>
          <ac:grpSpMkLst>
            <pc:docMk/>
            <pc:sldMk cId="2598407713" sldId="409"/>
            <ac:grpSpMk id="3" creationId="{A2A4F9D1-687C-318D-9FCE-90ADB54F582D}"/>
          </ac:grpSpMkLst>
        </pc:grpChg>
        <pc:grpChg chg="add mod">
          <ac:chgData name="Tsemach Mizrachi" userId="85fcc19c-b38c-410f-93a9-519990a4c1f0" providerId="ADAL" clId="{DB6A5D41-9F77-4945-A664-8C83B6A8898B}" dt="2023-02-01T04:30:20.901" v="6805" actId="14100"/>
          <ac:grpSpMkLst>
            <pc:docMk/>
            <pc:sldMk cId="2598407713" sldId="409"/>
            <ac:grpSpMk id="4" creationId="{B1CFE6B2-C2B2-82F3-E83E-206F89159F1F}"/>
          </ac:grpSpMkLst>
        </pc:grpChg>
        <pc:grpChg chg="del">
          <ac:chgData name="Tsemach Mizrachi" userId="85fcc19c-b38c-410f-93a9-519990a4c1f0" providerId="ADAL" clId="{DB6A5D41-9F77-4945-A664-8C83B6A8898B}" dt="2023-02-01T04:21:20.157" v="6668" actId="478"/>
          <ac:grpSpMkLst>
            <pc:docMk/>
            <pc:sldMk cId="2598407713" sldId="409"/>
            <ac:grpSpMk id="18" creationId="{025BCE18-08B0-0439-CF25-0184BB5419AF}"/>
          </ac:grpSpMkLst>
        </pc:grpChg>
        <pc:grpChg chg="del">
          <ac:chgData name="Tsemach Mizrachi" userId="85fcc19c-b38c-410f-93a9-519990a4c1f0" providerId="ADAL" clId="{DB6A5D41-9F77-4945-A664-8C83B6A8898B}" dt="2023-02-01T04:21:22.359" v="6669" actId="478"/>
          <ac:grpSpMkLst>
            <pc:docMk/>
            <pc:sldMk cId="2598407713" sldId="409"/>
            <ac:grpSpMk id="23" creationId="{4896CF59-8FD3-E86C-F793-81E3521EE38D}"/>
          </ac:grpSpMkLst>
        </pc:grpChg>
        <pc:grpChg chg="mod">
          <ac:chgData name="Tsemach Mizrachi" userId="85fcc19c-b38c-410f-93a9-519990a4c1f0" providerId="ADAL" clId="{DB6A5D41-9F77-4945-A664-8C83B6A8898B}" dt="2023-02-01T04:22:06.681" v="6677" actId="164"/>
          <ac:grpSpMkLst>
            <pc:docMk/>
            <pc:sldMk cId="2598407713" sldId="409"/>
            <ac:grpSpMk id="43" creationId="{E8FF7B64-EC90-5004-253E-26563C276A5A}"/>
          </ac:grpSpMkLst>
        </pc:grpChg>
        <pc:grpChg chg="mod">
          <ac:chgData name="Tsemach Mizrachi" userId="85fcc19c-b38c-410f-93a9-519990a4c1f0" providerId="ADAL" clId="{DB6A5D41-9F77-4945-A664-8C83B6A8898B}" dt="2023-02-01T04:22:06.681" v="6677" actId="164"/>
          <ac:grpSpMkLst>
            <pc:docMk/>
            <pc:sldMk cId="2598407713" sldId="409"/>
            <ac:grpSpMk id="55" creationId="{DDE2F762-1C7A-D624-9B5E-0C66E86724EA}"/>
          </ac:grpSpMkLst>
        </pc:grpChg>
        <pc:grpChg chg="mod">
          <ac:chgData name="Tsemach Mizrachi" userId="85fcc19c-b38c-410f-93a9-519990a4c1f0" providerId="ADAL" clId="{DB6A5D41-9F77-4945-A664-8C83B6A8898B}" dt="2023-02-01T04:22:06.681" v="6677" actId="164"/>
          <ac:grpSpMkLst>
            <pc:docMk/>
            <pc:sldMk cId="2598407713" sldId="409"/>
            <ac:grpSpMk id="56" creationId="{93263D14-D667-F5F8-AC4B-256FE5CF9ECD}"/>
          </ac:grpSpMkLst>
        </pc:grpChg>
      </pc:sldChg>
      <pc:sldChg chg="addSp delSp modSp add mod">
        <pc:chgData name="Tsemach Mizrachi" userId="85fcc19c-b38c-410f-93a9-519990a4c1f0" providerId="ADAL" clId="{DB6A5D41-9F77-4945-A664-8C83B6A8898B}" dt="2023-02-01T04:48:39.964" v="7069" actId="1076"/>
        <pc:sldMkLst>
          <pc:docMk/>
          <pc:sldMk cId="4264030148" sldId="410"/>
        </pc:sldMkLst>
        <pc:spChg chg="mod">
          <ac:chgData name="Tsemach Mizrachi" userId="85fcc19c-b38c-410f-93a9-519990a4c1f0" providerId="ADAL" clId="{DB6A5D41-9F77-4945-A664-8C83B6A8898B}" dt="2023-02-01T04:35:41.991" v="6849" actId="20577"/>
          <ac:spMkLst>
            <pc:docMk/>
            <pc:sldMk cId="4264030148" sldId="410"/>
            <ac:spMk id="2" creationId="{040AC9AD-40B0-4D8F-B7E3-CC69AD5DF57F}"/>
          </ac:spMkLst>
        </pc:spChg>
        <pc:spChg chg="mod">
          <ac:chgData name="Tsemach Mizrachi" userId="85fcc19c-b38c-410f-93a9-519990a4c1f0" providerId="ADAL" clId="{DB6A5D41-9F77-4945-A664-8C83B6A8898B}" dt="2023-02-01T04:40:25.764" v="6905" actId="1076"/>
          <ac:spMkLst>
            <pc:docMk/>
            <pc:sldMk cId="4264030148" sldId="410"/>
            <ac:spMk id="5" creationId="{5A8365EF-816F-912E-79BA-4CE07C690778}"/>
          </ac:spMkLst>
        </pc:spChg>
        <pc:spChg chg="add mod">
          <ac:chgData name="Tsemach Mizrachi" userId="85fcc19c-b38c-410f-93a9-519990a4c1f0" providerId="ADAL" clId="{DB6A5D41-9F77-4945-A664-8C83B6A8898B}" dt="2023-02-01T04:44:51.933" v="6962" actId="164"/>
          <ac:spMkLst>
            <pc:docMk/>
            <pc:sldMk cId="4264030148" sldId="410"/>
            <ac:spMk id="6" creationId="{625DE54B-1C88-19F3-A533-E1AB21252313}"/>
          </ac:spMkLst>
        </pc:spChg>
        <pc:spChg chg="mod">
          <ac:chgData name="Tsemach Mizrachi" userId="85fcc19c-b38c-410f-93a9-519990a4c1f0" providerId="ADAL" clId="{DB6A5D41-9F77-4945-A664-8C83B6A8898B}" dt="2023-02-01T04:36:58.319" v="6856" actId="165"/>
          <ac:spMkLst>
            <pc:docMk/>
            <pc:sldMk cId="4264030148" sldId="410"/>
            <ac:spMk id="31" creationId="{C410BA1F-BB4E-18C5-A7DB-5D33B7215DF5}"/>
          </ac:spMkLst>
        </pc:spChg>
        <pc:spChg chg="mod">
          <ac:chgData name="Tsemach Mizrachi" userId="85fcc19c-b38c-410f-93a9-519990a4c1f0" providerId="ADAL" clId="{DB6A5D41-9F77-4945-A664-8C83B6A8898B}" dt="2023-02-01T04:48:39.964" v="7069" actId="1076"/>
          <ac:spMkLst>
            <pc:docMk/>
            <pc:sldMk cId="4264030148" sldId="410"/>
            <ac:spMk id="32" creationId="{948EAB54-22EE-B86D-47EF-E7B66F9AA3DF}"/>
          </ac:spMkLst>
        </pc:spChg>
        <pc:spChg chg="del mod topLvl">
          <ac:chgData name="Tsemach Mizrachi" userId="85fcc19c-b38c-410f-93a9-519990a4c1f0" providerId="ADAL" clId="{DB6A5D41-9F77-4945-A664-8C83B6A8898B}" dt="2023-02-01T04:39:44.940" v="6895" actId="478"/>
          <ac:spMkLst>
            <pc:docMk/>
            <pc:sldMk cId="4264030148" sldId="410"/>
            <ac:spMk id="35" creationId="{060E96DE-CB78-E214-CA15-09A5DA89767D}"/>
          </ac:spMkLst>
        </pc:spChg>
        <pc:spChg chg="del mod topLvl">
          <ac:chgData name="Tsemach Mizrachi" userId="85fcc19c-b38c-410f-93a9-519990a4c1f0" providerId="ADAL" clId="{DB6A5D41-9F77-4945-A664-8C83B6A8898B}" dt="2023-02-01T04:39:48.851" v="6897" actId="478"/>
          <ac:spMkLst>
            <pc:docMk/>
            <pc:sldMk cId="4264030148" sldId="410"/>
            <ac:spMk id="36" creationId="{A00DBD64-F924-F9F4-F27C-69EDE3FA8F60}"/>
          </ac:spMkLst>
        </pc:spChg>
        <pc:spChg chg="del mod topLvl">
          <ac:chgData name="Tsemach Mizrachi" userId="85fcc19c-b38c-410f-93a9-519990a4c1f0" providerId="ADAL" clId="{DB6A5D41-9F77-4945-A664-8C83B6A8898B}" dt="2023-02-01T04:37:27.203" v="6863" actId="478"/>
          <ac:spMkLst>
            <pc:docMk/>
            <pc:sldMk cId="4264030148" sldId="410"/>
            <ac:spMk id="38" creationId="{D6B5EAA4-BFFD-78C7-C698-FD76A2E731F9}"/>
          </ac:spMkLst>
        </pc:spChg>
        <pc:spChg chg="mod topLvl">
          <ac:chgData name="Tsemach Mizrachi" userId="85fcc19c-b38c-410f-93a9-519990a4c1f0" providerId="ADAL" clId="{DB6A5D41-9F77-4945-A664-8C83B6A8898B}" dt="2023-02-01T04:44:10.017" v="6951" actId="1037"/>
          <ac:spMkLst>
            <pc:docMk/>
            <pc:sldMk cId="4264030148" sldId="410"/>
            <ac:spMk id="39" creationId="{FCB7E929-656A-EDFE-5C4D-F3B3AC268C96}"/>
          </ac:spMkLst>
        </pc:spChg>
        <pc:spChg chg="mod topLvl">
          <ac:chgData name="Tsemach Mizrachi" userId="85fcc19c-b38c-410f-93a9-519990a4c1f0" providerId="ADAL" clId="{DB6A5D41-9F77-4945-A664-8C83B6A8898B}" dt="2023-02-01T04:45:01.924" v="6970" actId="1038"/>
          <ac:spMkLst>
            <pc:docMk/>
            <pc:sldMk cId="4264030148" sldId="410"/>
            <ac:spMk id="40" creationId="{6A491E9A-C5EE-D138-84C3-B30DC540AEE6}"/>
          </ac:spMkLst>
        </pc:spChg>
        <pc:spChg chg="mod topLvl">
          <ac:chgData name="Tsemach Mizrachi" userId="85fcc19c-b38c-410f-93a9-519990a4c1f0" providerId="ADAL" clId="{DB6A5D41-9F77-4945-A664-8C83B6A8898B}" dt="2023-02-01T04:40:11.834" v="6899" actId="338"/>
          <ac:spMkLst>
            <pc:docMk/>
            <pc:sldMk cId="4264030148" sldId="410"/>
            <ac:spMk id="41" creationId="{83839CC7-02DE-ADEC-FBE8-B92540F63133}"/>
          </ac:spMkLst>
        </pc:spChg>
        <pc:spChg chg="del mod topLvl">
          <ac:chgData name="Tsemach Mizrachi" userId="85fcc19c-b38c-410f-93a9-519990a4c1f0" providerId="ADAL" clId="{DB6A5D41-9F77-4945-A664-8C83B6A8898B}" dt="2023-02-01T04:39:46.643" v="6896" actId="478"/>
          <ac:spMkLst>
            <pc:docMk/>
            <pc:sldMk cId="4264030148" sldId="410"/>
            <ac:spMk id="42" creationId="{2BE1F1B4-179B-CB10-7D4E-0872B77FA1E7}"/>
          </ac:spMkLst>
        </pc:spChg>
        <pc:spChg chg="mod topLvl">
          <ac:chgData name="Tsemach Mizrachi" userId="85fcc19c-b38c-410f-93a9-519990a4c1f0" providerId="ADAL" clId="{DB6A5D41-9F77-4945-A664-8C83B6A8898B}" dt="2023-02-01T04:47:23.756" v="7034" actId="1037"/>
          <ac:spMkLst>
            <pc:docMk/>
            <pc:sldMk cId="4264030148" sldId="410"/>
            <ac:spMk id="44" creationId="{0B777E36-5133-820D-C004-307572732DF3}"/>
          </ac:spMkLst>
        </pc:spChg>
        <pc:spChg chg="mod topLvl">
          <ac:chgData name="Tsemach Mizrachi" userId="85fcc19c-b38c-410f-93a9-519990a4c1f0" providerId="ADAL" clId="{DB6A5D41-9F77-4945-A664-8C83B6A8898B}" dt="2023-02-01T04:47:03.988" v="7020" actId="1076"/>
          <ac:spMkLst>
            <pc:docMk/>
            <pc:sldMk cId="4264030148" sldId="410"/>
            <ac:spMk id="45" creationId="{59821CB8-A6B2-97AE-CE74-B30B771B8936}"/>
          </ac:spMkLst>
        </pc:spChg>
        <pc:spChg chg="mod topLvl">
          <ac:chgData name="Tsemach Mizrachi" userId="85fcc19c-b38c-410f-93a9-519990a4c1f0" providerId="ADAL" clId="{DB6A5D41-9F77-4945-A664-8C83B6A8898B}" dt="2023-02-01T04:48:00.433" v="7049" actId="1038"/>
          <ac:spMkLst>
            <pc:docMk/>
            <pc:sldMk cId="4264030148" sldId="410"/>
            <ac:spMk id="46" creationId="{C13CAA99-3A7D-8E5A-E8EC-B34E9C92D31B}"/>
          </ac:spMkLst>
        </pc:spChg>
        <pc:spChg chg="mod topLvl">
          <ac:chgData name="Tsemach Mizrachi" userId="85fcc19c-b38c-410f-93a9-519990a4c1f0" providerId="ADAL" clId="{DB6A5D41-9F77-4945-A664-8C83B6A8898B}" dt="2023-02-01T04:47:56.911" v="7047" actId="1038"/>
          <ac:spMkLst>
            <pc:docMk/>
            <pc:sldMk cId="4264030148" sldId="410"/>
            <ac:spMk id="47" creationId="{172A5108-B841-C16A-5B06-E3647BA7CE49}"/>
          </ac:spMkLst>
        </pc:spChg>
        <pc:spChg chg="mod topLvl">
          <ac:chgData name="Tsemach Mizrachi" userId="85fcc19c-b38c-410f-93a9-519990a4c1f0" providerId="ADAL" clId="{DB6A5D41-9F77-4945-A664-8C83B6A8898B}" dt="2023-02-01T04:48:05.170" v="7067" actId="1035"/>
          <ac:spMkLst>
            <pc:docMk/>
            <pc:sldMk cId="4264030148" sldId="410"/>
            <ac:spMk id="48" creationId="{38A579BB-024D-6D99-C5BC-262445590637}"/>
          </ac:spMkLst>
        </pc:spChg>
        <pc:spChg chg="mod topLvl">
          <ac:chgData name="Tsemach Mizrachi" userId="85fcc19c-b38c-410f-93a9-519990a4c1f0" providerId="ADAL" clId="{DB6A5D41-9F77-4945-A664-8C83B6A8898B}" dt="2023-02-01T04:45:44.464" v="6971" actId="164"/>
          <ac:spMkLst>
            <pc:docMk/>
            <pc:sldMk cId="4264030148" sldId="410"/>
            <ac:spMk id="49" creationId="{E2F463E0-BFE7-7C7F-0362-FBCEF26D12CB}"/>
          </ac:spMkLst>
        </pc:spChg>
        <pc:spChg chg="mod">
          <ac:chgData name="Tsemach Mizrachi" userId="85fcc19c-b38c-410f-93a9-519990a4c1f0" providerId="ADAL" clId="{DB6A5D41-9F77-4945-A664-8C83B6A8898B}" dt="2023-02-01T04:48:11.611" v="7068" actId="688"/>
          <ac:spMkLst>
            <pc:docMk/>
            <pc:sldMk cId="4264030148" sldId="410"/>
            <ac:spMk id="50" creationId="{40CF5266-C9F5-AB0B-582B-FAF4ED410FA7}"/>
          </ac:spMkLst>
        </pc:spChg>
        <pc:spChg chg="mod">
          <ac:chgData name="Tsemach Mizrachi" userId="85fcc19c-b38c-410f-93a9-519990a4c1f0" providerId="ADAL" clId="{DB6A5D41-9F77-4945-A664-8C83B6A8898B}" dt="2023-02-01T04:47:49.499" v="7045" actId="688"/>
          <ac:spMkLst>
            <pc:docMk/>
            <pc:sldMk cId="4264030148" sldId="410"/>
            <ac:spMk id="51" creationId="{588175DA-02A9-6877-D9E0-8A9635EB4616}"/>
          </ac:spMkLst>
        </pc:spChg>
        <pc:spChg chg="mod">
          <ac:chgData name="Tsemach Mizrachi" userId="85fcc19c-b38c-410f-93a9-519990a4c1f0" providerId="ADAL" clId="{DB6A5D41-9F77-4945-A664-8C83B6A8898B}" dt="2023-02-01T04:42:50.716" v="6948" actId="14100"/>
          <ac:spMkLst>
            <pc:docMk/>
            <pc:sldMk cId="4264030148" sldId="410"/>
            <ac:spMk id="53" creationId="{FCE06F87-42C2-4D57-6503-3CDC072657AA}"/>
          </ac:spMkLst>
        </pc:spChg>
        <pc:spChg chg="mod">
          <ac:chgData name="Tsemach Mizrachi" userId="85fcc19c-b38c-410f-93a9-519990a4c1f0" providerId="ADAL" clId="{DB6A5D41-9F77-4945-A664-8C83B6A8898B}" dt="2023-02-01T04:40:52.915" v="6911" actId="14100"/>
          <ac:spMkLst>
            <pc:docMk/>
            <pc:sldMk cId="4264030148" sldId="410"/>
            <ac:spMk id="54" creationId="{9AC0270C-3547-BC0B-A52E-AD0F0CB83239}"/>
          </ac:spMkLst>
        </pc:spChg>
        <pc:grpChg chg="del mod topLvl">
          <ac:chgData name="Tsemach Mizrachi" userId="85fcc19c-b38c-410f-93a9-519990a4c1f0" providerId="ADAL" clId="{DB6A5D41-9F77-4945-A664-8C83B6A8898B}" dt="2023-02-01T04:36:33.436" v="6853" actId="165"/>
          <ac:grpSpMkLst>
            <pc:docMk/>
            <pc:sldMk cId="4264030148" sldId="410"/>
            <ac:grpSpMk id="3" creationId="{A2A4F9D1-687C-318D-9FCE-90ADB54F582D}"/>
          </ac:grpSpMkLst>
        </pc:grpChg>
        <pc:grpChg chg="del">
          <ac:chgData name="Tsemach Mizrachi" userId="85fcc19c-b38c-410f-93a9-519990a4c1f0" providerId="ADAL" clId="{DB6A5D41-9F77-4945-A664-8C83B6A8898B}" dt="2023-02-01T04:36:06.303" v="6850" actId="165"/>
          <ac:grpSpMkLst>
            <pc:docMk/>
            <pc:sldMk cId="4264030148" sldId="410"/>
            <ac:grpSpMk id="4" creationId="{B1CFE6B2-C2B2-82F3-E83E-206F89159F1F}"/>
          </ac:grpSpMkLst>
        </pc:grpChg>
        <pc:grpChg chg="add mod">
          <ac:chgData name="Tsemach Mizrachi" userId="85fcc19c-b38c-410f-93a9-519990a4c1f0" providerId="ADAL" clId="{DB6A5D41-9F77-4945-A664-8C83B6A8898B}" dt="2023-02-01T04:43:59.703" v="6949" actId="164"/>
          <ac:grpSpMkLst>
            <pc:docMk/>
            <pc:sldMk cId="4264030148" sldId="410"/>
            <ac:grpSpMk id="8" creationId="{D0EED1D0-E9B1-36E0-2660-6B228DF3ADF6}"/>
          </ac:grpSpMkLst>
        </pc:grpChg>
        <pc:grpChg chg="add mod">
          <ac:chgData name="Tsemach Mizrachi" userId="85fcc19c-b38c-410f-93a9-519990a4c1f0" providerId="ADAL" clId="{DB6A5D41-9F77-4945-A664-8C83B6A8898B}" dt="2023-02-01T04:43:59.703" v="6949" actId="164"/>
          <ac:grpSpMkLst>
            <pc:docMk/>
            <pc:sldMk cId="4264030148" sldId="410"/>
            <ac:grpSpMk id="9" creationId="{DC9997B5-211C-3C7E-D7F7-00D2CC610EE0}"/>
          </ac:grpSpMkLst>
        </pc:grpChg>
        <pc:grpChg chg="add mod">
          <ac:chgData name="Tsemach Mizrachi" userId="85fcc19c-b38c-410f-93a9-519990a4c1f0" providerId="ADAL" clId="{DB6A5D41-9F77-4945-A664-8C83B6A8898B}" dt="2023-02-01T04:44:51.933" v="6962" actId="164"/>
          <ac:grpSpMkLst>
            <pc:docMk/>
            <pc:sldMk cId="4264030148" sldId="410"/>
            <ac:grpSpMk id="11" creationId="{818FDA8E-D524-6911-F1CF-5287E7CEC4DA}"/>
          </ac:grpSpMkLst>
        </pc:grpChg>
        <pc:grpChg chg="add mod">
          <ac:chgData name="Tsemach Mizrachi" userId="85fcc19c-b38c-410f-93a9-519990a4c1f0" providerId="ADAL" clId="{DB6A5D41-9F77-4945-A664-8C83B6A8898B}" dt="2023-02-01T04:45:44.464" v="6971" actId="164"/>
          <ac:grpSpMkLst>
            <pc:docMk/>
            <pc:sldMk cId="4264030148" sldId="410"/>
            <ac:grpSpMk id="12" creationId="{18514FD6-DB9E-5878-8B47-D1AA6A1417C9}"/>
          </ac:grpSpMkLst>
        </pc:grpChg>
        <pc:grpChg chg="add mod">
          <ac:chgData name="Tsemach Mizrachi" userId="85fcc19c-b38c-410f-93a9-519990a4c1f0" providerId="ADAL" clId="{DB6A5D41-9F77-4945-A664-8C83B6A8898B}" dt="2023-02-01T04:47:12.670" v="7021" actId="164"/>
          <ac:grpSpMkLst>
            <pc:docMk/>
            <pc:sldMk cId="4264030148" sldId="410"/>
            <ac:grpSpMk id="13" creationId="{ED5109E1-789D-B9AE-9CEF-0483E9CE640B}"/>
          </ac:grpSpMkLst>
        </pc:grpChg>
        <pc:grpChg chg="add mod">
          <ac:chgData name="Tsemach Mizrachi" userId="85fcc19c-b38c-410f-93a9-519990a4c1f0" providerId="ADAL" clId="{DB6A5D41-9F77-4945-A664-8C83B6A8898B}" dt="2023-02-01T04:46:08.994" v="6973" actId="164"/>
          <ac:grpSpMkLst>
            <pc:docMk/>
            <pc:sldMk cId="4264030148" sldId="410"/>
            <ac:grpSpMk id="14" creationId="{3FE69171-D64B-1B4C-1FC3-2080D65BD57A}"/>
          </ac:grpSpMkLst>
        </pc:grpChg>
        <pc:grpChg chg="add mod">
          <ac:chgData name="Tsemach Mizrachi" userId="85fcc19c-b38c-410f-93a9-519990a4c1f0" providerId="ADAL" clId="{DB6A5D41-9F77-4945-A664-8C83B6A8898B}" dt="2023-02-01T04:47:12.670" v="7021" actId="164"/>
          <ac:grpSpMkLst>
            <pc:docMk/>
            <pc:sldMk cId="4264030148" sldId="410"/>
            <ac:grpSpMk id="15" creationId="{DE1EAE6D-F48C-BA9D-B76F-7F5AD8F95ACD}"/>
          </ac:grpSpMkLst>
        </pc:grpChg>
        <pc:grpChg chg="add mod">
          <ac:chgData name="Tsemach Mizrachi" userId="85fcc19c-b38c-410f-93a9-519990a4c1f0" providerId="ADAL" clId="{DB6A5D41-9F77-4945-A664-8C83B6A8898B}" dt="2023-02-01T04:47:12.670" v="7021" actId="164"/>
          <ac:grpSpMkLst>
            <pc:docMk/>
            <pc:sldMk cId="4264030148" sldId="410"/>
            <ac:grpSpMk id="16" creationId="{00F5374B-6759-065F-760F-3A644690FF44}"/>
          </ac:grpSpMkLst>
        </pc:grpChg>
        <pc:grpChg chg="mod">
          <ac:chgData name="Tsemach Mizrachi" userId="85fcc19c-b38c-410f-93a9-519990a4c1f0" providerId="ADAL" clId="{DB6A5D41-9F77-4945-A664-8C83B6A8898B}" dt="2023-02-01T04:36:58.319" v="6856" actId="165"/>
          <ac:grpSpMkLst>
            <pc:docMk/>
            <pc:sldMk cId="4264030148" sldId="410"/>
            <ac:grpSpMk id="30" creationId="{9BF79D07-C4F0-9F4F-9DD9-6DB2A3D25AC5}"/>
          </ac:grpSpMkLst>
        </pc:grpChg>
        <pc:grpChg chg="mod topLvl">
          <ac:chgData name="Tsemach Mizrachi" userId="85fcc19c-b38c-410f-93a9-519990a4c1f0" providerId="ADAL" clId="{DB6A5D41-9F77-4945-A664-8C83B6A8898B}" dt="2023-02-01T04:40:11.834" v="6899" actId="338"/>
          <ac:grpSpMkLst>
            <pc:docMk/>
            <pc:sldMk cId="4264030148" sldId="410"/>
            <ac:grpSpMk id="33" creationId="{D2342E65-6D56-4D96-6911-D7ACB1D39332}"/>
          </ac:grpSpMkLst>
        </pc:grpChg>
        <pc:grpChg chg="del mod topLvl">
          <ac:chgData name="Tsemach Mizrachi" userId="85fcc19c-b38c-410f-93a9-519990a4c1f0" providerId="ADAL" clId="{DB6A5D41-9F77-4945-A664-8C83B6A8898B}" dt="2023-02-01T04:36:58.319" v="6856" actId="165"/>
          <ac:grpSpMkLst>
            <pc:docMk/>
            <pc:sldMk cId="4264030148" sldId="410"/>
            <ac:grpSpMk id="43" creationId="{E8FF7B64-EC90-5004-253E-26563C276A5A}"/>
          </ac:grpSpMkLst>
        </pc:grpChg>
        <pc:grpChg chg="mod topLvl">
          <ac:chgData name="Tsemach Mizrachi" userId="85fcc19c-b38c-410f-93a9-519990a4c1f0" providerId="ADAL" clId="{DB6A5D41-9F77-4945-A664-8C83B6A8898B}" dt="2023-02-01T04:41:07.094" v="6914" actId="338"/>
          <ac:grpSpMkLst>
            <pc:docMk/>
            <pc:sldMk cId="4264030148" sldId="410"/>
            <ac:grpSpMk id="55" creationId="{DDE2F762-1C7A-D624-9B5E-0C66E86724EA}"/>
          </ac:grpSpMkLst>
        </pc:grpChg>
        <pc:grpChg chg="mod topLvl">
          <ac:chgData name="Tsemach Mizrachi" userId="85fcc19c-b38c-410f-93a9-519990a4c1f0" providerId="ADAL" clId="{DB6A5D41-9F77-4945-A664-8C83B6A8898B}" dt="2023-02-01T04:41:07.094" v="6914" actId="338"/>
          <ac:grpSpMkLst>
            <pc:docMk/>
            <pc:sldMk cId="4264030148" sldId="410"/>
            <ac:grpSpMk id="56" creationId="{93263D14-D667-F5F8-AC4B-256FE5CF9ECD}"/>
          </ac:grpSpMkLst>
        </pc:grpChg>
        <pc:cxnChg chg="mod">
          <ac:chgData name="Tsemach Mizrachi" userId="85fcc19c-b38c-410f-93a9-519990a4c1f0" providerId="ADAL" clId="{DB6A5D41-9F77-4945-A664-8C83B6A8898B}" dt="2023-02-01T04:36:58.319" v="6856" actId="165"/>
          <ac:cxnSpMkLst>
            <pc:docMk/>
            <pc:sldMk cId="4264030148" sldId="410"/>
            <ac:cxnSpMk id="25" creationId="{5DD47E15-8ED9-1492-D5BB-0EBD4C0A5E21}"/>
          </ac:cxnSpMkLst>
        </pc:cxnChg>
        <pc:cxnChg chg="mod">
          <ac:chgData name="Tsemach Mizrachi" userId="85fcc19c-b38c-410f-93a9-519990a4c1f0" providerId="ADAL" clId="{DB6A5D41-9F77-4945-A664-8C83B6A8898B}" dt="2023-02-01T04:36:58.319" v="6856" actId="165"/>
          <ac:cxnSpMkLst>
            <pc:docMk/>
            <pc:sldMk cId="4264030148" sldId="410"/>
            <ac:cxnSpMk id="27" creationId="{85D9B86E-D2FD-927C-3475-8E16D5AC9D18}"/>
          </ac:cxnSpMkLst>
        </pc:cxnChg>
      </pc:sldChg>
      <pc:sldChg chg="addSp delSp modSp add mod ord delAnim modAnim">
        <pc:chgData name="Tsemach Mizrachi" userId="85fcc19c-b38c-410f-93a9-519990a4c1f0" providerId="ADAL" clId="{DB6A5D41-9F77-4945-A664-8C83B6A8898B}" dt="2023-02-20T18:36:23.783" v="16188" actId="20577"/>
        <pc:sldMkLst>
          <pc:docMk/>
          <pc:sldMk cId="354209602" sldId="411"/>
        </pc:sldMkLst>
        <pc:spChg chg="mod">
          <ac:chgData name="Tsemach Mizrachi" userId="85fcc19c-b38c-410f-93a9-519990a4c1f0" providerId="ADAL" clId="{DB6A5D41-9F77-4945-A664-8C83B6A8898B}" dt="2023-02-03T15:53:06.442" v="7087" actId="20577"/>
          <ac:spMkLst>
            <pc:docMk/>
            <pc:sldMk cId="354209602" sldId="411"/>
            <ac:spMk id="2" creationId="{040AC9AD-40B0-4D8F-B7E3-CC69AD5DF57F}"/>
          </ac:spMkLst>
        </pc:spChg>
        <pc:spChg chg="add del mod">
          <ac:chgData name="Tsemach Mizrachi" userId="85fcc19c-b38c-410f-93a9-519990a4c1f0" providerId="ADAL" clId="{DB6A5D41-9F77-4945-A664-8C83B6A8898B}" dt="2023-02-03T16:14:15.953" v="7715" actId="478"/>
          <ac:spMkLst>
            <pc:docMk/>
            <pc:sldMk cId="354209602" sldId="411"/>
            <ac:spMk id="3" creationId="{7019CB44-B8A7-D5C0-27EE-9B373DEFF5E1}"/>
          </ac:spMkLst>
        </pc:spChg>
        <pc:spChg chg="add del mod">
          <ac:chgData name="Tsemach Mizrachi" userId="85fcc19c-b38c-410f-93a9-519990a4c1f0" providerId="ADAL" clId="{DB6A5D41-9F77-4945-A664-8C83B6A8898B}" dt="2023-02-03T15:57:24.735" v="7236" actId="478"/>
          <ac:spMkLst>
            <pc:docMk/>
            <pc:sldMk cId="354209602" sldId="411"/>
            <ac:spMk id="4" creationId="{56E83D87-8FD5-6556-8A83-AC18878FB114}"/>
          </ac:spMkLst>
        </pc:spChg>
        <pc:spChg chg="del mod">
          <ac:chgData name="Tsemach Mizrachi" userId="85fcc19c-b38c-410f-93a9-519990a4c1f0" providerId="ADAL" clId="{DB6A5D41-9F77-4945-A664-8C83B6A8898B}" dt="2023-02-03T16:09:20.266" v="7576" actId="478"/>
          <ac:spMkLst>
            <pc:docMk/>
            <pc:sldMk cId="354209602" sldId="411"/>
            <ac:spMk id="5" creationId="{5A8365EF-816F-912E-79BA-4CE07C690778}"/>
          </ac:spMkLst>
        </pc:spChg>
        <pc:spChg chg="mod">
          <ac:chgData name="Tsemach Mizrachi" userId="85fcc19c-b38c-410f-93a9-519990a4c1f0" providerId="ADAL" clId="{DB6A5D41-9F77-4945-A664-8C83B6A8898B}" dt="2023-02-03T16:32:45.242" v="8193" actId="14100"/>
          <ac:spMkLst>
            <pc:docMk/>
            <pc:sldMk cId="354209602" sldId="411"/>
            <ac:spMk id="7" creationId="{5D6D7F3D-3FA1-4E90-B5F3-A1F1B5E37FB4}"/>
          </ac:spMkLst>
        </pc:spChg>
        <pc:spChg chg="mod">
          <ac:chgData name="Tsemach Mizrachi" userId="85fcc19c-b38c-410f-93a9-519990a4c1f0" providerId="ADAL" clId="{DB6A5D41-9F77-4945-A664-8C83B6A8898B}" dt="2023-02-03T15:54:13.863" v="7092" actId="1076"/>
          <ac:spMkLst>
            <pc:docMk/>
            <pc:sldMk cId="354209602" sldId="411"/>
            <ac:spMk id="10" creationId="{66BE6EFF-6F92-7D36-4200-E9FBC86AFD63}"/>
          </ac:spMkLst>
        </pc:spChg>
        <pc:spChg chg="add del mod topLvl">
          <ac:chgData name="Tsemach Mizrachi" userId="85fcc19c-b38c-410f-93a9-519990a4c1f0" providerId="ADAL" clId="{DB6A5D41-9F77-4945-A664-8C83B6A8898B}" dt="2023-02-03T16:14:19.514" v="7716" actId="478"/>
          <ac:spMkLst>
            <pc:docMk/>
            <pc:sldMk cId="354209602" sldId="411"/>
            <ac:spMk id="17" creationId="{B4218A23-B5D4-A55D-B645-7EAD9C5B2D7C}"/>
          </ac:spMkLst>
        </pc:spChg>
        <pc:spChg chg="add del mod topLvl">
          <ac:chgData name="Tsemach Mizrachi" userId="85fcc19c-b38c-410f-93a9-519990a4c1f0" providerId="ADAL" clId="{DB6A5D41-9F77-4945-A664-8C83B6A8898B}" dt="2023-02-03T16:14:21.657" v="7717" actId="478"/>
          <ac:spMkLst>
            <pc:docMk/>
            <pc:sldMk cId="354209602" sldId="411"/>
            <ac:spMk id="18" creationId="{A79B9CB6-7F6F-F5DE-2B28-C9F1FD1D814E}"/>
          </ac:spMkLst>
        </pc:spChg>
        <pc:spChg chg="add del mod">
          <ac:chgData name="Tsemach Mizrachi" userId="85fcc19c-b38c-410f-93a9-519990a4c1f0" providerId="ADAL" clId="{DB6A5D41-9F77-4945-A664-8C83B6A8898B}" dt="2023-02-03T16:14:24.178" v="7718" actId="478"/>
          <ac:spMkLst>
            <pc:docMk/>
            <pc:sldMk cId="354209602" sldId="411"/>
            <ac:spMk id="19" creationId="{2791F0FB-86B4-7CD1-D493-AF386D3B3BF1}"/>
          </ac:spMkLst>
        </pc:spChg>
        <pc:spChg chg="add mod">
          <ac:chgData name="Tsemach Mizrachi" userId="85fcc19c-b38c-410f-93a9-519990a4c1f0" providerId="ADAL" clId="{DB6A5D41-9F77-4945-A664-8C83B6A8898B}" dt="2023-02-03T16:33:21.105" v="8198" actId="1076"/>
          <ac:spMkLst>
            <pc:docMk/>
            <pc:sldMk cId="354209602" sldId="411"/>
            <ac:spMk id="21" creationId="{80D9DD69-4BEE-CC78-4C57-723C9E34A8B5}"/>
          </ac:spMkLst>
        </pc:spChg>
        <pc:spChg chg="add mod">
          <ac:chgData name="Tsemach Mizrachi" userId="85fcc19c-b38c-410f-93a9-519990a4c1f0" providerId="ADAL" clId="{DB6A5D41-9F77-4945-A664-8C83B6A8898B}" dt="2023-02-03T16:25:55.842" v="7988" actId="1038"/>
          <ac:spMkLst>
            <pc:docMk/>
            <pc:sldMk cId="354209602" sldId="411"/>
            <ac:spMk id="23" creationId="{F92BF060-A83D-A20B-3109-D53548B0E32A}"/>
          </ac:spMkLst>
        </pc:spChg>
        <pc:spChg chg="add mod">
          <ac:chgData name="Tsemach Mizrachi" userId="85fcc19c-b38c-410f-93a9-519990a4c1f0" providerId="ADAL" clId="{DB6A5D41-9F77-4945-A664-8C83B6A8898B}" dt="2023-02-03T16:25:55.842" v="7988" actId="1038"/>
          <ac:spMkLst>
            <pc:docMk/>
            <pc:sldMk cId="354209602" sldId="411"/>
            <ac:spMk id="24" creationId="{B114AEF8-490A-DF58-E603-682B9EEAC926}"/>
          </ac:spMkLst>
        </pc:spChg>
        <pc:spChg chg="add mod">
          <ac:chgData name="Tsemach Mizrachi" userId="85fcc19c-b38c-410f-93a9-519990a4c1f0" providerId="ADAL" clId="{DB6A5D41-9F77-4945-A664-8C83B6A8898B}" dt="2023-02-03T19:30:16.093" v="8643" actId="20577"/>
          <ac:spMkLst>
            <pc:docMk/>
            <pc:sldMk cId="354209602" sldId="411"/>
            <ac:spMk id="26" creationId="{C12BADF4-894D-6211-6FAF-053985378FD5}"/>
          </ac:spMkLst>
        </pc:spChg>
        <pc:spChg chg="add mod">
          <ac:chgData name="Tsemach Mizrachi" userId="85fcc19c-b38c-410f-93a9-519990a4c1f0" providerId="ADAL" clId="{DB6A5D41-9F77-4945-A664-8C83B6A8898B}" dt="2023-02-20T18:36:23.783" v="16188" actId="20577"/>
          <ac:spMkLst>
            <pc:docMk/>
            <pc:sldMk cId="354209602" sldId="411"/>
            <ac:spMk id="28" creationId="{3187B9A9-6F42-60E1-E43E-B9FAEAB89044}"/>
          </ac:spMkLst>
        </pc:spChg>
        <pc:spChg chg="del mod">
          <ac:chgData name="Tsemach Mizrachi" userId="85fcc19c-b38c-410f-93a9-519990a4c1f0" providerId="ADAL" clId="{DB6A5D41-9F77-4945-A664-8C83B6A8898B}" dt="2023-02-03T16:07:36.367" v="7519" actId="478"/>
          <ac:spMkLst>
            <pc:docMk/>
            <pc:sldMk cId="354209602" sldId="411"/>
            <ac:spMk id="44" creationId="{0B777E36-5133-820D-C004-307572732DF3}"/>
          </ac:spMkLst>
        </pc:spChg>
        <pc:grpChg chg="del mod">
          <ac:chgData name="Tsemach Mizrachi" userId="85fcc19c-b38c-410f-93a9-519990a4c1f0" providerId="ADAL" clId="{DB6A5D41-9F77-4945-A664-8C83B6A8898B}" dt="2023-02-03T16:07:33.945" v="7518" actId="478"/>
          <ac:grpSpMkLst>
            <pc:docMk/>
            <pc:sldMk cId="354209602" sldId="411"/>
            <ac:grpSpMk id="16" creationId="{00F5374B-6759-065F-760F-3A644690FF44}"/>
          </ac:grpSpMkLst>
        </pc:grpChg>
        <pc:grpChg chg="add del mod">
          <ac:chgData name="Tsemach Mizrachi" userId="85fcc19c-b38c-410f-93a9-519990a4c1f0" providerId="ADAL" clId="{DB6A5D41-9F77-4945-A664-8C83B6A8898B}" dt="2023-02-03T16:14:19.514" v="7716" actId="478"/>
          <ac:grpSpMkLst>
            <pc:docMk/>
            <pc:sldMk cId="354209602" sldId="411"/>
            <ac:grpSpMk id="20" creationId="{418F841F-1C75-88D5-E902-1F9C7CA93633}"/>
          </ac:grpSpMkLst>
        </pc:grpChg>
        <pc:graphicFrameChg chg="add mod modGraphic">
          <ac:chgData name="Tsemach Mizrachi" userId="85fcc19c-b38c-410f-93a9-519990a4c1f0" providerId="ADAL" clId="{DB6A5D41-9F77-4945-A664-8C83B6A8898B}" dt="2023-02-03T16:53:40.523" v="8450" actId="20577"/>
          <ac:graphicFrameMkLst>
            <pc:docMk/>
            <pc:sldMk cId="354209602" sldId="411"/>
            <ac:graphicFrameMk id="22" creationId="{0365CBE8-69B9-A10D-763A-3189EA69421A}"/>
          </ac:graphicFrameMkLst>
        </pc:graphicFrameChg>
      </pc:sldChg>
      <pc:sldChg chg="addSp delSp modSp add mod delAnim modAnim">
        <pc:chgData name="Tsemach Mizrachi" userId="85fcc19c-b38c-410f-93a9-519990a4c1f0" providerId="ADAL" clId="{DB6A5D41-9F77-4945-A664-8C83B6A8898B}" dt="2023-02-20T18:35:30.144" v="16187" actId="20577"/>
        <pc:sldMkLst>
          <pc:docMk/>
          <pc:sldMk cId="2134849568" sldId="412"/>
        </pc:sldMkLst>
        <pc:spChg chg="add del mod">
          <ac:chgData name="Tsemach Mizrachi" userId="85fcc19c-b38c-410f-93a9-519990a4c1f0" providerId="ADAL" clId="{DB6A5D41-9F77-4945-A664-8C83B6A8898B}" dt="2023-02-03T16:12:10.937" v="7610" actId="478"/>
          <ac:spMkLst>
            <pc:docMk/>
            <pc:sldMk cId="2134849568" sldId="412"/>
            <ac:spMk id="4" creationId="{A6C81622-83A4-9F02-EE07-37A8694053A7}"/>
          </ac:spMkLst>
        </pc:spChg>
        <pc:spChg chg="add mod">
          <ac:chgData name="Tsemach Mizrachi" userId="85fcc19c-b38c-410f-93a9-519990a4c1f0" providerId="ADAL" clId="{DB6A5D41-9F77-4945-A664-8C83B6A8898B}" dt="2023-02-03T16:13:53.624" v="7712" actId="1037"/>
          <ac:spMkLst>
            <pc:docMk/>
            <pc:sldMk cId="2134849568" sldId="412"/>
            <ac:spMk id="5" creationId="{3C5CEE26-B8E6-3E9B-47B6-2EEBB38EE785}"/>
          </ac:spMkLst>
        </pc:spChg>
        <pc:spChg chg="mod">
          <ac:chgData name="Tsemach Mizrachi" userId="85fcc19c-b38c-410f-93a9-519990a4c1f0" providerId="ADAL" clId="{DB6A5D41-9F77-4945-A664-8C83B6A8898B}" dt="2023-02-03T17:02:53.338" v="8640" actId="1076"/>
          <ac:spMkLst>
            <pc:docMk/>
            <pc:sldMk cId="2134849568" sldId="412"/>
            <ac:spMk id="7" creationId="{5D6D7F3D-3FA1-4E90-B5F3-A1F1B5E37FB4}"/>
          </ac:spMkLst>
        </pc:spChg>
        <pc:spChg chg="mod">
          <ac:chgData name="Tsemach Mizrachi" userId="85fcc19c-b38c-410f-93a9-519990a4c1f0" providerId="ADAL" clId="{DB6A5D41-9F77-4945-A664-8C83B6A8898B}" dt="2023-02-20T18:35:30.144" v="16187" actId="20577"/>
          <ac:spMkLst>
            <pc:docMk/>
            <pc:sldMk cId="2134849568" sldId="412"/>
            <ac:spMk id="17" creationId="{B4218A23-B5D4-A55D-B645-7EAD9C5B2D7C}"/>
          </ac:spMkLst>
        </pc:spChg>
        <pc:spChg chg="mod">
          <ac:chgData name="Tsemach Mizrachi" userId="85fcc19c-b38c-410f-93a9-519990a4c1f0" providerId="ADAL" clId="{DB6A5D41-9F77-4945-A664-8C83B6A8898B}" dt="2023-02-03T16:13:53.624" v="7712" actId="1037"/>
          <ac:spMkLst>
            <pc:docMk/>
            <pc:sldMk cId="2134849568" sldId="412"/>
            <ac:spMk id="19" creationId="{2791F0FB-86B4-7CD1-D493-AF386D3B3BF1}"/>
          </ac:spMkLst>
        </pc:spChg>
      </pc:sldChg>
      <pc:sldChg chg="addSp delSp modSp add mod addAnim delAnim modAnim">
        <pc:chgData name="Tsemach Mizrachi" userId="85fcc19c-b38c-410f-93a9-519990a4c1f0" providerId="ADAL" clId="{DB6A5D41-9F77-4945-A664-8C83B6A8898B}" dt="2023-02-03T16:53:35.124" v="8449" actId="20577"/>
        <pc:sldMkLst>
          <pc:docMk/>
          <pc:sldMk cId="144698002" sldId="413"/>
        </pc:sldMkLst>
        <pc:spChg chg="add mod">
          <ac:chgData name="Tsemach Mizrachi" userId="85fcc19c-b38c-410f-93a9-519990a4c1f0" providerId="ADAL" clId="{DB6A5D41-9F77-4945-A664-8C83B6A8898B}" dt="2023-02-03T16:37:39.392" v="8288" actId="207"/>
          <ac:spMkLst>
            <pc:docMk/>
            <pc:sldMk cId="144698002" sldId="413"/>
            <ac:spMk id="3" creationId="{5B28AD08-4599-1910-99E8-744A73A71761}"/>
          </ac:spMkLst>
        </pc:spChg>
        <pc:spChg chg="add mod">
          <ac:chgData name="Tsemach Mizrachi" userId="85fcc19c-b38c-410f-93a9-519990a4c1f0" providerId="ADAL" clId="{DB6A5D41-9F77-4945-A664-8C83B6A8898B}" dt="2023-02-03T16:42:09.273" v="8343" actId="1076"/>
          <ac:spMkLst>
            <pc:docMk/>
            <pc:sldMk cId="144698002" sldId="413"/>
            <ac:spMk id="4" creationId="{B06C76AF-3185-1668-E0DA-42DF4F6C3018}"/>
          </ac:spMkLst>
        </pc:spChg>
        <pc:spChg chg="add del mod">
          <ac:chgData name="Tsemach Mizrachi" userId="85fcc19c-b38c-410f-93a9-519990a4c1f0" providerId="ADAL" clId="{DB6A5D41-9F77-4945-A664-8C83B6A8898B}" dt="2023-02-03T16:39:41.706" v="8314" actId="478"/>
          <ac:spMkLst>
            <pc:docMk/>
            <pc:sldMk cId="144698002" sldId="413"/>
            <ac:spMk id="5" creationId="{E6807384-0D53-3AF7-6784-EFDC751A1056}"/>
          </ac:spMkLst>
        </pc:spChg>
        <pc:spChg chg="add mod">
          <ac:chgData name="Tsemach Mizrachi" userId="85fcc19c-b38c-410f-93a9-519990a4c1f0" providerId="ADAL" clId="{DB6A5D41-9F77-4945-A664-8C83B6A8898B}" dt="2023-02-03T16:45:17.988" v="8377" actId="164"/>
          <ac:spMkLst>
            <pc:docMk/>
            <pc:sldMk cId="144698002" sldId="413"/>
            <ac:spMk id="6" creationId="{2336502B-A191-DAAA-02BC-5303D6179FA9}"/>
          </ac:spMkLst>
        </pc:spChg>
        <pc:spChg chg="add del mod">
          <ac:chgData name="Tsemach Mizrachi" userId="85fcc19c-b38c-410f-93a9-519990a4c1f0" providerId="ADAL" clId="{DB6A5D41-9F77-4945-A664-8C83B6A8898B}" dt="2023-02-03T16:41:22.330" v="8332" actId="478"/>
          <ac:spMkLst>
            <pc:docMk/>
            <pc:sldMk cId="144698002" sldId="413"/>
            <ac:spMk id="8" creationId="{9AD7D35C-5953-D1BC-773A-58FBB7A71C7D}"/>
          </ac:spMkLst>
        </pc:spChg>
        <pc:spChg chg="add mod">
          <ac:chgData name="Tsemach Mizrachi" userId="85fcc19c-b38c-410f-93a9-519990a4c1f0" providerId="ADAL" clId="{DB6A5D41-9F77-4945-A664-8C83B6A8898B}" dt="2023-02-03T16:44:38.180" v="8373" actId="164"/>
          <ac:spMkLst>
            <pc:docMk/>
            <pc:sldMk cId="144698002" sldId="413"/>
            <ac:spMk id="13" creationId="{440A5B64-7E36-7584-3F47-867CC13B6F0A}"/>
          </ac:spMkLst>
        </pc:spChg>
        <pc:spChg chg="add del mod">
          <ac:chgData name="Tsemach Mizrachi" userId="85fcc19c-b38c-410f-93a9-519990a4c1f0" providerId="ADAL" clId="{DB6A5D41-9F77-4945-A664-8C83B6A8898B}" dt="2023-02-03T16:34:10.913" v="8208" actId="478"/>
          <ac:spMkLst>
            <pc:docMk/>
            <pc:sldMk cId="144698002" sldId="413"/>
            <ac:spMk id="26" creationId="{C12BADF4-894D-6211-6FAF-053985378FD5}"/>
          </ac:spMkLst>
        </pc:spChg>
        <pc:spChg chg="add del">
          <ac:chgData name="Tsemach Mizrachi" userId="85fcc19c-b38c-410f-93a9-519990a4c1f0" providerId="ADAL" clId="{DB6A5D41-9F77-4945-A664-8C83B6A8898B}" dt="2023-02-03T16:34:06.802" v="8206" actId="478"/>
          <ac:spMkLst>
            <pc:docMk/>
            <pc:sldMk cId="144698002" sldId="413"/>
            <ac:spMk id="28" creationId="{3187B9A9-6F42-60E1-E43E-B9FAEAB89044}"/>
          </ac:spMkLst>
        </pc:spChg>
        <pc:grpChg chg="add mod">
          <ac:chgData name="Tsemach Mizrachi" userId="85fcc19c-b38c-410f-93a9-519990a4c1f0" providerId="ADAL" clId="{DB6A5D41-9F77-4945-A664-8C83B6A8898B}" dt="2023-02-03T16:44:38.180" v="8373" actId="164"/>
          <ac:grpSpMkLst>
            <pc:docMk/>
            <pc:sldMk cId="144698002" sldId="413"/>
            <ac:grpSpMk id="17" creationId="{87D85E93-BC06-ADA6-4CDC-041D130E8662}"/>
          </ac:grpSpMkLst>
        </pc:grpChg>
        <pc:grpChg chg="add mod">
          <ac:chgData name="Tsemach Mizrachi" userId="85fcc19c-b38c-410f-93a9-519990a4c1f0" providerId="ADAL" clId="{DB6A5D41-9F77-4945-A664-8C83B6A8898B}" dt="2023-02-03T16:45:17.988" v="8377" actId="164"/>
          <ac:grpSpMkLst>
            <pc:docMk/>
            <pc:sldMk cId="144698002" sldId="413"/>
            <ac:grpSpMk id="18" creationId="{069D23EF-E3C5-2AF2-3D11-648559F4A7B7}"/>
          </ac:grpSpMkLst>
        </pc:grpChg>
        <pc:graphicFrameChg chg="modGraphic">
          <ac:chgData name="Tsemach Mizrachi" userId="85fcc19c-b38c-410f-93a9-519990a4c1f0" providerId="ADAL" clId="{DB6A5D41-9F77-4945-A664-8C83B6A8898B}" dt="2023-02-03T16:53:35.124" v="8449" actId="20577"/>
          <ac:graphicFrameMkLst>
            <pc:docMk/>
            <pc:sldMk cId="144698002" sldId="413"/>
            <ac:graphicFrameMk id="22" creationId="{0365CBE8-69B9-A10D-763A-3189EA69421A}"/>
          </ac:graphicFrameMkLst>
        </pc:graphicFrameChg>
        <pc:cxnChg chg="add mod">
          <ac:chgData name="Tsemach Mizrachi" userId="85fcc19c-b38c-410f-93a9-519990a4c1f0" providerId="ADAL" clId="{DB6A5D41-9F77-4945-A664-8C83B6A8898B}" dt="2023-02-03T16:45:17.988" v="8377" actId="164"/>
          <ac:cxnSpMkLst>
            <pc:docMk/>
            <pc:sldMk cId="144698002" sldId="413"/>
            <ac:cxnSpMk id="11" creationId="{A7CFE0BE-030B-7A6A-BE6C-B63BC76A0A05}"/>
          </ac:cxnSpMkLst>
        </pc:cxnChg>
        <pc:cxnChg chg="add mod">
          <ac:chgData name="Tsemach Mizrachi" userId="85fcc19c-b38c-410f-93a9-519990a4c1f0" providerId="ADAL" clId="{DB6A5D41-9F77-4945-A664-8C83B6A8898B}" dt="2023-02-03T16:46:14.619" v="8386" actId="14100"/>
          <ac:cxnSpMkLst>
            <pc:docMk/>
            <pc:sldMk cId="144698002" sldId="413"/>
            <ac:cxnSpMk id="14" creationId="{F66D66A6-A225-EBC5-0E2F-E21A3C881E1A}"/>
          </ac:cxnSpMkLst>
        </pc:cxnChg>
      </pc:sldChg>
      <pc:sldChg chg="addSp delSp modSp add mod delAnim">
        <pc:chgData name="Tsemach Mizrachi" userId="85fcc19c-b38c-410f-93a9-519990a4c1f0" providerId="ADAL" clId="{DB6A5D41-9F77-4945-A664-8C83B6A8898B}" dt="2023-02-03T17:01:16.186" v="8639" actId="1076"/>
        <pc:sldMkLst>
          <pc:docMk/>
          <pc:sldMk cId="4100992850" sldId="414"/>
        </pc:sldMkLst>
        <pc:spChg chg="mod">
          <ac:chgData name="Tsemach Mizrachi" userId="85fcc19c-b38c-410f-93a9-519990a4c1f0" providerId="ADAL" clId="{DB6A5D41-9F77-4945-A664-8C83B6A8898B}" dt="2023-02-03T17:00:58.283" v="8614" actId="1076"/>
          <ac:spMkLst>
            <pc:docMk/>
            <pc:sldMk cId="4100992850" sldId="414"/>
            <ac:spMk id="3" creationId="{5B28AD08-4599-1910-99E8-744A73A71761}"/>
          </ac:spMkLst>
        </pc:spChg>
        <pc:spChg chg="del">
          <ac:chgData name="Tsemach Mizrachi" userId="85fcc19c-b38c-410f-93a9-519990a4c1f0" providerId="ADAL" clId="{DB6A5D41-9F77-4945-A664-8C83B6A8898B}" dt="2023-02-03T16:54:36.570" v="8460" actId="478"/>
          <ac:spMkLst>
            <pc:docMk/>
            <pc:sldMk cId="4100992850" sldId="414"/>
            <ac:spMk id="4" creationId="{B06C76AF-3185-1668-E0DA-42DF4F6C3018}"/>
          </ac:spMkLst>
        </pc:spChg>
        <pc:spChg chg="add mod">
          <ac:chgData name="Tsemach Mizrachi" userId="85fcc19c-b38c-410f-93a9-519990a4c1f0" providerId="ADAL" clId="{DB6A5D41-9F77-4945-A664-8C83B6A8898B}" dt="2023-02-03T17:01:16.186" v="8639" actId="1076"/>
          <ac:spMkLst>
            <pc:docMk/>
            <pc:sldMk cId="4100992850" sldId="414"/>
            <ac:spMk id="9" creationId="{920DF403-62C0-207E-1799-64609D6F26E2}"/>
          </ac:spMkLst>
        </pc:spChg>
        <pc:spChg chg="mod">
          <ac:chgData name="Tsemach Mizrachi" userId="85fcc19c-b38c-410f-93a9-519990a4c1f0" providerId="ADAL" clId="{DB6A5D41-9F77-4945-A664-8C83B6A8898B}" dt="2023-02-03T16:51:59.788" v="8447" actId="1076"/>
          <ac:spMkLst>
            <pc:docMk/>
            <pc:sldMk cId="4100992850" sldId="414"/>
            <ac:spMk id="13" creationId="{440A5B64-7E36-7584-3F47-867CC13B6F0A}"/>
          </ac:spMkLst>
        </pc:spChg>
        <pc:spChg chg="mod">
          <ac:chgData name="Tsemach Mizrachi" userId="85fcc19c-b38c-410f-93a9-519990a4c1f0" providerId="ADAL" clId="{DB6A5D41-9F77-4945-A664-8C83B6A8898B}" dt="2023-02-03T16:51:33.635" v="8442" actId="20577"/>
          <ac:spMkLst>
            <pc:docMk/>
            <pc:sldMk cId="4100992850" sldId="414"/>
            <ac:spMk id="21" creationId="{80D9DD69-4BEE-CC78-4C57-723C9E34A8B5}"/>
          </ac:spMkLst>
        </pc:spChg>
        <pc:spChg chg="del">
          <ac:chgData name="Tsemach Mizrachi" userId="85fcc19c-b38c-410f-93a9-519990a4c1f0" providerId="ADAL" clId="{DB6A5D41-9F77-4945-A664-8C83B6A8898B}" dt="2023-02-03T17:00:11.211" v="8606" actId="478"/>
          <ac:spMkLst>
            <pc:docMk/>
            <pc:sldMk cId="4100992850" sldId="414"/>
            <ac:spMk id="23" creationId="{F92BF060-A83D-A20B-3109-D53548B0E32A}"/>
          </ac:spMkLst>
        </pc:spChg>
        <pc:spChg chg="del mod">
          <ac:chgData name="Tsemach Mizrachi" userId="85fcc19c-b38c-410f-93a9-519990a4c1f0" providerId="ADAL" clId="{DB6A5D41-9F77-4945-A664-8C83B6A8898B}" dt="2023-02-03T17:00:07.715" v="8605" actId="478"/>
          <ac:spMkLst>
            <pc:docMk/>
            <pc:sldMk cId="4100992850" sldId="414"/>
            <ac:spMk id="24" creationId="{B114AEF8-490A-DF58-E603-682B9EEAC926}"/>
          </ac:spMkLst>
        </pc:spChg>
        <pc:grpChg chg="del">
          <ac:chgData name="Tsemach Mizrachi" userId="85fcc19c-b38c-410f-93a9-519990a4c1f0" providerId="ADAL" clId="{DB6A5D41-9F77-4945-A664-8C83B6A8898B}" dt="2023-02-03T16:54:33.995" v="8459" actId="478"/>
          <ac:grpSpMkLst>
            <pc:docMk/>
            <pc:sldMk cId="4100992850" sldId="414"/>
            <ac:grpSpMk id="17" creationId="{87D85E93-BC06-ADA6-4CDC-041D130E8662}"/>
          </ac:grpSpMkLst>
        </pc:grpChg>
        <pc:grpChg chg="del mod">
          <ac:chgData name="Tsemach Mizrachi" userId="85fcc19c-b38c-410f-93a9-519990a4c1f0" providerId="ADAL" clId="{DB6A5D41-9F77-4945-A664-8C83B6A8898B}" dt="2023-02-03T16:54:31.333" v="8458" actId="478"/>
          <ac:grpSpMkLst>
            <pc:docMk/>
            <pc:sldMk cId="4100992850" sldId="414"/>
            <ac:grpSpMk id="18" creationId="{069D23EF-E3C5-2AF2-3D11-648559F4A7B7}"/>
          </ac:grpSpMkLst>
        </pc:grpChg>
        <pc:graphicFrameChg chg="add del mod modGraphic">
          <ac:chgData name="Tsemach Mizrachi" userId="85fcc19c-b38c-410f-93a9-519990a4c1f0" providerId="ADAL" clId="{DB6A5D41-9F77-4945-A664-8C83B6A8898B}" dt="2023-02-03T16:55:43.411" v="8467" actId="478"/>
          <ac:graphicFrameMkLst>
            <pc:docMk/>
            <pc:sldMk cId="4100992850" sldId="414"/>
            <ac:graphicFrameMk id="5" creationId="{BE787635-40EF-87A6-3B3F-7B9506D3BBA2}"/>
          </ac:graphicFrameMkLst>
        </pc:graphicFrameChg>
        <pc:graphicFrameChg chg="add mod modGraphic">
          <ac:chgData name="Tsemach Mizrachi" userId="85fcc19c-b38c-410f-93a9-519990a4c1f0" providerId="ADAL" clId="{DB6A5D41-9F77-4945-A664-8C83B6A8898B}" dt="2023-02-03T17:00:50.790" v="8613" actId="14734"/>
          <ac:graphicFrameMkLst>
            <pc:docMk/>
            <pc:sldMk cId="4100992850" sldId="414"/>
            <ac:graphicFrameMk id="8" creationId="{B2FEABEE-067F-D60D-751A-EC1182046AAF}"/>
          </ac:graphicFrameMkLst>
        </pc:graphicFrameChg>
        <pc:graphicFrameChg chg="add del mod modGraphic">
          <ac:chgData name="Tsemach Mizrachi" userId="85fcc19c-b38c-410f-93a9-519990a4c1f0" providerId="ADAL" clId="{DB6A5D41-9F77-4945-A664-8C83B6A8898B}" dt="2023-02-03T16:53:57.979" v="8452" actId="478"/>
          <ac:graphicFrameMkLst>
            <pc:docMk/>
            <pc:sldMk cId="4100992850" sldId="414"/>
            <ac:graphicFrameMk id="22" creationId="{0365CBE8-69B9-A10D-763A-3189EA69421A}"/>
          </ac:graphicFrameMkLst>
        </pc:graphicFrameChg>
        <pc:cxnChg chg="mod">
          <ac:chgData name="Tsemach Mizrachi" userId="85fcc19c-b38c-410f-93a9-519990a4c1f0" providerId="ADAL" clId="{DB6A5D41-9F77-4945-A664-8C83B6A8898B}" dt="2023-02-03T16:51:56.747" v="8446" actId="1076"/>
          <ac:cxnSpMkLst>
            <pc:docMk/>
            <pc:sldMk cId="4100992850" sldId="414"/>
            <ac:cxnSpMk id="14" creationId="{F66D66A6-A225-EBC5-0E2F-E21A3C881E1A}"/>
          </ac:cxnSpMkLst>
        </pc:cxnChg>
      </pc:sldChg>
      <pc:sldChg chg="addSp delSp modSp add mod">
        <pc:chgData name="Tsemach Mizrachi" userId="85fcc19c-b38c-410f-93a9-519990a4c1f0" providerId="ADAL" clId="{DB6A5D41-9F77-4945-A664-8C83B6A8898B}" dt="2023-02-03T20:24:36.247" v="9513" actId="478"/>
        <pc:sldMkLst>
          <pc:docMk/>
          <pc:sldMk cId="2886874247" sldId="415"/>
        </pc:sldMkLst>
        <pc:spChg chg="add mod">
          <ac:chgData name="Tsemach Mizrachi" userId="85fcc19c-b38c-410f-93a9-519990a4c1f0" providerId="ADAL" clId="{DB6A5D41-9F77-4945-A664-8C83B6A8898B}" dt="2023-02-03T19:47:48.934" v="8856" actId="20577"/>
          <ac:spMkLst>
            <pc:docMk/>
            <pc:sldMk cId="2886874247" sldId="415"/>
            <ac:spMk id="3" creationId="{81E1E35F-E0BC-0390-0C52-44126C4E0FED}"/>
          </ac:spMkLst>
        </pc:spChg>
        <pc:spChg chg="mod">
          <ac:chgData name="Tsemach Mizrachi" userId="85fcc19c-b38c-410f-93a9-519990a4c1f0" providerId="ADAL" clId="{DB6A5D41-9F77-4945-A664-8C83B6A8898B}" dt="2023-02-03T19:46:12.885" v="8846" actId="1076"/>
          <ac:spMkLst>
            <pc:docMk/>
            <pc:sldMk cId="2886874247" sldId="415"/>
            <ac:spMk id="10" creationId="{B47186BB-E7F5-9E4A-3398-4695461CBBFC}"/>
          </ac:spMkLst>
        </pc:spChg>
        <pc:spChg chg="del">
          <ac:chgData name="Tsemach Mizrachi" userId="85fcc19c-b38c-410f-93a9-519990a4c1f0" providerId="ADAL" clId="{DB6A5D41-9F77-4945-A664-8C83B6A8898B}" dt="2023-02-03T19:46:06.710" v="8844" actId="478"/>
          <ac:spMkLst>
            <pc:docMk/>
            <pc:sldMk cId="2886874247" sldId="415"/>
            <ac:spMk id="12" creationId="{6AF99C99-0BD3-5888-44F7-192790ABBE01}"/>
          </ac:spMkLst>
        </pc:spChg>
        <pc:spChg chg="mod">
          <ac:chgData name="Tsemach Mizrachi" userId="85fcc19c-b38c-410f-93a9-519990a4c1f0" providerId="ADAL" clId="{DB6A5D41-9F77-4945-A664-8C83B6A8898B}" dt="2023-02-03T19:45:57.393" v="8842" actId="20577"/>
          <ac:spMkLst>
            <pc:docMk/>
            <pc:sldMk cId="2886874247" sldId="415"/>
            <ac:spMk id="13" creationId="{B5DA2F5D-5ADA-2E53-60E2-C2D30930ABC4}"/>
          </ac:spMkLst>
        </pc:spChg>
        <pc:spChg chg="del">
          <ac:chgData name="Tsemach Mizrachi" userId="85fcc19c-b38c-410f-93a9-519990a4c1f0" providerId="ADAL" clId="{DB6A5D41-9F77-4945-A664-8C83B6A8898B}" dt="2023-02-03T20:24:36.247" v="9513" actId="478"/>
          <ac:spMkLst>
            <pc:docMk/>
            <pc:sldMk cId="2886874247" sldId="415"/>
            <ac:spMk id="20" creationId="{AD9C6F92-DE19-3BB6-40E3-A2490403FF55}"/>
          </ac:spMkLst>
        </pc:spChg>
      </pc:sldChg>
      <pc:sldChg chg="addSp delSp modSp add mod">
        <pc:chgData name="Tsemach Mizrachi" userId="85fcc19c-b38c-410f-93a9-519990a4c1f0" providerId="ADAL" clId="{DB6A5D41-9F77-4945-A664-8C83B6A8898B}" dt="2023-02-20T17:53:48.597" v="16173" actId="313"/>
        <pc:sldMkLst>
          <pc:docMk/>
          <pc:sldMk cId="2492267581" sldId="416"/>
        </pc:sldMkLst>
        <pc:spChg chg="add mod">
          <ac:chgData name="Tsemach Mizrachi" userId="85fcc19c-b38c-410f-93a9-519990a4c1f0" providerId="ADAL" clId="{DB6A5D41-9F77-4945-A664-8C83B6A8898B}" dt="2023-02-20T17:53:48.597" v="16173" actId="313"/>
          <ac:spMkLst>
            <pc:docMk/>
            <pc:sldMk cId="2492267581" sldId="416"/>
            <ac:spMk id="3" creationId="{4B3A4225-3611-3D68-612D-F885DDEDDE04}"/>
          </ac:spMkLst>
        </pc:spChg>
        <pc:spChg chg="add mod">
          <ac:chgData name="Tsemach Mizrachi" userId="85fcc19c-b38c-410f-93a9-519990a4c1f0" providerId="ADAL" clId="{DB6A5D41-9F77-4945-A664-8C83B6A8898B}" dt="2023-02-03T20:25:02.096" v="9519" actId="164"/>
          <ac:spMkLst>
            <pc:docMk/>
            <pc:sldMk cId="2492267581" sldId="416"/>
            <ac:spMk id="4" creationId="{1B3672C4-4EA5-7068-2A5E-686ABE5FD34E}"/>
          </ac:spMkLst>
        </pc:spChg>
        <pc:spChg chg="del">
          <ac:chgData name="Tsemach Mizrachi" userId="85fcc19c-b38c-410f-93a9-519990a4c1f0" providerId="ADAL" clId="{DB6A5D41-9F77-4945-A664-8C83B6A8898B}" dt="2023-02-03T20:07:17.369" v="9339" actId="478"/>
          <ac:spMkLst>
            <pc:docMk/>
            <pc:sldMk cId="2492267581" sldId="416"/>
            <ac:spMk id="12" creationId="{6AF99C99-0BD3-5888-44F7-192790ABBE01}"/>
          </ac:spMkLst>
        </pc:spChg>
        <pc:spChg chg="del">
          <ac:chgData name="Tsemach Mizrachi" userId="85fcc19c-b38c-410f-93a9-519990a4c1f0" providerId="ADAL" clId="{DB6A5D41-9F77-4945-A664-8C83B6A8898B}" dt="2023-02-03T20:07:20.161" v="9340" actId="478"/>
          <ac:spMkLst>
            <pc:docMk/>
            <pc:sldMk cId="2492267581" sldId="416"/>
            <ac:spMk id="13" creationId="{B5DA2F5D-5ADA-2E53-60E2-C2D30930ABC4}"/>
          </ac:spMkLst>
        </pc:spChg>
        <pc:spChg chg="del mod">
          <ac:chgData name="Tsemach Mizrachi" userId="85fcc19c-b38c-410f-93a9-519990a4c1f0" providerId="ADAL" clId="{DB6A5D41-9F77-4945-A664-8C83B6A8898B}" dt="2023-02-03T20:07:37.998" v="9346" actId="478"/>
          <ac:spMkLst>
            <pc:docMk/>
            <pc:sldMk cId="2492267581" sldId="416"/>
            <ac:spMk id="15" creationId="{C04C5141-9881-0422-FC1C-FA2C39F7A1DF}"/>
          </ac:spMkLst>
        </pc:spChg>
        <pc:spChg chg="mod">
          <ac:chgData name="Tsemach Mizrachi" userId="85fcc19c-b38c-410f-93a9-519990a4c1f0" providerId="ADAL" clId="{DB6A5D41-9F77-4945-A664-8C83B6A8898B}" dt="2023-02-03T20:15:30.165" v="9406" actId="14100"/>
          <ac:spMkLst>
            <pc:docMk/>
            <pc:sldMk cId="2492267581" sldId="416"/>
            <ac:spMk id="18" creationId="{17CB6754-8A40-1F86-5D86-CE6756307D13}"/>
          </ac:spMkLst>
        </pc:spChg>
        <pc:spChg chg="mod">
          <ac:chgData name="Tsemach Mizrachi" userId="85fcc19c-b38c-410f-93a9-519990a4c1f0" providerId="ADAL" clId="{DB6A5D41-9F77-4945-A664-8C83B6A8898B}" dt="2023-02-03T20:09:31.799" v="9383" actId="15"/>
          <ac:spMkLst>
            <pc:docMk/>
            <pc:sldMk cId="2492267581" sldId="416"/>
            <ac:spMk id="21" creationId="{C7D5A31B-DA07-E01D-7861-AECCB99D3940}"/>
          </ac:spMkLst>
        </pc:spChg>
        <pc:spChg chg="del">
          <ac:chgData name="Tsemach Mizrachi" userId="85fcc19c-b38c-410f-93a9-519990a4c1f0" providerId="ADAL" clId="{DB6A5D41-9F77-4945-A664-8C83B6A8898B}" dt="2023-02-03T20:07:56.727" v="9353" actId="478"/>
          <ac:spMkLst>
            <pc:docMk/>
            <pc:sldMk cId="2492267581" sldId="416"/>
            <ac:spMk id="22" creationId="{EFEE56C0-C835-4B8A-DB69-88E219EFDEA0}"/>
          </ac:spMkLst>
        </pc:spChg>
        <pc:grpChg chg="add mod">
          <ac:chgData name="Tsemach Mizrachi" userId="85fcc19c-b38c-410f-93a9-519990a4c1f0" providerId="ADAL" clId="{DB6A5D41-9F77-4945-A664-8C83B6A8898B}" dt="2023-02-03T20:25:02.096" v="9519" actId="164"/>
          <ac:grpSpMkLst>
            <pc:docMk/>
            <pc:sldMk cId="2492267581" sldId="416"/>
            <ac:grpSpMk id="5" creationId="{BDA941D0-E150-9FF3-957E-5719612258E9}"/>
          </ac:grpSpMkLst>
        </pc:grpChg>
      </pc:sldChg>
      <pc:sldChg chg="addSp delSp modSp add mod modAnim">
        <pc:chgData name="Tsemach Mizrachi" userId="85fcc19c-b38c-410f-93a9-519990a4c1f0" providerId="ADAL" clId="{DB6A5D41-9F77-4945-A664-8C83B6A8898B}" dt="2023-02-07T20:46:40.211" v="16150" actId="14100"/>
        <pc:sldMkLst>
          <pc:docMk/>
          <pc:sldMk cId="3629685538" sldId="417"/>
        </pc:sldMkLst>
        <pc:spChg chg="mod">
          <ac:chgData name="Tsemach Mizrachi" userId="85fcc19c-b38c-410f-93a9-519990a4c1f0" providerId="ADAL" clId="{DB6A5D41-9F77-4945-A664-8C83B6A8898B}" dt="2023-02-03T20:36:43.086" v="10002" actId="313"/>
          <ac:spMkLst>
            <pc:docMk/>
            <pc:sldMk cId="3629685538" sldId="417"/>
            <ac:spMk id="2" creationId="{040AC9AD-40B0-4D8F-B7E3-CC69AD5DF57F}"/>
          </ac:spMkLst>
        </pc:spChg>
        <pc:spChg chg="del">
          <ac:chgData name="Tsemach Mizrachi" userId="85fcc19c-b38c-410f-93a9-519990a4c1f0" providerId="ADAL" clId="{DB6A5D41-9F77-4945-A664-8C83B6A8898B}" dt="2023-02-03T20:24:51.494" v="9517" actId="478"/>
          <ac:spMkLst>
            <pc:docMk/>
            <pc:sldMk cId="3629685538" sldId="417"/>
            <ac:spMk id="3" creationId="{4B3A4225-3611-3D68-612D-F885DDEDDE04}"/>
          </ac:spMkLst>
        </pc:spChg>
        <pc:spChg chg="del">
          <ac:chgData name="Tsemach Mizrachi" userId="85fcc19c-b38c-410f-93a9-519990a4c1f0" providerId="ADAL" clId="{DB6A5D41-9F77-4945-A664-8C83B6A8898B}" dt="2023-02-03T20:24:53.927" v="9518" actId="478"/>
          <ac:spMkLst>
            <pc:docMk/>
            <pc:sldMk cId="3629685538" sldId="417"/>
            <ac:spMk id="4" creationId="{1B3672C4-4EA5-7068-2A5E-686ABE5FD34E}"/>
          </ac:spMkLst>
        </pc:spChg>
        <pc:spChg chg="mod">
          <ac:chgData name="Tsemach Mizrachi" userId="85fcc19c-b38c-410f-93a9-519990a4c1f0" providerId="ADAL" clId="{DB6A5D41-9F77-4945-A664-8C83B6A8898B}" dt="2023-02-03T20:36:16.127" v="9997" actId="14100"/>
          <ac:spMkLst>
            <pc:docMk/>
            <pc:sldMk cId="3629685538" sldId="417"/>
            <ac:spMk id="7" creationId="{5D6D7F3D-3FA1-4E90-B5F3-A1F1B5E37FB4}"/>
          </ac:spMkLst>
        </pc:spChg>
        <pc:spChg chg="add mod">
          <ac:chgData name="Tsemach Mizrachi" userId="85fcc19c-b38c-410f-93a9-519990a4c1f0" providerId="ADAL" clId="{DB6A5D41-9F77-4945-A664-8C83B6A8898B}" dt="2023-02-03T20:32:07.495" v="9868" actId="207"/>
          <ac:spMkLst>
            <pc:docMk/>
            <pc:sldMk cId="3629685538" sldId="417"/>
            <ac:spMk id="11" creationId="{27335AD7-EB13-DBAF-2E69-163826D78B8B}"/>
          </ac:spMkLst>
        </pc:spChg>
        <pc:spChg chg="add mod">
          <ac:chgData name="Tsemach Mizrachi" userId="85fcc19c-b38c-410f-93a9-519990a4c1f0" providerId="ADAL" clId="{DB6A5D41-9F77-4945-A664-8C83B6A8898B}" dt="2023-02-03T20:36:21.553" v="9998" actId="164"/>
          <ac:spMkLst>
            <pc:docMk/>
            <pc:sldMk cId="3629685538" sldId="417"/>
            <ac:spMk id="16" creationId="{F80669CD-4565-7299-EF9D-40C2FEFB118D}"/>
          </ac:spMkLst>
        </pc:spChg>
        <pc:spChg chg="mod">
          <ac:chgData name="Tsemach Mizrachi" userId="85fcc19c-b38c-410f-93a9-519990a4c1f0" providerId="ADAL" clId="{DB6A5D41-9F77-4945-A664-8C83B6A8898B}" dt="2023-02-03T20:28:36.605" v="9672" actId="164"/>
          <ac:spMkLst>
            <pc:docMk/>
            <pc:sldMk cId="3629685538" sldId="417"/>
            <ac:spMk id="18" creationId="{17CB6754-8A40-1F86-5D86-CE6756307D13}"/>
          </ac:spMkLst>
        </pc:spChg>
        <pc:spChg chg="add del mod">
          <ac:chgData name="Tsemach Mizrachi" userId="85fcc19c-b38c-410f-93a9-519990a4c1f0" providerId="ADAL" clId="{DB6A5D41-9F77-4945-A664-8C83B6A8898B}" dt="2023-02-03T20:38:16.641" v="10006" actId="478"/>
          <ac:spMkLst>
            <pc:docMk/>
            <pc:sldMk cId="3629685538" sldId="417"/>
            <ac:spMk id="19" creationId="{F89AA3D6-ACDF-65E8-56CE-FCB20528E87B}"/>
          </ac:spMkLst>
        </pc:spChg>
        <pc:spChg chg="add mod">
          <ac:chgData name="Tsemach Mizrachi" userId="85fcc19c-b38c-410f-93a9-519990a4c1f0" providerId="ADAL" clId="{DB6A5D41-9F77-4945-A664-8C83B6A8898B}" dt="2023-02-07T20:46:40.211" v="16150" actId="14100"/>
          <ac:spMkLst>
            <pc:docMk/>
            <pc:sldMk cId="3629685538" sldId="417"/>
            <ac:spMk id="20" creationId="{DFD94879-7773-EBDB-6391-36E42880EFEF}"/>
          </ac:spMkLst>
        </pc:spChg>
        <pc:spChg chg="del">
          <ac:chgData name="Tsemach Mizrachi" userId="85fcc19c-b38c-410f-93a9-519990a4c1f0" providerId="ADAL" clId="{DB6A5D41-9F77-4945-A664-8C83B6A8898B}" dt="2023-02-03T20:24:46.880" v="9515" actId="478"/>
          <ac:spMkLst>
            <pc:docMk/>
            <pc:sldMk cId="3629685538" sldId="417"/>
            <ac:spMk id="21" creationId="{C7D5A31B-DA07-E01D-7861-AECCB99D3940}"/>
          </ac:spMkLst>
        </pc:spChg>
        <pc:grpChg chg="add mod">
          <ac:chgData name="Tsemach Mizrachi" userId="85fcc19c-b38c-410f-93a9-519990a4c1f0" providerId="ADAL" clId="{DB6A5D41-9F77-4945-A664-8C83B6A8898B}" dt="2023-02-03T20:28:36.605" v="9672" actId="164"/>
          <ac:grpSpMkLst>
            <pc:docMk/>
            <pc:sldMk cId="3629685538" sldId="417"/>
            <ac:grpSpMk id="8" creationId="{8D5D7BC0-666F-AF02-62B2-3E01013457BB}"/>
          </ac:grpSpMkLst>
        </pc:grpChg>
        <pc:grpChg chg="add mod">
          <ac:chgData name="Tsemach Mizrachi" userId="85fcc19c-b38c-410f-93a9-519990a4c1f0" providerId="ADAL" clId="{DB6A5D41-9F77-4945-A664-8C83B6A8898B}" dt="2023-02-03T20:31:06.334" v="9790" actId="164"/>
          <ac:grpSpMkLst>
            <pc:docMk/>
            <pc:sldMk cId="3629685538" sldId="417"/>
            <ac:grpSpMk id="12" creationId="{CAFBC164-F0AA-BCD8-D15E-696CED09E47A}"/>
          </ac:grpSpMkLst>
        </pc:grpChg>
        <pc:grpChg chg="add mod">
          <ac:chgData name="Tsemach Mizrachi" userId="85fcc19c-b38c-410f-93a9-519990a4c1f0" providerId="ADAL" clId="{DB6A5D41-9F77-4945-A664-8C83B6A8898B}" dt="2023-02-03T20:36:21.553" v="9998" actId="164"/>
          <ac:grpSpMkLst>
            <pc:docMk/>
            <pc:sldMk cId="3629685538" sldId="417"/>
            <ac:grpSpMk id="17" creationId="{6F72FCE8-8D63-0EDD-428D-071BAAD615B9}"/>
          </ac:grpSpMkLst>
        </pc:grpChg>
        <pc:picChg chg="add mod">
          <ac:chgData name="Tsemach Mizrachi" userId="85fcc19c-b38c-410f-93a9-519990a4c1f0" providerId="ADAL" clId="{DB6A5D41-9F77-4945-A664-8C83B6A8898B}" dt="2023-02-03T20:28:36.605" v="9672" actId="164"/>
          <ac:picMkLst>
            <pc:docMk/>
            <pc:sldMk cId="3629685538" sldId="417"/>
            <ac:picMk id="6" creationId="{DE8F847D-6071-CB33-8CE8-5F00F31B7E10}"/>
          </ac:picMkLst>
        </pc:picChg>
        <pc:picChg chg="add mod">
          <ac:chgData name="Tsemach Mizrachi" userId="85fcc19c-b38c-410f-93a9-519990a4c1f0" providerId="ADAL" clId="{DB6A5D41-9F77-4945-A664-8C83B6A8898B}" dt="2023-02-03T20:31:06.334" v="9790" actId="164"/>
          <ac:picMkLst>
            <pc:docMk/>
            <pc:sldMk cId="3629685538" sldId="417"/>
            <ac:picMk id="10" creationId="{AEAD3DA3-B5A5-3165-3D9B-6E0DF633F60F}"/>
          </ac:picMkLst>
        </pc:picChg>
        <pc:picChg chg="add mod">
          <ac:chgData name="Tsemach Mizrachi" userId="85fcc19c-b38c-410f-93a9-519990a4c1f0" providerId="ADAL" clId="{DB6A5D41-9F77-4945-A664-8C83B6A8898B}" dt="2023-02-03T20:36:21.553" v="9998" actId="164"/>
          <ac:picMkLst>
            <pc:docMk/>
            <pc:sldMk cId="3629685538" sldId="417"/>
            <ac:picMk id="15" creationId="{FBCF8696-7A9D-5E55-2FB3-5F8F6C2201F6}"/>
          </ac:picMkLst>
        </pc:picChg>
      </pc:sldChg>
      <pc:sldChg chg="addSp delSp modSp add mod delAnim modAnim">
        <pc:chgData name="Tsemach Mizrachi" userId="85fcc19c-b38c-410f-93a9-519990a4c1f0" providerId="ADAL" clId="{DB6A5D41-9F77-4945-A664-8C83B6A8898B}" dt="2023-02-20T17:58:24.734" v="16178" actId="20577"/>
        <pc:sldMkLst>
          <pc:docMk/>
          <pc:sldMk cId="3732322830" sldId="418"/>
        </pc:sldMkLst>
        <pc:spChg chg="add mod ord">
          <ac:chgData name="Tsemach Mizrachi" userId="85fcc19c-b38c-410f-93a9-519990a4c1f0" providerId="ADAL" clId="{DB6A5D41-9F77-4945-A664-8C83B6A8898B}" dt="2023-02-05T19:21:19.815" v="10786" actId="164"/>
          <ac:spMkLst>
            <pc:docMk/>
            <pc:sldMk cId="3732322830" sldId="418"/>
            <ac:spMk id="5" creationId="{8213EF72-B382-6F2F-2A4C-9BE4742A5363}"/>
          </ac:spMkLst>
        </pc:spChg>
        <pc:spChg chg="add mod">
          <ac:chgData name="Tsemach Mizrachi" userId="85fcc19c-b38c-410f-93a9-519990a4c1f0" providerId="ADAL" clId="{DB6A5D41-9F77-4945-A664-8C83B6A8898B}" dt="2023-02-05T19:21:19.815" v="10786" actId="164"/>
          <ac:spMkLst>
            <pc:docMk/>
            <pc:sldMk cId="3732322830" sldId="418"/>
            <ac:spMk id="9" creationId="{EC0EB570-51ED-1C66-25BB-C5B0CC3DA929}"/>
          </ac:spMkLst>
        </pc:spChg>
        <pc:spChg chg="add del mod">
          <ac:chgData name="Tsemach Mizrachi" userId="85fcc19c-b38c-410f-93a9-519990a4c1f0" providerId="ADAL" clId="{DB6A5D41-9F77-4945-A664-8C83B6A8898B}" dt="2023-02-05T19:14:25.492" v="10586" actId="478"/>
          <ac:spMkLst>
            <pc:docMk/>
            <pc:sldMk cId="3732322830" sldId="418"/>
            <ac:spMk id="13" creationId="{F4790309-8AD6-0330-0E8D-C2195CB7DC39}"/>
          </ac:spMkLst>
        </pc:spChg>
        <pc:spChg chg="mod">
          <ac:chgData name="Tsemach Mizrachi" userId="85fcc19c-b38c-410f-93a9-519990a4c1f0" providerId="ADAL" clId="{DB6A5D41-9F77-4945-A664-8C83B6A8898B}" dt="2023-02-05T19:05:58.840" v="10269" actId="1076"/>
          <ac:spMkLst>
            <pc:docMk/>
            <pc:sldMk cId="3732322830" sldId="418"/>
            <ac:spMk id="14" creationId="{740E2529-24E6-F839-F2CD-ED3C74734CF5}"/>
          </ac:spMkLst>
        </pc:spChg>
        <pc:spChg chg="mod topLvl">
          <ac:chgData name="Tsemach Mizrachi" userId="85fcc19c-b38c-410f-93a9-519990a4c1f0" providerId="ADAL" clId="{DB6A5D41-9F77-4945-A664-8C83B6A8898B}" dt="2023-02-20T17:56:45.025" v="16174" actId="20577"/>
          <ac:spMkLst>
            <pc:docMk/>
            <pc:sldMk cId="3732322830" sldId="418"/>
            <ac:spMk id="18" creationId="{17CB6754-8A40-1F86-5D86-CE6756307D13}"/>
          </ac:spMkLst>
        </pc:spChg>
        <pc:spChg chg="add mod">
          <ac:chgData name="Tsemach Mizrachi" userId="85fcc19c-b38c-410f-93a9-519990a4c1f0" providerId="ADAL" clId="{DB6A5D41-9F77-4945-A664-8C83B6A8898B}" dt="2023-02-20T17:58:24.734" v="16178" actId="20577"/>
          <ac:spMkLst>
            <pc:docMk/>
            <pc:sldMk cId="3732322830" sldId="418"/>
            <ac:spMk id="19" creationId="{1F6EC43F-1000-F87C-886E-3D49DD5F99E7}"/>
          </ac:spMkLst>
        </pc:spChg>
        <pc:spChg chg="del mod">
          <ac:chgData name="Tsemach Mizrachi" userId="85fcc19c-b38c-410f-93a9-519990a4c1f0" providerId="ADAL" clId="{DB6A5D41-9F77-4945-A664-8C83B6A8898B}" dt="2023-02-05T19:05:18.752" v="10263" actId="478"/>
          <ac:spMkLst>
            <pc:docMk/>
            <pc:sldMk cId="3732322830" sldId="418"/>
            <ac:spMk id="20" creationId="{DFD94879-7773-EBDB-6391-36E42880EFEF}"/>
          </ac:spMkLst>
        </pc:spChg>
        <pc:spChg chg="add del mod">
          <ac:chgData name="Tsemach Mizrachi" userId="85fcc19c-b38c-410f-93a9-519990a4c1f0" providerId="ADAL" clId="{DB6A5D41-9F77-4945-A664-8C83B6A8898B}" dt="2023-02-05T19:16:03.871" v="10650" actId="478"/>
          <ac:spMkLst>
            <pc:docMk/>
            <pc:sldMk cId="3732322830" sldId="418"/>
            <ac:spMk id="21" creationId="{4B8D8246-36E4-7E05-C590-2F4B763A4865}"/>
          </ac:spMkLst>
        </pc:spChg>
        <pc:spChg chg="add mod">
          <ac:chgData name="Tsemach Mizrachi" userId="85fcc19c-b38c-410f-93a9-519990a4c1f0" providerId="ADAL" clId="{DB6A5D41-9F77-4945-A664-8C83B6A8898B}" dt="2023-02-05T19:21:19.815" v="10786" actId="164"/>
          <ac:spMkLst>
            <pc:docMk/>
            <pc:sldMk cId="3732322830" sldId="418"/>
            <ac:spMk id="22" creationId="{2D0F2FBE-D8CC-33DD-82E8-16B308EE242E}"/>
          </ac:spMkLst>
        </pc:spChg>
        <pc:spChg chg="add mod">
          <ac:chgData name="Tsemach Mizrachi" userId="85fcc19c-b38c-410f-93a9-519990a4c1f0" providerId="ADAL" clId="{DB6A5D41-9F77-4945-A664-8C83B6A8898B}" dt="2023-02-05T19:21:47.833" v="10830" actId="164"/>
          <ac:spMkLst>
            <pc:docMk/>
            <pc:sldMk cId="3732322830" sldId="418"/>
            <ac:spMk id="23" creationId="{D010C99D-5681-8EA7-3076-C308598346E9}"/>
          </ac:spMkLst>
        </pc:spChg>
        <pc:spChg chg="add mod">
          <ac:chgData name="Tsemach Mizrachi" userId="85fcc19c-b38c-410f-93a9-519990a4c1f0" providerId="ADAL" clId="{DB6A5D41-9F77-4945-A664-8C83B6A8898B}" dt="2023-02-05T19:27:13.415" v="10879" actId="164"/>
          <ac:spMkLst>
            <pc:docMk/>
            <pc:sldMk cId="3732322830" sldId="418"/>
            <ac:spMk id="27" creationId="{C6FFD42B-C9A5-0022-A76D-F5B011A73101}"/>
          </ac:spMkLst>
        </pc:spChg>
        <pc:grpChg chg="del">
          <ac:chgData name="Tsemach Mizrachi" userId="85fcc19c-b38c-410f-93a9-519990a4c1f0" providerId="ADAL" clId="{DB6A5D41-9F77-4945-A664-8C83B6A8898B}" dt="2023-02-05T19:05:25.888" v="10264" actId="165"/>
          <ac:grpSpMkLst>
            <pc:docMk/>
            <pc:sldMk cId="3732322830" sldId="418"/>
            <ac:grpSpMk id="8" creationId="{8D5D7BC0-666F-AF02-62B2-3E01013457BB}"/>
          </ac:grpSpMkLst>
        </pc:grpChg>
        <pc:grpChg chg="del">
          <ac:chgData name="Tsemach Mizrachi" userId="85fcc19c-b38c-410f-93a9-519990a4c1f0" providerId="ADAL" clId="{DB6A5D41-9F77-4945-A664-8C83B6A8898B}" dt="2023-02-05T19:05:28.806" v="10265" actId="478"/>
          <ac:grpSpMkLst>
            <pc:docMk/>
            <pc:sldMk cId="3732322830" sldId="418"/>
            <ac:grpSpMk id="12" creationId="{CAFBC164-F0AA-BCD8-D15E-696CED09E47A}"/>
          </ac:grpSpMkLst>
        </pc:grpChg>
        <pc:grpChg chg="del">
          <ac:chgData name="Tsemach Mizrachi" userId="85fcc19c-b38c-410f-93a9-519990a4c1f0" providerId="ADAL" clId="{DB6A5D41-9F77-4945-A664-8C83B6A8898B}" dt="2023-02-05T19:05:30.958" v="10266" actId="478"/>
          <ac:grpSpMkLst>
            <pc:docMk/>
            <pc:sldMk cId="3732322830" sldId="418"/>
            <ac:grpSpMk id="17" creationId="{6F72FCE8-8D63-0EDD-428D-071BAAD615B9}"/>
          </ac:grpSpMkLst>
        </pc:grpChg>
        <pc:grpChg chg="add mod">
          <ac:chgData name="Tsemach Mizrachi" userId="85fcc19c-b38c-410f-93a9-519990a4c1f0" providerId="ADAL" clId="{DB6A5D41-9F77-4945-A664-8C83B6A8898B}" dt="2023-02-05T19:21:12.524" v="10785" actId="164"/>
          <ac:grpSpMkLst>
            <pc:docMk/>
            <pc:sldMk cId="3732322830" sldId="418"/>
            <ac:grpSpMk id="24" creationId="{AB8264FD-8D27-9EEB-AFEF-664B8823FABE}"/>
          </ac:grpSpMkLst>
        </pc:grpChg>
        <pc:grpChg chg="add mod">
          <ac:chgData name="Tsemach Mizrachi" userId="85fcc19c-b38c-410f-93a9-519990a4c1f0" providerId="ADAL" clId="{DB6A5D41-9F77-4945-A664-8C83B6A8898B}" dt="2023-02-05T19:21:47.833" v="10830" actId="164"/>
          <ac:grpSpMkLst>
            <pc:docMk/>
            <pc:sldMk cId="3732322830" sldId="418"/>
            <ac:grpSpMk id="25" creationId="{68F0F2E0-D23E-DE8F-B480-E5D3BC987E0A}"/>
          </ac:grpSpMkLst>
        </pc:grpChg>
        <pc:grpChg chg="add mod">
          <ac:chgData name="Tsemach Mizrachi" userId="85fcc19c-b38c-410f-93a9-519990a4c1f0" providerId="ADAL" clId="{DB6A5D41-9F77-4945-A664-8C83B6A8898B}" dt="2023-02-05T19:27:13.415" v="10879" actId="164"/>
          <ac:grpSpMkLst>
            <pc:docMk/>
            <pc:sldMk cId="3732322830" sldId="418"/>
            <ac:grpSpMk id="26" creationId="{E913E40B-3698-AC67-3E5B-C6CC0E54E7F9}"/>
          </ac:grpSpMkLst>
        </pc:grpChg>
        <pc:grpChg chg="add mod">
          <ac:chgData name="Tsemach Mizrachi" userId="85fcc19c-b38c-410f-93a9-519990a4c1f0" providerId="ADAL" clId="{DB6A5D41-9F77-4945-A664-8C83B6A8898B}" dt="2023-02-05T19:27:13.415" v="10879" actId="164"/>
          <ac:grpSpMkLst>
            <pc:docMk/>
            <pc:sldMk cId="3732322830" sldId="418"/>
            <ac:grpSpMk id="28" creationId="{2620E3BC-CBC8-0441-A0C3-0CBDC82C8717}"/>
          </ac:grpSpMkLst>
        </pc:grpChg>
        <pc:picChg chg="add mod ord">
          <ac:chgData name="Tsemach Mizrachi" userId="85fcc19c-b38c-410f-93a9-519990a4c1f0" providerId="ADAL" clId="{DB6A5D41-9F77-4945-A664-8C83B6A8898B}" dt="2023-02-05T19:21:19.815" v="10786" actId="164"/>
          <ac:picMkLst>
            <pc:docMk/>
            <pc:sldMk cId="3732322830" sldId="418"/>
            <ac:picMk id="4" creationId="{CE1023F6-7F22-7AED-3D12-9EADE0657945}"/>
          </ac:picMkLst>
        </pc:picChg>
        <pc:picChg chg="add del mod topLvl">
          <ac:chgData name="Tsemach Mizrachi" userId="85fcc19c-b38c-410f-93a9-519990a4c1f0" providerId="ADAL" clId="{DB6A5D41-9F77-4945-A664-8C83B6A8898B}" dt="2023-02-05T19:06:01.404" v="10271" actId="478"/>
          <ac:picMkLst>
            <pc:docMk/>
            <pc:sldMk cId="3732322830" sldId="418"/>
            <ac:picMk id="6" creationId="{DE8F847D-6071-CB33-8CE8-5F00F31B7E10}"/>
          </ac:picMkLst>
        </pc:picChg>
      </pc:sldChg>
      <pc:sldChg chg="addSp delSp modSp add mod">
        <pc:chgData name="Tsemach Mizrachi" userId="85fcc19c-b38c-410f-93a9-519990a4c1f0" providerId="ADAL" clId="{DB6A5D41-9F77-4945-A664-8C83B6A8898B}" dt="2023-02-05T19:43:19.463" v="10963" actId="164"/>
        <pc:sldMkLst>
          <pc:docMk/>
          <pc:sldMk cId="2568840290" sldId="419"/>
        </pc:sldMkLst>
        <pc:spChg chg="del">
          <ac:chgData name="Tsemach Mizrachi" userId="85fcc19c-b38c-410f-93a9-519990a4c1f0" providerId="ADAL" clId="{DB6A5D41-9F77-4945-A664-8C83B6A8898B}" dt="2023-02-05T19:27:21.593" v="10883" actId="478"/>
          <ac:spMkLst>
            <pc:docMk/>
            <pc:sldMk cId="2568840290" sldId="419"/>
            <ac:spMk id="18" creationId="{17CB6754-8A40-1F86-5D86-CE6756307D13}"/>
          </ac:spMkLst>
        </pc:spChg>
        <pc:spChg chg="mod">
          <ac:chgData name="Tsemach Mizrachi" userId="85fcc19c-b38c-410f-93a9-519990a4c1f0" providerId="ADAL" clId="{DB6A5D41-9F77-4945-A664-8C83B6A8898B}" dt="2023-02-05T19:28:40.741" v="10935" actId="1076"/>
          <ac:spMkLst>
            <pc:docMk/>
            <pc:sldMk cId="2568840290" sldId="419"/>
            <ac:spMk id="19" creationId="{1F6EC43F-1000-F87C-886E-3D49DD5F99E7}"/>
          </ac:spMkLst>
        </pc:spChg>
        <pc:spChg chg="del">
          <ac:chgData name="Tsemach Mizrachi" userId="85fcc19c-b38c-410f-93a9-519990a4c1f0" providerId="ADAL" clId="{DB6A5D41-9F77-4945-A664-8C83B6A8898B}" dt="2023-02-05T19:27:02.748" v="10878" actId="478"/>
          <ac:spMkLst>
            <pc:docMk/>
            <pc:sldMk cId="2568840290" sldId="419"/>
            <ac:spMk id="27" creationId="{C6FFD42B-C9A5-0022-A76D-F5B011A73101}"/>
          </ac:spMkLst>
        </pc:spChg>
        <pc:grpChg chg="add del mod">
          <ac:chgData name="Tsemach Mizrachi" userId="85fcc19c-b38c-410f-93a9-519990a4c1f0" providerId="ADAL" clId="{DB6A5D41-9F77-4945-A664-8C83B6A8898B}" dt="2023-02-05T19:41:55.638" v="10939" actId="165"/>
          <ac:grpSpMkLst>
            <pc:docMk/>
            <pc:sldMk cId="2568840290" sldId="419"/>
            <ac:grpSpMk id="13" creationId="{66A58C80-82DB-ECB8-12B2-D432554A80DE}"/>
          </ac:grpSpMkLst>
        </pc:grpChg>
        <pc:grpChg chg="add mod">
          <ac:chgData name="Tsemach Mizrachi" userId="85fcc19c-b38c-410f-93a9-519990a4c1f0" providerId="ADAL" clId="{DB6A5D41-9F77-4945-A664-8C83B6A8898B}" dt="2023-02-05T19:43:19.463" v="10963" actId="164"/>
          <ac:grpSpMkLst>
            <pc:docMk/>
            <pc:sldMk cId="2568840290" sldId="419"/>
            <ac:grpSpMk id="17" creationId="{8B070887-F34C-BB64-3367-728E53ADAC2B}"/>
          </ac:grpSpMkLst>
        </pc:grpChg>
        <pc:grpChg chg="del">
          <ac:chgData name="Tsemach Mizrachi" userId="85fcc19c-b38c-410f-93a9-519990a4c1f0" providerId="ADAL" clId="{DB6A5D41-9F77-4945-A664-8C83B6A8898B}" dt="2023-02-05T19:26:59.798" v="10877" actId="478"/>
          <ac:grpSpMkLst>
            <pc:docMk/>
            <pc:sldMk cId="2568840290" sldId="419"/>
            <ac:grpSpMk id="26" creationId="{E913E40B-3698-AC67-3E5B-C6CC0E54E7F9}"/>
          </ac:grpSpMkLst>
        </pc:grpChg>
        <pc:picChg chg="add del mod">
          <ac:chgData name="Tsemach Mizrachi" userId="85fcc19c-b38c-410f-93a9-519990a4c1f0" providerId="ADAL" clId="{DB6A5D41-9F77-4945-A664-8C83B6A8898B}" dt="2023-02-05T19:27:56.790" v="10888" actId="478"/>
          <ac:picMkLst>
            <pc:docMk/>
            <pc:sldMk cId="2568840290" sldId="419"/>
            <ac:picMk id="6" creationId="{0BFC5BBF-0CD9-4B0C-E2EE-906028A4403F}"/>
          </ac:picMkLst>
        </pc:picChg>
        <pc:picChg chg="add del mod topLvl">
          <ac:chgData name="Tsemach Mizrachi" userId="85fcc19c-b38c-410f-93a9-519990a4c1f0" providerId="ADAL" clId="{DB6A5D41-9F77-4945-A664-8C83B6A8898B}" dt="2023-02-05T19:43:19.463" v="10963" actId="164"/>
          <ac:picMkLst>
            <pc:docMk/>
            <pc:sldMk cId="2568840290" sldId="419"/>
            <ac:picMk id="10" creationId="{A1E0A3E8-2A3C-B649-2AB4-7FC9FE3A34C7}"/>
          </ac:picMkLst>
        </pc:picChg>
        <pc:picChg chg="add mod topLvl">
          <ac:chgData name="Tsemach Mizrachi" userId="85fcc19c-b38c-410f-93a9-519990a4c1f0" providerId="ADAL" clId="{DB6A5D41-9F77-4945-A664-8C83B6A8898B}" dt="2023-02-05T19:43:19.463" v="10963" actId="164"/>
          <ac:picMkLst>
            <pc:docMk/>
            <pc:sldMk cId="2568840290" sldId="419"/>
            <ac:picMk id="12" creationId="{0F62A0BE-E795-1384-9963-70F6CF0C44AD}"/>
          </ac:picMkLst>
        </pc:picChg>
        <pc:picChg chg="add del mod">
          <ac:chgData name="Tsemach Mizrachi" userId="85fcc19c-b38c-410f-93a9-519990a4c1f0" providerId="ADAL" clId="{DB6A5D41-9F77-4945-A664-8C83B6A8898B}" dt="2023-02-05T19:42:41.967" v="10957" actId="22"/>
          <ac:picMkLst>
            <pc:docMk/>
            <pc:sldMk cId="2568840290" sldId="419"/>
            <ac:picMk id="16" creationId="{573C31C8-0F83-1156-C817-24437839F7D5}"/>
          </ac:picMkLst>
        </pc:picChg>
      </pc:sldChg>
      <pc:sldChg chg="addSp delSp modSp add mod">
        <pc:chgData name="Tsemach Mizrachi" userId="85fcc19c-b38c-410f-93a9-519990a4c1f0" providerId="ADAL" clId="{DB6A5D41-9F77-4945-A664-8C83B6A8898B}" dt="2023-02-05T19:54:25.143" v="11273" actId="14100"/>
        <pc:sldMkLst>
          <pc:docMk/>
          <pc:sldMk cId="2429201590" sldId="420"/>
        </pc:sldMkLst>
        <pc:spChg chg="add del mod">
          <ac:chgData name="Tsemach Mizrachi" userId="85fcc19c-b38c-410f-93a9-519990a4c1f0" providerId="ADAL" clId="{DB6A5D41-9F77-4945-A664-8C83B6A8898B}" dt="2023-02-05T19:47:34.032" v="11065" actId="478"/>
          <ac:spMkLst>
            <pc:docMk/>
            <pc:sldMk cId="2429201590" sldId="420"/>
            <ac:spMk id="13" creationId="{3E7AAB01-8324-AD1D-6402-5ED8466286E6}"/>
          </ac:spMkLst>
        </pc:spChg>
        <pc:spChg chg="add del mod">
          <ac:chgData name="Tsemach Mizrachi" userId="85fcc19c-b38c-410f-93a9-519990a4c1f0" providerId="ADAL" clId="{DB6A5D41-9F77-4945-A664-8C83B6A8898B}" dt="2023-02-05T19:48:31.887" v="11073" actId="478"/>
          <ac:spMkLst>
            <pc:docMk/>
            <pc:sldMk cId="2429201590" sldId="420"/>
            <ac:spMk id="15" creationId="{BCE7502C-51B8-7CF2-30D8-4961BB986DAD}"/>
          </ac:spMkLst>
        </pc:spChg>
        <pc:spChg chg="add mod">
          <ac:chgData name="Tsemach Mizrachi" userId="85fcc19c-b38c-410f-93a9-519990a4c1f0" providerId="ADAL" clId="{DB6A5D41-9F77-4945-A664-8C83B6A8898B}" dt="2023-02-05T19:54:25.143" v="11273" actId="14100"/>
          <ac:spMkLst>
            <pc:docMk/>
            <pc:sldMk cId="2429201590" sldId="420"/>
            <ac:spMk id="16" creationId="{8FD5FF42-4A42-E396-C30C-54C2AC87DBA5}"/>
          </ac:spMkLst>
        </pc:spChg>
        <pc:spChg chg="add mod">
          <ac:chgData name="Tsemach Mizrachi" userId="85fcc19c-b38c-410f-93a9-519990a4c1f0" providerId="ADAL" clId="{DB6A5D41-9F77-4945-A664-8C83B6A8898B}" dt="2023-02-05T19:54:12.235" v="11251" actId="1076"/>
          <ac:spMkLst>
            <pc:docMk/>
            <pc:sldMk cId="2429201590" sldId="420"/>
            <ac:spMk id="18" creationId="{78263F8B-6078-2280-3B47-BE9A0BE58FD7}"/>
          </ac:spMkLst>
        </pc:spChg>
        <pc:spChg chg="mod">
          <ac:chgData name="Tsemach Mizrachi" userId="85fcc19c-b38c-410f-93a9-519990a4c1f0" providerId="ADAL" clId="{DB6A5D41-9F77-4945-A664-8C83B6A8898B}" dt="2023-02-05T19:46:56.136" v="11060" actId="1076"/>
          <ac:spMkLst>
            <pc:docMk/>
            <pc:sldMk cId="2429201590" sldId="420"/>
            <ac:spMk id="19" creationId="{1F6EC43F-1000-F87C-886E-3D49DD5F99E7}"/>
          </ac:spMkLst>
        </pc:spChg>
        <pc:grpChg chg="add mod">
          <ac:chgData name="Tsemach Mizrachi" userId="85fcc19c-b38c-410f-93a9-519990a4c1f0" providerId="ADAL" clId="{DB6A5D41-9F77-4945-A664-8C83B6A8898B}" dt="2023-02-05T19:47:53.743" v="11066" actId="1076"/>
          <ac:grpSpMkLst>
            <pc:docMk/>
            <pc:sldMk cId="2429201590" sldId="420"/>
            <ac:grpSpMk id="11" creationId="{BCDC922A-B54E-9F91-EEA3-829CCE0F84C0}"/>
          </ac:grpSpMkLst>
        </pc:grpChg>
        <pc:grpChg chg="del">
          <ac:chgData name="Tsemach Mizrachi" userId="85fcc19c-b38c-410f-93a9-519990a4c1f0" providerId="ADAL" clId="{DB6A5D41-9F77-4945-A664-8C83B6A8898B}" dt="2023-02-05T19:44:49.407" v="10965" actId="478"/>
          <ac:grpSpMkLst>
            <pc:docMk/>
            <pc:sldMk cId="2429201590" sldId="420"/>
            <ac:grpSpMk id="17" creationId="{8B070887-F34C-BB64-3367-728E53ADAC2B}"/>
          </ac:grpSpMkLst>
        </pc:grpChg>
        <pc:grpChg chg="add mod">
          <ac:chgData name="Tsemach Mizrachi" userId="85fcc19c-b38c-410f-93a9-519990a4c1f0" providerId="ADAL" clId="{DB6A5D41-9F77-4945-A664-8C83B6A8898B}" dt="2023-02-05T19:54:19.808" v="11272" actId="1035"/>
          <ac:grpSpMkLst>
            <pc:docMk/>
            <pc:sldMk cId="2429201590" sldId="420"/>
            <ac:grpSpMk id="20" creationId="{327C4E23-B050-5297-BF5A-04B78AF983D4}"/>
          </ac:grpSpMkLst>
        </pc:grpChg>
        <pc:picChg chg="add del mod">
          <ac:chgData name="Tsemach Mizrachi" userId="85fcc19c-b38c-410f-93a9-519990a4c1f0" providerId="ADAL" clId="{DB6A5D41-9F77-4945-A664-8C83B6A8898B}" dt="2023-02-05T19:45:23.529" v="10968" actId="478"/>
          <ac:picMkLst>
            <pc:docMk/>
            <pc:sldMk cId="2429201590" sldId="420"/>
            <ac:picMk id="4" creationId="{B7D74FEB-2959-092C-A7C4-7181892B950A}"/>
          </ac:picMkLst>
        </pc:picChg>
        <pc:picChg chg="add mod">
          <ac:chgData name="Tsemach Mizrachi" userId="85fcc19c-b38c-410f-93a9-519990a4c1f0" providerId="ADAL" clId="{DB6A5D41-9F77-4945-A664-8C83B6A8898B}" dt="2023-02-05T19:45:55.534" v="10974" actId="164"/>
          <ac:picMkLst>
            <pc:docMk/>
            <pc:sldMk cId="2429201590" sldId="420"/>
            <ac:picMk id="6" creationId="{78769D7A-DFC7-216F-0FA2-515089B12C2D}"/>
          </ac:picMkLst>
        </pc:picChg>
        <pc:picChg chg="add mod">
          <ac:chgData name="Tsemach Mizrachi" userId="85fcc19c-b38c-410f-93a9-519990a4c1f0" providerId="ADAL" clId="{DB6A5D41-9F77-4945-A664-8C83B6A8898B}" dt="2023-02-05T19:45:55.534" v="10974" actId="164"/>
          <ac:picMkLst>
            <pc:docMk/>
            <pc:sldMk cId="2429201590" sldId="420"/>
            <ac:picMk id="9" creationId="{3AADBC32-B75F-0C71-AF48-CB9E8D6DC1DD}"/>
          </ac:picMkLst>
        </pc:picChg>
      </pc:sldChg>
      <pc:sldChg chg="addSp delSp modSp add mod">
        <pc:chgData name="Tsemach Mizrachi" userId="85fcc19c-b38c-410f-93a9-519990a4c1f0" providerId="ADAL" clId="{DB6A5D41-9F77-4945-A664-8C83B6A8898B}" dt="2023-02-20T18:07:20.342" v="16180" actId="20577"/>
        <pc:sldMkLst>
          <pc:docMk/>
          <pc:sldMk cId="1699522946" sldId="421"/>
        </pc:sldMkLst>
        <pc:spChg chg="add mod">
          <ac:chgData name="Tsemach Mizrachi" userId="85fcc19c-b38c-410f-93a9-519990a4c1f0" providerId="ADAL" clId="{DB6A5D41-9F77-4945-A664-8C83B6A8898B}" dt="2023-02-05T20:31:53.477" v="12005" actId="1038"/>
          <ac:spMkLst>
            <pc:docMk/>
            <pc:sldMk cId="1699522946" sldId="421"/>
            <ac:spMk id="5" creationId="{DB91EFCA-832F-5862-EEB2-092975C0FA1C}"/>
          </ac:spMkLst>
        </pc:spChg>
        <pc:spChg chg="mod">
          <ac:chgData name="Tsemach Mizrachi" userId="85fcc19c-b38c-410f-93a9-519990a4c1f0" providerId="ADAL" clId="{DB6A5D41-9F77-4945-A664-8C83B6A8898B}" dt="2023-02-05T20:31:35.946" v="11983" actId="1076"/>
          <ac:spMkLst>
            <pc:docMk/>
            <pc:sldMk cId="1699522946" sldId="421"/>
            <ac:spMk id="7" creationId="{5D6D7F3D-3FA1-4E90-B5F3-A1F1B5E37FB4}"/>
          </ac:spMkLst>
        </pc:spChg>
        <pc:spChg chg="add del mod">
          <ac:chgData name="Tsemach Mizrachi" userId="85fcc19c-b38c-410f-93a9-519990a4c1f0" providerId="ADAL" clId="{DB6A5D41-9F77-4945-A664-8C83B6A8898B}" dt="2023-02-05T20:21:22.449" v="11741" actId="478"/>
          <ac:spMkLst>
            <pc:docMk/>
            <pc:sldMk cId="1699522946" sldId="421"/>
            <ac:spMk id="8" creationId="{B75B2DF7-EF3F-DA89-0551-3B7FD9EFBBD8}"/>
          </ac:spMkLst>
        </pc:spChg>
        <pc:spChg chg="add mod">
          <ac:chgData name="Tsemach Mizrachi" userId="85fcc19c-b38c-410f-93a9-519990a4c1f0" providerId="ADAL" clId="{DB6A5D41-9F77-4945-A664-8C83B6A8898B}" dt="2023-02-20T18:07:20.342" v="16180" actId="20577"/>
          <ac:spMkLst>
            <pc:docMk/>
            <pc:sldMk cId="1699522946" sldId="421"/>
            <ac:spMk id="10" creationId="{21D4AFB4-7319-1E84-5975-2F757C7DE233}"/>
          </ac:spMkLst>
        </pc:spChg>
        <pc:spChg chg="add del mod">
          <ac:chgData name="Tsemach Mizrachi" userId="85fcc19c-b38c-410f-93a9-519990a4c1f0" providerId="ADAL" clId="{DB6A5D41-9F77-4945-A664-8C83B6A8898B}" dt="2023-02-05T20:29:50.563" v="11961" actId="478"/>
          <ac:spMkLst>
            <pc:docMk/>
            <pc:sldMk cId="1699522946" sldId="421"/>
            <ac:spMk id="17" creationId="{38C5ACE2-E3C0-E127-5857-C6747E6868C1}"/>
          </ac:spMkLst>
        </pc:spChg>
        <pc:spChg chg="mod">
          <ac:chgData name="Tsemach Mizrachi" userId="85fcc19c-b38c-410f-93a9-519990a4c1f0" providerId="ADAL" clId="{DB6A5D41-9F77-4945-A664-8C83B6A8898B}" dt="2023-02-05T20:32:25.329" v="12041" actId="1076"/>
          <ac:spMkLst>
            <pc:docMk/>
            <pc:sldMk cId="1699522946" sldId="421"/>
            <ac:spMk id="19" creationId="{1F6EC43F-1000-F87C-886E-3D49DD5F99E7}"/>
          </ac:spMkLst>
        </pc:spChg>
        <pc:spChg chg="add mod">
          <ac:chgData name="Tsemach Mizrachi" userId="85fcc19c-b38c-410f-93a9-519990a4c1f0" providerId="ADAL" clId="{DB6A5D41-9F77-4945-A664-8C83B6A8898B}" dt="2023-02-05T20:31:14.177" v="11982" actId="20577"/>
          <ac:spMkLst>
            <pc:docMk/>
            <pc:sldMk cId="1699522946" sldId="421"/>
            <ac:spMk id="21" creationId="{820DF72B-75D2-B77A-FBEA-53F4AE0F0099}"/>
          </ac:spMkLst>
        </pc:spChg>
        <pc:spChg chg="add del mod">
          <ac:chgData name="Tsemach Mizrachi" userId="85fcc19c-b38c-410f-93a9-519990a4c1f0" providerId="ADAL" clId="{DB6A5D41-9F77-4945-A664-8C83B6A8898B}" dt="2023-02-05T20:28:53.454" v="11942"/>
          <ac:spMkLst>
            <pc:docMk/>
            <pc:sldMk cId="1699522946" sldId="421"/>
            <ac:spMk id="22" creationId="{037CD856-428B-1D48-1E3C-39CCC4FCA171}"/>
          </ac:spMkLst>
        </pc:spChg>
        <pc:grpChg chg="del">
          <ac:chgData name="Tsemach Mizrachi" userId="85fcc19c-b38c-410f-93a9-519990a4c1f0" providerId="ADAL" clId="{DB6A5D41-9F77-4945-A664-8C83B6A8898B}" dt="2023-02-05T20:02:05.085" v="11275" actId="478"/>
          <ac:grpSpMkLst>
            <pc:docMk/>
            <pc:sldMk cId="1699522946" sldId="421"/>
            <ac:grpSpMk id="11" creationId="{BCDC922A-B54E-9F91-EEA3-829CCE0F84C0}"/>
          </ac:grpSpMkLst>
        </pc:grpChg>
        <pc:grpChg chg="add mod">
          <ac:chgData name="Tsemach Mizrachi" userId="85fcc19c-b38c-410f-93a9-519990a4c1f0" providerId="ADAL" clId="{DB6A5D41-9F77-4945-A664-8C83B6A8898B}" dt="2023-02-05T20:32:07.137" v="12039" actId="1076"/>
          <ac:grpSpMkLst>
            <pc:docMk/>
            <pc:sldMk cId="1699522946" sldId="421"/>
            <ac:grpSpMk id="15" creationId="{5D8AD723-728D-758B-8307-DD601247BB65}"/>
          </ac:grpSpMkLst>
        </pc:grpChg>
        <pc:grpChg chg="del mod">
          <ac:chgData name="Tsemach Mizrachi" userId="85fcc19c-b38c-410f-93a9-519990a4c1f0" providerId="ADAL" clId="{DB6A5D41-9F77-4945-A664-8C83B6A8898B}" dt="2023-02-05T20:21:05.125" v="11736" actId="478"/>
          <ac:grpSpMkLst>
            <pc:docMk/>
            <pc:sldMk cId="1699522946" sldId="421"/>
            <ac:grpSpMk id="20" creationId="{327C4E23-B050-5297-BF5A-04B78AF983D4}"/>
          </ac:grpSpMkLst>
        </pc:grpChg>
        <pc:picChg chg="add mod">
          <ac:chgData name="Tsemach Mizrachi" userId="85fcc19c-b38c-410f-93a9-519990a4c1f0" providerId="ADAL" clId="{DB6A5D41-9F77-4945-A664-8C83B6A8898B}" dt="2023-02-05T20:32:19.080" v="12040" actId="1076"/>
          <ac:picMkLst>
            <pc:docMk/>
            <pc:sldMk cId="1699522946" sldId="421"/>
            <ac:picMk id="4" creationId="{09C5A920-4C55-8600-AE3E-4A56ACCD6911}"/>
          </ac:picMkLst>
        </pc:picChg>
        <pc:cxnChg chg="add mod">
          <ac:chgData name="Tsemach Mizrachi" userId="85fcc19c-b38c-410f-93a9-519990a4c1f0" providerId="ADAL" clId="{DB6A5D41-9F77-4945-A664-8C83B6A8898B}" dt="2023-02-05T20:23:43.340" v="11845" actId="164"/>
          <ac:cxnSpMkLst>
            <pc:docMk/>
            <pc:sldMk cId="1699522946" sldId="421"/>
            <ac:cxnSpMk id="13" creationId="{19AF0845-3296-F107-574B-A52071130C03}"/>
          </ac:cxnSpMkLst>
        </pc:cxnChg>
      </pc:sldChg>
      <pc:sldChg chg="addSp delSp modSp add mod delAnim modAnim">
        <pc:chgData name="Tsemach Mizrachi" userId="85fcc19c-b38c-410f-93a9-519990a4c1f0" providerId="ADAL" clId="{DB6A5D41-9F77-4945-A664-8C83B6A8898B}" dt="2023-02-05T21:22:28.044" v="12881" actId="14100"/>
        <pc:sldMkLst>
          <pc:docMk/>
          <pc:sldMk cId="4121111573" sldId="422"/>
        </pc:sldMkLst>
        <pc:spChg chg="del">
          <ac:chgData name="Tsemach Mizrachi" userId="85fcc19c-b38c-410f-93a9-519990a4c1f0" providerId="ADAL" clId="{DB6A5D41-9F77-4945-A664-8C83B6A8898B}" dt="2023-02-05T20:49:18.527" v="12207" actId="478"/>
          <ac:spMkLst>
            <pc:docMk/>
            <pc:sldMk cId="4121111573" sldId="422"/>
            <ac:spMk id="5" creationId="{DB91EFCA-832F-5862-EEB2-092975C0FA1C}"/>
          </ac:spMkLst>
        </pc:spChg>
        <pc:spChg chg="mod">
          <ac:chgData name="Tsemach Mizrachi" userId="85fcc19c-b38c-410f-93a9-519990a4c1f0" providerId="ADAL" clId="{DB6A5D41-9F77-4945-A664-8C83B6A8898B}" dt="2023-02-05T21:22:28.044" v="12881" actId="14100"/>
          <ac:spMkLst>
            <pc:docMk/>
            <pc:sldMk cId="4121111573" sldId="422"/>
            <ac:spMk id="7" creationId="{5D6D7F3D-3FA1-4E90-B5F3-A1F1B5E37FB4}"/>
          </ac:spMkLst>
        </pc:spChg>
        <pc:spChg chg="add mod">
          <ac:chgData name="Tsemach Mizrachi" userId="85fcc19c-b38c-410f-93a9-519990a4c1f0" providerId="ADAL" clId="{DB6A5D41-9F77-4945-A664-8C83B6A8898B}" dt="2023-02-05T20:51:17.195" v="12238" actId="1076"/>
          <ac:spMkLst>
            <pc:docMk/>
            <pc:sldMk cId="4121111573" sldId="422"/>
            <ac:spMk id="8" creationId="{17F7E9BF-7EAF-0489-27B3-89C2A3E6E241}"/>
          </ac:spMkLst>
        </pc:spChg>
        <pc:spChg chg="add mod">
          <ac:chgData name="Tsemach Mizrachi" userId="85fcc19c-b38c-410f-93a9-519990a4c1f0" providerId="ADAL" clId="{DB6A5D41-9F77-4945-A664-8C83B6A8898B}" dt="2023-02-05T20:51:17.195" v="12238" actId="1076"/>
          <ac:spMkLst>
            <pc:docMk/>
            <pc:sldMk cId="4121111573" sldId="422"/>
            <ac:spMk id="9" creationId="{B00FEC2B-4A69-003F-EF70-99520CFE0E4B}"/>
          </ac:spMkLst>
        </pc:spChg>
        <pc:spChg chg="add mod">
          <ac:chgData name="Tsemach Mizrachi" userId="85fcc19c-b38c-410f-93a9-519990a4c1f0" providerId="ADAL" clId="{DB6A5D41-9F77-4945-A664-8C83B6A8898B}" dt="2023-02-05T21:04:03.856" v="12543" actId="164"/>
          <ac:spMkLst>
            <pc:docMk/>
            <pc:sldMk cId="4121111573" sldId="422"/>
            <ac:spMk id="11" creationId="{9BA2EE97-18CB-58EF-7A21-9F684EA561D8}"/>
          </ac:spMkLst>
        </pc:spChg>
        <pc:spChg chg="add del mod">
          <ac:chgData name="Tsemach Mizrachi" userId="85fcc19c-b38c-410f-93a9-519990a4c1f0" providerId="ADAL" clId="{DB6A5D41-9F77-4945-A664-8C83B6A8898B}" dt="2023-02-05T20:55:18.387" v="12326" actId="478"/>
          <ac:spMkLst>
            <pc:docMk/>
            <pc:sldMk cId="4121111573" sldId="422"/>
            <ac:spMk id="12" creationId="{055916CB-4210-DB2F-AE30-28C626529277}"/>
          </ac:spMkLst>
        </pc:spChg>
        <pc:spChg chg="mod">
          <ac:chgData name="Tsemach Mizrachi" userId="85fcc19c-b38c-410f-93a9-519990a4c1f0" providerId="ADAL" clId="{DB6A5D41-9F77-4945-A664-8C83B6A8898B}" dt="2023-02-05T20:53:36.124" v="12285" actId="20577"/>
          <ac:spMkLst>
            <pc:docMk/>
            <pc:sldMk cId="4121111573" sldId="422"/>
            <ac:spMk id="14" creationId="{740E2529-24E6-F839-F2CD-ED3C74734CF5}"/>
          </ac:spMkLst>
        </pc:spChg>
        <pc:spChg chg="add mod">
          <ac:chgData name="Tsemach Mizrachi" userId="85fcc19c-b38c-410f-93a9-519990a4c1f0" providerId="ADAL" clId="{DB6A5D41-9F77-4945-A664-8C83B6A8898B}" dt="2023-02-05T21:05:05.672" v="12570" actId="20577"/>
          <ac:spMkLst>
            <pc:docMk/>
            <pc:sldMk cId="4121111573" sldId="422"/>
            <ac:spMk id="16" creationId="{8C28C538-E4EB-D61D-6413-F7AC29EFEDD2}"/>
          </ac:spMkLst>
        </pc:spChg>
        <pc:spChg chg="add del mod">
          <ac:chgData name="Tsemach Mizrachi" userId="85fcc19c-b38c-410f-93a9-519990a4c1f0" providerId="ADAL" clId="{DB6A5D41-9F77-4945-A664-8C83B6A8898B}" dt="2023-02-05T20:57:28.099" v="12341" actId="478"/>
          <ac:spMkLst>
            <pc:docMk/>
            <pc:sldMk cId="4121111573" sldId="422"/>
            <ac:spMk id="17" creationId="{23C5CDAF-647C-4931-6FAC-DDFC75CB1817}"/>
          </ac:spMkLst>
        </pc:spChg>
        <pc:spChg chg="add mod">
          <ac:chgData name="Tsemach Mizrachi" userId="85fcc19c-b38c-410f-93a9-519990a4c1f0" providerId="ADAL" clId="{DB6A5D41-9F77-4945-A664-8C83B6A8898B}" dt="2023-02-05T21:03:23.294" v="12524" actId="164"/>
          <ac:spMkLst>
            <pc:docMk/>
            <pc:sldMk cId="4121111573" sldId="422"/>
            <ac:spMk id="18" creationId="{D8A9BA86-431D-E495-D896-254D33264534}"/>
          </ac:spMkLst>
        </pc:spChg>
        <pc:spChg chg="mod">
          <ac:chgData name="Tsemach Mizrachi" userId="85fcc19c-b38c-410f-93a9-519990a4c1f0" providerId="ADAL" clId="{DB6A5D41-9F77-4945-A664-8C83B6A8898B}" dt="2023-02-05T20:57:55.759" v="12350" actId="1076"/>
          <ac:spMkLst>
            <pc:docMk/>
            <pc:sldMk cId="4121111573" sldId="422"/>
            <ac:spMk id="19" creationId="{1F6EC43F-1000-F87C-886E-3D49DD5F99E7}"/>
          </ac:spMkLst>
        </pc:spChg>
        <pc:spChg chg="del">
          <ac:chgData name="Tsemach Mizrachi" userId="85fcc19c-b38c-410f-93a9-519990a4c1f0" providerId="ADAL" clId="{DB6A5D41-9F77-4945-A664-8C83B6A8898B}" dt="2023-02-05T20:49:22.969" v="12209" actId="478"/>
          <ac:spMkLst>
            <pc:docMk/>
            <pc:sldMk cId="4121111573" sldId="422"/>
            <ac:spMk id="21" creationId="{820DF72B-75D2-B77A-FBEA-53F4AE0F0099}"/>
          </ac:spMkLst>
        </pc:spChg>
        <pc:spChg chg="add mod">
          <ac:chgData name="Tsemach Mizrachi" userId="85fcc19c-b38c-410f-93a9-519990a4c1f0" providerId="ADAL" clId="{DB6A5D41-9F77-4945-A664-8C83B6A8898B}" dt="2023-02-05T21:10:21.727" v="12658" actId="113"/>
          <ac:spMkLst>
            <pc:docMk/>
            <pc:sldMk cId="4121111573" sldId="422"/>
            <ac:spMk id="22" creationId="{F4276F16-8E0E-D648-3B62-815813193D19}"/>
          </ac:spMkLst>
        </pc:spChg>
        <pc:spChg chg="add mod">
          <ac:chgData name="Tsemach Mizrachi" userId="85fcc19c-b38c-410f-93a9-519990a4c1f0" providerId="ADAL" clId="{DB6A5D41-9F77-4945-A664-8C83B6A8898B}" dt="2023-02-05T21:11:19.263" v="12662" actId="692"/>
          <ac:spMkLst>
            <pc:docMk/>
            <pc:sldMk cId="4121111573" sldId="422"/>
            <ac:spMk id="23" creationId="{52989C83-D235-49F2-A1F8-390234C96D10}"/>
          </ac:spMkLst>
        </pc:spChg>
        <pc:spChg chg="mod topLvl">
          <ac:chgData name="Tsemach Mizrachi" userId="85fcc19c-b38c-410f-93a9-519990a4c1f0" providerId="ADAL" clId="{DB6A5D41-9F77-4945-A664-8C83B6A8898B}" dt="2023-02-05T21:11:58.068" v="12677" actId="1036"/>
          <ac:spMkLst>
            <pc:docMk/>
            <pc:sldMk cId="4121111573" sldId="422"/>
            <ac:spMk id="28" creationId="{7A3B2042-8EE9-86C1-9A5E-4877CBAC08B4}"/>
          </ac:spMkLst>
        </pc:spChg>
        <pc:spChg chg="del mod topLvl">
          <ac:chgData name="Tsemach Mizrachi" userId="85fcc19c-b38c-410f-93a9-519990a4c1f0" providerId="ADAL" clId="{DB6A5D41-9F77-4945-A664-8C83B6A8898B}" dt="2023-02-05T21:15:35.644" v="12743" actId="478"/>
          <ac:spMkLst>
            <pc:docMk/>
            <pc:sldMk cId="4121111573" sldId="422"/>
            <ac:spMk id="30" creationId="{4605B735-C0F0-A62A-ADE9-11B20363B980}"/>
          </ac:spMkLst>
        </pc:spChg>
        <pc:spChg chg="mod topLvl">
          <ac:chgData name="Tsemach Mizrachi" userId="85fcc19c-b38c-410f-93a9-519990a4c1f0" providerId="ADAL" clId="{DB6A5D41-9F77-4945-A664-8C83B6A8898B}" dt="2023-02-05T21:13:01.295" v="12682" actId="164"/>
          <ac:spMkLst>
            <pc:docMk/>
            <pc:sldMk cId="4121111573" sldId="422"/>
            <ac:spMk id="31" creationId="{8E36F83D-F23A-B15A-649B-A4B0400BA352}"/>
          </ac:spMkLst>
        </pc:spChg>
        <pc:spChg chg="add mod">
          <ac:chgData name="Tsemach Mizrachi" userId="85fcc19c-b38c-410f-93a9-519990a4c1f0" providerId="ADAL" clId="{DB6A5D41-9F77-4945-A664-8C83B6A8898B}" dt="2023-02-05T21:15:28.405" v="12742" actId="1036"/>
          <ac:spMkLst>
            <pc:docMk/>
            <pc:sldMk cId="4121111573" sldId="422"/>
            <ac:spMk id="33" creationId="{250D83F6-E1E1-86D2-8A57-82A763FF0C1E}"/>
          </ac:spMkLst>
        </pc:spChg>
        <pc:spChg chg="add mod">
          <ac:chgData name="Tsemach Mizrachi" userId="85fcc19c-b38c-410f-93a9-519990a4c1f0" providerId="ADAL" clId="{DB6A5D41-9F77-4945-A664-8C83B6A8898B}" dt="2023-02-05T21:14:57.868" v="12723" actId="1037"/>
          <ac:spMkLst>
            <pc:docMk/>
            <pc:sldMk cId="4121111573" sldId="422"/>
            <ac:spMk id="34" creationId="{F9157CEE-72CF-AE42-9421-039307FF3DD4}"/>
          </ac:spMkLst>
        </pc:spChg>
        <pc:spChg chg="add mod">
          <ac:chgData name="Tsemach Mizrachi" userId="85fcc19c-b38c-410f-93a9-519990a4c1f0" providerId="ADAL" clId="{DB6A5D41-9F77-4945-A664-8C83B6A8898B}" dt="2023-02-05T21:16:34.167" v="12751" actId="1035"/>
          <ac:spMkLst>
            <pc:docMk/>
            <pc:sldMk cId="4121111573" sldId="422"/>
            <ac:spMk id="35" creationId="{22AF2F34-95E7-8333-81E9-7249D4A53182}"/>
          </ac:spMkLst>
        </pc:spChg>
        <pc:spChg chg="add mod">
          <ac:chgData name="Tsemach Mizrachi" userId="85fcc19c-b38c-410f-93a9-519990a4c1f0" providerId="ADAL" clId="{DB6A5D41-9F77-4945-A664-8C83B6A8898B}" dt="2023-02-05T21:20:40.504" v="12876" actId="164"/>
          <ac:spMkLst>
            <pc:docMk/>
            <pc:sldMk cId="4121111573" sldId="422"/>
            <ac:spMk id="49" creationId="{223CAC16-2126-75F5-A384-96C653491CFC}"/>
          </ac:spMkLst>
        </pc:spChg>
        <pc:spChg chg="del mod topLvl">
          <ac:chgData name="Tsemach Mizrachi" userId="85fcc19c-b38c-410f-93a9-519990a4c1f0" providerId="ADAL" clId="{DB6A5D41-9F77-4945-A664-8C83B6A8898B}" dt="2023-02-05T21:18:47.589" v="12772" actId="478"/>
          <ac:spMkLst>
            <pc:docMk/>
            <pc:sldMk cId="4121111573" sldId="422"/>
            <ac:spMk id="52" creationId="{434EF607-EFC1-CCDE-811C-FFDFEB62D76B}"/>
          </ac:spMkLst>
        </pc:spChg>
        <pc:spChg chg="mod">
          <ac:chgData name="Tsemach Mizrachi" userId="85fcc19c-b38c-410f-93a9-519990a4c1f0" providerId="ADAL" clId="{DB6A5D41-9F77-4945-A664-8C83B6A8898B}" dt="2023-02-05T21:20:31.569" v="12875" actId="207"/>
          <ac:spMkLst>
            <pc:docMk/>
            <pc:sldMk cId="4121111573" sldId="422"/>
            <ac:spMk id="54" creationId="{43B01D8A-B0D4-2E04-31CB-980442409CA3}"/>
          </ac:spMkLst>
        </pc:spChg>
        <pc:grpChg chg="del">
          <ac:chgData name="Tsemach Mizrachi" userId="85fcc19c-b38c-410f-93a9-519990a4c1f0" providerId="ADAL" clId="{DB6A5D41-9F77-4945-A664-8C83B6A8898B}" dt="2023-02-05T20:49:23.850" v="12210" actId="478"/>
          <ac:grpSpMkLst>
            <pc:docMk/>
            <pc:sldMk cId="4121111573" sldId="422"/>
            <ac:grpSpMk id="15" creationId="{5D8AD723-728D-758B-8307-DD601247BB65}"/>
          </ac:grpSpMkLst>
        </pc:grpChg>
        <pc:grpChg chg="add mod">
          <ac:chgData name="Tsemach Mizrachi" userId="85fcc19c-b38c-410f-93a9-519990a4c1f0" providerId="ADAL" clId="{DB6A5D41-9F77-4945-A664-8C83B6A8898B}" dt="2023-02-05T21:04:03.856" v="12543" actId="164"/>
          <ac:grpSpMkLst>
            <pc:docMk/>
            <pc:sldMk cId="4121111573" sldId="422"/>
            <ac:grpSpMk id="20" creationId="{87989FDA-8932-C422-82C1-8963349B5D8B}"/>
          </ac:grpSpMkLst>
        </pc:grpChg>
        <pc:grpChg chg="add mod">
          <ac:chgData name="Tsemach Mizrachi" userId="85fcc19c-b38c-410f-93a9-519990a4c1f0" providerId="ADAL" clId="{DB6A5D41-9F77-4945-A664-8C83B6A8898B}" dt="2023-02-05T21:04:38.763" v="12567" actId="1038"/>
          <ac:grpSpMkLst>
            <pc:docMk/>
            <pc:sldMk cId="4121111573" sldId="422"/>
            <ac:grpSpMk id="24" creationId="{902C4C96-D05E-E052-8058-5B58C5831017}"/>
          </ac:grpSpMkLst>
        </pc:grpChg>
        <pc:grpChg chg="add mod">
          <ac:chgData name="Tsemach Mizrachi" userId="85fcc19c-b38c-410f-93a9-519990a4c1f0" providerId="ADAL" clId="{DB6A5D41-9F77-4945-A664-8C83B6A8898B}" dt="2023-02-05T21:03:23.294" v="12524" actId="164"/>
          <ac:grpSpMkLst>
            <pc:docMk/>
            <pc:sldMk cId="4121111573" sldId="422"/>
            <ac:grpSpMk id="25" creationId="{44FF92E5-AD9A-6FA0-87D7-59048D2D18C9}"/>
          </ac:grpSpMkLst>
        </pc:grpChg>
        <pc:grpChg chg="add mod">
          <ac:chgData name="Tsemach Mizrachi" userId="85fcc19c-b38c-410f-93a9-519990a4c1f0" providerId="ADAL" clId="{DB6A5D41-9F77-4945-A664-8C83B6A8898B}" dt="2023-02-05T21:04:05.651" v="12547" actId="1037"/>
          <ac:grpSpMkLst>
            <pc:docMk/>
            <pc:sldMk cId="4121111573" sldId="422"/>
            <ac:grpSpMk id="26" creationId="{D18CF3EA-C924-390F-A11B-71467E77C2AA}"/>
          </ac:grpSpMkLst>
        </pc:grpChg>
        <pc:grpChg chg="add del mod">
          <ac:chgData name="Tsemach Mizrachi" userId="85fcc19c-b38c-410f-93a9-519990a4c1f0" providerId="ADAL" clId="{DB6A5D41-9F77-4945-A664-8C83B6A8898B}" dt="2023-02-05T21:06:09.084" v="12575" actId="165"/>
          <ac:grpSpMkLst>
            <pc:docMk/>
            <pc:sldMk cId="4121111573" sldId="422"/>
            <ac:grpSpMk id="27" creationId="{70B5511A-F19F-68F0-1F7A-80EFAA79D587}"/>
          </ac:grpSpMkLst>
        </pc:grpChg>
        <pc:grpChg chg="del mod topLvl">
          <ac:chgData name="Tsemach Mizrachi" userId="85fcc19c-b38c-410f-93a9-519990a4c1f0" providerId="ADAL" clId="{DB6A5D41-9F77-4945-A664-8C83B6A8898B}" dt="2023-02-05T21:06:46.843" v="12586" actId="165"/>
          <ac:grpSpMkLst>
            <pc:docMk/>
            <pc:sldMk cId="4121111573" sldId="422"/>
            <ac:grpSpMk id="29" creationId="{8F63DC3D-57DC-C8EC-161E-50340B8F1126}"/>
          </ac:grpSpMkLst>
        </pc:grpChg>
        <pc:grpChg chg="add del mod">
          <ac:chgData name="Tsemach Mizrachi" userId="85fcc19c-b38c-410f-93a9-519990a4c1f0" providerId="ADAL" clId="{DB6A5D41-9F77-4945-A664-8C83B6A8898B}" dt="2023-02-05T21:06:41.972" v="12585" actId="165"/>
          <ac:grpSpMkLst>
            <pc:docMk/>
            <pc:sldMk cId="4121111573" sldId="422"/>
            <ac:grpSpMk id="32" creationId="{59021FC5-07D8-4F66-D4B6-E1B22C1F8C3A}"/>
          </ac:grpSpMkLst>
        </pc:grpChg>
        <pc:grpChg chg="add mod">
          <ac:chgData name="Tsemach Mizrachi" userId="85fcc19c-b38c-410f-93a9-519990a4c1f0" providerId="ADAL" clId="{DB6A5D41-9F77-4945-A664-8C83B6A8898B}" dt="2023-02-05T21:13:01.295" v="12682" actId="164"/>
          <ac:grpSpMkLst>
            <pc:docMk/>
            <pc:sldMk cId="4121111573" sldId="422"/>
            <ac:grpSpMk id="39" creationId="{417A75A0-1542-05E3-0D86-CE0B57816945}"/>
          </ac:grpSpMkLst>
        </pc:grpChg>
        <pc:grpChg chg="add mod">
          <ac:chgData name="Tsemach Mizrachi" userId="85fcc19c-b38c-410f-93a9-519990a4c1f0" providerId="ADAL" clId="{DB6A5D41-9F77-4945-A664-8C83B6A8898B}" dt="2023-02-05T21:14:10.901" v="12707" actId="1037"/>
          <ac:grpSpMkLst>
            <pc:docMk/>
            <pc:sldMk cId="4121111573" sldId="422"/>
            <ac:grpSpMk id="40" creationId="{774C5330-6773-84E9-84EF-CFF778C184A0}"/>
          </ac:grpSpMkLst>
        </pc:grpChg>
        <pc:grpChg chg="add mod">
          <ac:chgData name="Tsemach Mizrachi" userId="85fcc19c-b38c-410f-93a9-519990a4c1f0" providerId="ADAL" clId="{DB6A5D41-9F77-4945-A664-8C83B6A8898B}" dt="2023-02-05T21:15:52.824" v="12746" actId="164"/>
          <ac:grpSpMkLst>
            <pc:docMk/>
            <pc:sldMk cId="4121111573" sldId="422"/>
            <ac:grpSpMk id="43" creationId="{DF4D2D3D-81EC-8175-9956-40411B06AC81}"/>
          </ac:grpSpMkLst>
        </pc:grpChg>
        <pc:grpChg chg="add mod">
          <ac:chgData name="Tsemach Mizrachi" userId="85fcc19c-b38c-410f-93a9-519990a4c1f0" providerId="ADAL" clId="{DB6A5D41-9F77-4945-A664-8C83B6A8898B}" dt="2023-02-05T21:15:52.824" v="12746" actId="164"/>
          <ac:grpSpMkLst>
            <pc:docMk/>
            <pc:sldMk cId="4121111573" sldId="422"/>
            <ac:grpSpMk id="46" creationId="{5D1F7614-0E6A-43E3-A485-7DAF83DD9B3C}"/>
          </ac:grpSpMkLst>
        </pc:grpChg>
        <pc:grpChg chg="add del mod">
          <ac:chgData name="Tsemach Mizrachi" userId="85fcc19c-b38c-410f-93a9-519990a4c1f0" providerId="ADAL" clId="{DB6A5D41-9F77-4945-A664-8C83B6A8898B}" dt="2023-02-05T21:18:47.589" v="12772" actId="478"/>
          <ac:grpSpMkLst>
            <pc:docMk/>
            <pc:sldMk cId="4121111573" sldId="422"/>
            <ac:grpSpMk id="51" creationId="{2EEBB644-528B-513B-81A6-CBFB71999DCA}"/>
          </ac:grpSpMkLst>
        </pc:grpChg>
        <pc:grpChg chg="mod topLvl">
          <ac:chgData name="Tsemach Mizrachi" userId="85fcc19c-b38c-410f-93a9-519990a4c1f0" providerId="ADAL" clId="{DB6A5D41-9F77-4945-A664-8C83B6A8898B}" dt="2023-02-05T21:20:40.504" v="12876" actId="164"/>
          <ac:grpSpMkLst>
            <pc:docMk/>
            <pc:sldMk cId="4121111573" sldId="422"/>
            <ac:grpSpMk id="53" creationId="{98E420BD-DBEA-2D10-4DEE-06093F0A88CC}"/>
          </ac:grpSpMkLst>
        </pc:grpChg>
        <pc:grpChg chg="add mod">
          <ac:chgData name="Tsemach Mizrachi" userId="85fcc19c-b38c-410f-93a9-519990a4c1f0" providerId="ADAL" clId="{DB6A5D41-9F77-4945-A664-8C83B6A8898B}" dt="2023-02-05T21:20:40.504" v="12876" actId="164"/>
          <ac:grpSpMkLst>
            <pc:docMk/>
            <pc:sldMk cId="4121111573" sldId="422"/>
            <ac:grpSpMk id="58" creationId="{AE6DD924-052C-EF97-E6E3-35F1D60A5EE2}"/>
          </ac:grpSpMkLst>
        </pc:grpChg>
        <pc:picChg chg="del">
          <ac:chgData name="Tsemach Mizrachi" userId="85fcc19c-b38c-410f-93a9-519990a4c1f0" providerId="ADAL" clId="{DB6A5D41-9F77-4945-A664-8C83B6A8898B}" dt="2023-02-05T20:49:20.767" v="12208" actId="478"/>
          <ac:picMkLst>
            <pc:docMk/>
            <pc:sldMk cId="4121111573" sldId="422"/>
            <ac:picMk id="4" creationId="{09C5A920-4C55-8600-AE3E-4A56ACCD6911}"/>
          </ac:picMkLst>
        </pc:picChg>
        <pc:picChg chg="add mod">
          <ac:chgData name="Tsemach Mizrachi" userId="85fcc19c-b38c-410f-93a9-519990a4c1f0" providerId="ADAL" clId="{DB6A5D41-9F77-4945-A664-8C83B6A8898B}" dt="2023-02-05T20:51:17.195" v="12238" actId="1076"/>
          <ac:picMkLst>
            <pc:docMk/>
            <pc:sldMk cId="4121111573" sldId="422"/>
            <ac:picMk id="6" creationId="{4A056113-71A0-3DE9-2D53-CFA695F8223F}"/>
          </ac:picMkLst>
        </pc:picChg>
        <pc:cxnChg chg="mod">
          <ac:chgData name="Tsemach Mizrachi" userId="85fcc19c-b38c-410f-93a9-519990a4c1f0" providerId="ADAL" clId="{DB6A5D41-9F77-4945-A664-8C83B6A8898B}" dt="2023-02-05T20:49:23.850" v="12210" actId="478"/>
          <ac:cxnSpMkLst>
            <pc:docMk/>
            <pc:sldMk cId="4121111573" sldId="422"/>
            <ac:cxnSpMk id="13" creationId="{19AF0845-3296-F107-574B-A52071130C03}"/>
          </ac:cxnSpMkLst>
        </pc:cxnChg>
        <pc:cxnChg chg="add mod">
          <ac:chgData name="Tsemach Mizrachi" userId="85fcc19c-b38c-410f-93a9-519990a4c1f0" providerId="ADAL" clId="{DB6A5D41-9F77-4945-A664-8C83B6A8898B}" dt="2023-02-05T21:18:17.723" v="12769" actId="14100"/>
          <ac:cxnSpMkLst>
            <pc:docMk/>
            <pc:sldMk cId="4121111573" sldId="422"/>
            <ac:cxnSpMk id="37" creationId="{6E172E1F-8232-E8F1-491B-FBEE778651C8}"/>
          </ac:cxnSpMkLst>
        </pc:cxnChg>
        <pc:cxnChg chg="add mod">
          <ac:chgData name="Tsemach Mizrachi" userId="85fcc19c-b38c-410f-93a9-519990a4c1f0" providerId="ADAL" clId="{DB6A5D41-9F77-4945-A664-8C83B6A8898B}" dt="2023-02-05T21:16:53.052" v="12759" actId="14100"/>
          <ac:cxnSpMkLst>
            <pc:docMk/>
            <pc:sldMk cId="4121111573" sldId="422"/>
            <ac:cxnSpMk id="42" creationId="{A73DE9AF-706C-056D-0F42-C8E59BE8C1E1}"/>
          </ac:cxnSpMkLst>
        </pc:cxnChg>
        <pc:cxnChg chg="mod">
          <ac:chgData name="Tsemach Mizrachi" userId="85fcc19c-b38c-410f-93a9-519990a4c1f0" providerId="ADAL" clId="{DB6A5D41-9F77-4945-A664-8C83B6A8898B}" dt="2023-02-05T21:19:11.699" v="12777" actId="14100"/>
          <ac:cxnSpMkLst>
            <pc:docMk/>
            <pc:sldMk cId="4121111573" sldId="422"/>
            <ac:cxnSpMk id="55" creationId="{C415E77E-10DB-7C5F-A20F-EA4197302D48}"/>
          </ac:cxnSpMkLst>
        </pc:cxnChg>
      </pc:sldChg>
      <pc:sldChg chg="addSp delSp modSp add mod delAnim modAnim">
        <pc:chgData name="Tsemach Mizrachi" userId="85fcc19c-b38c-410f-93a9-519990a4c1f0" providerId="ADAL" clId="{DB6A5D41-9F77-4945-A664-8C83B6A8898B}" dt="2023-02-05T21:37:28.792" v="13436" actId="20577"/>
        <pc:sldMkLst>
          <pc:docMk/>
          <pc:sldMk cId="1071996788" sldId="423"/>
        </pc:sldMkLst>
        <pc:spChg chg="add del mod">
          <ac:chgData name="Tsemach Mizrachi" userId="85fcc19c-b38c-410f-93a9-519990a4c1f0" providerId="ADAL" clId="{DB6A5D41-9F77-4945-A664-8C83B6A8898B}" dt="2023-02-05T21:29:09.490" v="13145" actId="478"/>
          <ac:spMkLst>
            <pc:docMk/>
            <pc:sldMk cId="1071996788" sldId="423"/>
            <ac:spMk id="3" creationId="{40BD8E47-8A88-303D-7DBE-A126C6728CCC}"/>
          </ac:spMkLst>
        </pc:spChg>
        <pc:spChg chg="add mod">
          <ac:chgData name="Tsemach Mizrachi" userId="85fcc19c-b38c-410f-93a9-519990a4c1f0" providerId="ADAL" clId="{DB6A5D41-9F77-4945-A664-8C83B6A8898B}" dt="2023-02-05T21:33:10.949" v="13285" actId="1035"/>
          <ac:spMkLst>
            <pc:docMk/>
            <pc:sldMk cId="1071996788" sldId="423"/>
            <ac:spMk id="4" creationId="{046DFFB0-D9A7-56FB-D3B8-5ACD7068802C}"/>
          </ac:spMkLst>
        </pc:spChg>
        <pc:spChg chg="add mod">
          <ac:chgData name="Tsemach Mizrachi" userId="85fcc19c-b38c-410f-93a9-519990a4c1f0" providerId="ADAL" clId="{DB6A5D41-9F77-4945-A664-8C83B6A8898B}" dt="2023-02-05T21:37:28.792" v="13436" actId="20577"/>
          <ac:spMkLst>
            <pc:docMk/>
            <pc:sldMk cId="1071996788" sldId="423"/>
            <ac:spMk id="5" creationId="{0E7C3DDE-977F-BAA1-6EF3-B843B7CDB5C9}"/>
          </ac:spMkLst>
        </pc:spChg>
        <pc:spChg chg="mod">
          <ac:chgData name="Tsemach Mizrachi" userId="85fcc19c-b38c-410f-93a9-519990a4c1f0" providerId="ADAL" clId="{DB6A5D41-9F77-4945-A664-8C83B6A8898B}" dt="2023-02-05T21:25:06.733" v="12985" actId="14100"/>
          <ac:spMkLst>
            <pc:docMk/>
            <pc:sldMk cId="1071996788" sldId="423"/>
            <ac:spMk id="7" creationId="{5D6D7F3D-3FA1-4E90-B5F3-A1F1B5E37FB4}"/>
          </ac:spMkLst>
        </pc:spChg>
        <pc:spChg chg="mod">
          <ac:chgData name="Tsemach Mizrachi" userId="85fcc19c-b38c-410f-93a9-519990a4c1f0" providerId="ADAL" clId="{DB6A5D41-9F77-4945-A664-8C83B6A8898B}" dt="2023-02-05T21:28:51.235" v="13143" actId="207"/>
          <ac:spMkLst>
            <pc:docMk/>
            <pc:sldMk cId="1071996788" sldId="423"/>
            <ac:spMk id="8" creationId="{17F7E9BF-7EAF-0489-27B3-89C2A3E6E241}"/>
          </ac:spMkLst>
        </pc:spChg>
        <pc:spChg chg="mod">
          <ac:chgData name="Tsemach Mizrachi" userId="85fcc19c-b38c-410f-93a9-519990a4c1f0" providerId="ADAL" clId="{DB6A5D41-9F77-4945-A664-8C83B6A8898B}" dt="2023-02-05T21:32:59.364" v="13279" actId="20577"/>
          <ac:spMkLst>
            <pc:docMk/>
            <pc:sldMk cId="1071996788" sldId="423"/>
            <ac:spMk id="9" creationId="{B00FEC2B-4A69-003F-EF70-99520CFE0E4B}"/>
          </ac:spMkLst>
        </pc:spChg>
        <pc:spChg chg="mod">
          <ac:chgData name="Tsemach Mizrachi" userId="85fcc19c-b38c-410f-93a9-519990a4c1f0" providerId="ADAL" clId="{DB6A5D41-9F77-4945-A664-8C83B6A8898B}" dt="2023-02-05T21:23:12.005" v="12887" actId="1076"/>
          <ac:spMkLst>
            <pc:docMk/>
            <pc:sldMk cId="1071996788" sldId="423"/>
            <ac:spMk id="16" creationId="{8C28C538-E4EB-D61D-6413-F7AC29EFEDD2}"/>
          </ac:spMkLst>
        </pc:spChg>
        <pc:spChg chg="mod">
          <ac:chgData name="Tsemach Mizrachi" userId="85fcc19c-b38c-410f-93a9-519990a4c1f0" providerId="ADAL" clId="{DB6A5D41-9F77-4945-A664-8C83B6A8898B}" dt="2023-02-05T21:24:52.397" v="12984" actId="1037"/>
          <ac:spMkLst>
            <pc:docMk/>
            <pc:sldMk cId="1071996788" sldId="423"/>
            <ac:spMk id="19" creationId="{1F6EC43F-1000-F87C-886E-3D49DD5F99E7}"/>
          </ac:spMkLst>
        </pc:spChg>
        <pc:spChg chg="del">
          <ac:chgData name="Tsemach Mizrachi" userId="85fcc19c-b38c-410f-93a9-519990a4c1f0" providerId="ADAL" clId="{DB6A5D41-9F77-4945-A664-8C83B6A8898B}" dt="2023-02-05T21:25:33.494" v="12994" actId="478"/>
          <ac:spMkLst>
            <pc:docMk/>
            <pc:sldMk cId="1071996788" sldId="423"/>
            <ac:spMk id="28" creationId="{7A3B2042-8EE9-86C1-9A5E-4877CBAC08B4}"/>
          </ac:spMkLst>
        </pc:spChg>
        <pc:grpChg chg="del mod">
          <ac:chgData name="Tsemach Mizrachi" userId="85fcc19c-b38c-410f-93a9-519990a4c1f0" providerId="ADAL" clId="{DB6A5D41-9F77-4945-A664-8C83B6A8898B}" dt="2023-02-05T21:25:26.999" v="12990" actId="478"/>
          <ac:grpSpMkLst>
            <pc:docMk/>
            <pc:sldMk cId="1071996788" sldId="423"/>
            <ac:grpSpMk id="24" creationId="{902C4C96-D05E-E052-8058-5B58C5831017}"/>
          </ac:grpSpMkLst>
        </pc:grpChg>
        <pc:grpChg chg="del">
          <ac:chgData name="Tsemach Mizrachi" userId="85fcc19c-b38c-410f-93a9-519990a4c1f0" providerId="ADAL" clId="{DB6A5D41-9F77-4945-A664-8C83B6A8898B}" dt="2023-02-05T21:25:23.237" v="12988" actId="478"/>
          <ac:grpSpMkLst>
            <pc:docMk/>
            <pc:sldMk cId="1071996788" sldId="423"/>
            <ac:grpSpMk id="26" creationId="{D18CF3EA-C924-390F-A11B-71467E77C2AA}"/>
          </ac:grpSpMkLst>
        </pc:grpChg>
        <pc:grpChg chg="del">
          <ac:chgData name="Tsemach Mizrachi" userId="85fcc19c-b38c-410f-93a9-519990a4c1f0" providerId="ADAL" clId="{DB6A5D41-9F77-4945-A664-8C83B6A8898B}" dt="2023-02-05T21:25:31.358" v="12993" actId="478"/>
          <ac:grpSpMkLst>
            <pc:docMk/>
            <pc:sldMk cId="1071996788" sldId="423"/>
            <ac:grpSpMk id="40" creationId="{774C5330-6773-84E9-84EF-CFF778C184A0}"/>
          </ac:grpSpMkLst>
        </pc:grpChg>
        <pc:grpChg chg="del">
          <ac:chgData name="Tsemach Mizrachi" userId="85fcc19c-b38c-410f-93a9-519990a4c1f0" providerId="ADAL" clId="{DB6A5D41-9F77-4945-A664-8C83B6A8898B}" dt="2023-02-05T21:25:28.573" v="12991" actId="478"/>
          <ac:grpSpMkLst>
            <pc:docMk/>
            <pc:sldMk cId="1071996788" sldId="423"/>
            <ac:grpSpMk id="46" creationId="{5D1F7614-0E6A-43E3-A485-7DAF83DD9B3C}"/>
          </ac:grpSpMkLst>
        </pc:grpChg>
        <pc:grpChg chg="del">
          <ac:chgData name="Tsemach Mizrachi" userId="85fcc19c-b38c-410f-93a9-519990a4c1f0" providerId="ADAL" clId="{DB6A5D41-9F77-4945-A664-8C83B6A8898B}" dt="2023-02-05T21:25:30.165" v="12992" actId="478"/>
          <ac:grpSpMkLst>
            <pc:docMk/>
            <pc:sldMk cId="1071996788" sldId="423"/>
            <ac:grpSpMk id="58" creationId="{AE6DD924-052C-EF97-E6E3-35F1D60A5EE2}"/>
          </ac:grpSpMkLst>
        </pc:grpChg>
        <pc:picChg chg="del mod">
          <ac:chgData name="Tsemach Mizrachi" userId="85fcc19c-b38c-410f-93a9-519990a4c1f0" providerId="ADAL" clId="{DB6A5D41-9F77-4945-A664-8C83B6A8898B}" dt="2023-02-05T21:25:25.412" v="12989" actId="478"/>
          <ac:picMkLst>
            <pc:docMk/>
            <pc:sldMk cId="1071996788" sldId="423"/>
            <ac:picMk id="6" creationId="{4A056113-71A0-3DE9-2D53-CFA695F8223F}"/>
          </ac:picMkLst>
        </pc:picChg>
        <pc:cxnChg chg="mod">
          <ac:chgData name="Tsemach Mizrachi" userId="85fcc19c-b38c-410f-93a9-519990a4c1f0" providerId="ADAL" clId="{DB6A5D41-9F77-4945-A664-8C83B6A8898B}" dt="2023-02-05T21:25:28.573" v="12991" actId="478"/>
          <ac:cxnSpMkLst>
            <pc:docMk/>
            <pc:sldMk cId="1071996788" sldId="423"/>
            <ac:cxnSpMk id="42" creationId="{A73DE9AF-706C-056D-0F42-C8E59BE8C1E1}"/>
          </ac:cxnSpMkLst>
        </pc:cxnChg>
        <pc:cxnChg chg="mod">
          <ac:chgData name="Tsemach Mizrachi" userId="85fcc19c-b38c-410f-93a9-519990a4c1f0" providerId="ADAL" clId="{DB6A5D41-9F77-4945-A664-8C83B6A8898B}" dt="2023-02-05T21:25:30.165" v="12992" actId="478"/>
          <ac:cxnSpMkLst>
            <pc:docMk/>
            <pc:sldMk cId="1071996788" sldId="423"/>
            <ac:cxnSpMk id="55" creationId="{C415E77E-10DB-7C5F-A20F-EA4197302D48}"/>
          </ac:cxnSpMkLst>
        </pc:cxnChg>
      </pc:sldChg>
      <pc:sldChg chg="addSp delSp modSp add mod delAnim modAnim">
        <pc:chgData name="Tsemach Mizrachi" userId="85fcc19c-b38c-410f-93a9-519990a4c1f0" providerId="ADAL" clId="{DB6A5D41-9F77-4945-A664-8C83B6A8898B}" dt="2023-02-20T18:14:26.293" v="16182" actId="1076"/>
        <pc:sldMkLst>
          <pc:docMk/>
          <pc:sldMk cId="2544318927" sldId="424"/>
        </pc:sldMkLst>
        <pc:spChg chg="add mod">
          <ac:chgData name="Tsemach Mizrachi" userId="85fcc19c-b38c-410f-93a9-519990a4c1f0" providerId="ADAL" clId="{DB6A5D41-9F77-4945-A664-8C83B6A8898B}" dt="2023-02-07T18:53:27.388" v="14095" actId="1037"/>
          <ac:spMkLst>
            <pc:docMk/>
            <pc:sldMk cId="2544318927" sldId="424"/>
            <ac:spMk id="3" creationId="{2B38A916-66EC-539C-AC69-EA5DEF962599}"/>
          </ac:spMkLst>
        </pc:spChg>
        <pc:spChg chg="add del mod">
          <ac:chgData name="Tsemach Mizrachi" userId="85fcc19c-b38c-410f-93a9-519990a4c1f0" providerId="ADAL" clId="{DB6A5D41-9F77-4945-A664-8C83B6A8898B}" dt="2023-02-05T21:41:20.238" v="13498" actId="478"/>
          <ac:spMkLst>
            <pc:docMk/>
            <pc:sldMk cId="2544318927" sldId="424"/>
            <ac:spMk id="3" creationId="{6035E5A9-5D66-49E3-0B28-1A9859C4BB12}"/>
          </ac:spMkLst>
        </pc:spChg>
        <pc:spChg chg="del">
          <ac:chgData name="Tsemach Mizrachi" userId="85fcc19c-b38c-410f-93a9-519990a4c1f0" providerId="ADAL" clId="{DB6A5D41-9F77-4945-A664-8C83B6A8898B}" dt="2023-02-05T21:39:25.887" v="13487" actId="478"/>
          <ac:spMkLst>
            <pc:docMk/>
            <pc:sldMk cId="2544318927" sldId="424"/>
            <ac:spMk id="4" creationId="{046DFFB0-D9A7-56FB-D3B8-5ACD7068802C}"/>
          </ac:spMkLst>
        </pc:spChg>
        <pc:spChg chg="del">
          <ac:chgData name="Tsemach Mizrachi" userId="85fcc19c-b38c-410f-93a9-519990a4c1f0" providerId="ADAL" clId="{DB6A5D41-9F77-4945-A664-8C83B6A8898B}" dt="2023-02-05T21:38:45.598" v="13458" actId="478"/>
          <ac:spMkLst>
            <pc:docMk/>
            <pc:sldMk cId="2544318927" sldId="424"/>
            <ac:spMk id="5" creationId="{0E7C3DDE-977F-BAA1-6EF3-B843B7CDB5C9}"/>
          </ac:spMkLst>
        </pc:spChg>
        <pc:spChg chg="add del mod">
          <ac:chgData name="Tsemach Mizrachi" userId="85fcc19c-b38c-410f-93a9-519990a4c1f0" providerId="ADAL" clId="{DB6A5D41-9F77-4945-A664-8C83B6A8898B}" dt="2023-02-05T21:41:49.510" v="13505" actId="478"/>
          <ac:spMkLst>
            <pc:docMk/>
            <pc:sldMk cId="2544318927" sldId="424"/>
            <ac:spMk id="6" creationId="{99D5E90F-83E2-A4DD-A28A-E6B0879576C9}"/>
          </ac:spMkLst>
        </pc:spChg>
        <pc:spChg chg="del">
          <ac:chgData name="Tsemach Mizrachi" userId="85fcc19c-b38c-410f-93a9-519990a4c1f0" providerId="ADAL" clId="{DB6A5D41-9F77-4945-A664-8C83B6A8898B}" dt="2023-02-05T21:39:59.566" v="13493" actId="478"/>
          <ac:spMkLst>
            <pc:docMk/>
            <pc:sldMk cId="2544318927" sldId="424"/>
            <ac:spMk id="8" creationId="{17F7E9BF-7EAF-0489-27B3-89C2A3E6E241}"/>
          </ac:spMkLst>
        </pc:spChg>
        <pc:spChg chg="mod">
          <ac:chgData name="Tsemach Mizrachi" userId="85fcc19c-b38c-410f-93a9-519990a4c1f0" providerId="ADAL" clId="{DB6A5D41-9F77-4945-A664-8C83B6A8898B}" dt="2023-02-05T21:40:06.246" v="13494" actId="1076"/>
          <ac:spMkLst>
            <pc:docMk/>
            <pc:sldMk cId="2544318927" sldId="424"/>
            <ac:spMk id="9" creationId="{B00FEC2B-4A69-003F-EF70-99520CFE0E4B}"/>
          </ac:spMkLst>
        </pc:spChg>
        <pc:spChg chg="mod">
          <ac:chgData name="Tsemach Mizrachi" userId="85fcc19c-b38c-410f-93a9-519990a4c1f0" providerId="ADAL" clId="{DB6A5D41-9F77-4945-A664-8C83B6A8898B}" dt="2023-02-05T21:38:41.293" v="13457" actId="20577"/>
          <ac:spMkLst>
            <pc:docMk/>
            <pc:sldMk cId="2544318927" sldId="424"/>
            <ac:spMk id="19" creationId="{1F6EC43F-1000-F87C-886E-3D49DD5F99E7}"/>
          </ac:spMkLst>
        </pc:spChg>
        <pc:spChg chg="add mod">
          <ac:chgData name="Tsemach Mizrachi" userId="85fcc19c-b38c-410f-93a9-519990a4c1f0" providerId="ADAL" clId="{DB6A5D41-9F77-4945-A664-8C83B6A8898B}" dt="2023-02-05T22:03:10.493" v="14044" actId="164"/>
          <ac:spMkLst>
            <pc:docMk/>
            <pc:sldMk cId="2544318927" sldId="424"/>
            <ac:spMk id="25" creationId="{6BE78C0B-95AF-5550-5ACD-3B40A9B4544B}"/>
          </ac:spMkLst>
        </pc:spChg>
        <pc:spChg chg="add mod">
          <ac:chgData name="Tsemach Mizrachi" userId="85fcc19c-b38c-410f-93a9-519990a4c1f0" providerId="ADAL" clId="{DB6A5D41-9F77-4945-A664-8C83B6A8898B}" dt="2023-02-05T22:03:01.295" v="14043" actId="1035"/>
          <ac:spMkLst>
            <pc:docMk/>
            <pc:sldMk cId="2544318927" sldId="424"/>
            <ac:spMk id="26" creationId="{D4F555E4-ED1B-96E3-A3D5-A92F67342CAB}"/>
          </ac:spMkLst>
        </pc:spChg>
        <pc:spChg chg="add del mod">
          <ac:chgData name="Tsemach Mizrachi" userId="85fcc19c-b38c-410f-93a9-519990a4c1f0" providerId="ADAL" clId="{DB6A5D41-9F77-4945-A664-8C83B6A8898B}" dt="2023-02-05T21:48:36.653" v="13781" actId="478"/>
          <ac:spMkLst>
            <pc:docMk/>
            <pc:sldMk cId="2544318927" sldId="424"/>
            <ac:spMk id="27" creationId="{0C0F1878-0C25-094E-A1ED-A6E66501E557}"/>
          </ac:spMkLst>
        </pc:spChg>
        <pc:spChg chg="add mod">
          <ac:chgData name="Tsemach Mizrachi" userId="85fcc19c-b38c-410f-93a9-519990a4c1f0" providerId="ADAL" clId="{DB6A5D41-9F77-4945-A664-8C83B6A8898B}" dt="2023-02-05T22:03:10.493" v="14044" actId="164"/>
          <ac:spMkLst>
            <pc:docMk/>
            <pc:sldMk cId="2544318927" sldId="424"/>
            <ac:spMk id="28" creationId="{668EDDBD-DBB0-56F7-9187-5F7F7EBC7666}"/>
          </ac:spMkLst>
        </pc:spChg>
        <pc:spChg chg="add mod">
          <ac:chgData name="Tsemach Mizrachi" userId="85fcc19c-b38c-410f-93a9-519990a4c1f0" providerId="ADAL" clId="{DB6A5D41-9F77-4945-A664-8C83B6A8898B}" dt="2023-02-05T22:05:40.615" v="14058" actId="207"/>
          <ac:spMkLst>
            <pc:docMk/>
            <pc:sldMk cId="2544318927" sldId="424"/>
            <ac:spMk id="29" creationId="{43A00EF9-50F4-4BF8-3688-E2B0818C481C}"/>
          </ac:spMkLst>
        </pc:spChg>
        <pc:spChg chg="add del mod">
          <ac:chgData name="Tsemach Mizrachi" userId="85fcc19c-b38c-410f-93a9-519990a4c1f0" providerId="ADAL" clId="{DB6A5D41-9F77-4945-A664-8C83B6A8898B}" dt="2023-02-05T21:51:51.919" v="13818" actId="478"/>
          <ac:spMkLst>
            <pc:docMk/>
            <pc:sldMk cId="2544318927" sldId="424"/>
            <ac:spMk id="30" creationId="{4307D5AA-5ED6-E57B-3041-936364A8B257}"/>
          </ac:spMkLst>
        </pc:spChg>
        <pc:spChg chg="add del mod">
          <ac:chgData name="Tsemach Mizrachi" userId="85fcc19c-b38c-410f-93a9-519990a4c1f0" providerId="ADAL" clId="{DB6A5D41-9F77-4945-A664-8C83B6A8898B}" dt="2023-02-05T21:56:42.149" v="13909" actId="478"/>
          <ac:spMkLst>
            <pc:docMk/>
            <pc:sldMk cId="2544318927" sldId="424"/>
            <ac:spMk id="31" creationId="{47F02F15-6E0C-EB8C-78D4-EF0AF5244EF6}"/>
          </ac:spMkLst>
        </pc:spChg>
        <pc:spChg chg="add del mod">
          <ac:chgData name="Tsemach Mizrachi" userId="85fcc19c-b38c-410f-93a9-519990a4c1f0" providerId="ADAL" clId="{DB6A5D41-9F77-4945-A664-8C83B6A8898B}" dt="2023-02-05T21:55:40.581" v="13896" actId="478"/>
          <ac:spMkLst>
            <pc:docMk/>
            <pc:sldMk cId="2544318927" sldId="424"/>
            <ac:spMk id="32" creationId="{23A79F73-1ABC-D850-576D-BC17E31B4598}"/>
          </ac:spMkLst>
        </pc:spChg>
        <pc:spChg chg="add del">
          <ac:chgData name="Tsemach Mizrachi" userId="85fcc19c-b38c-410f-93a9-519990a4c1f0" providerId="ADAL" clId="{DB6A5D41-9F77-4945-A664-8C83B6A8898B}" dt="2023-02-05T21:56:40.150" v="13908" actId="478"/>
          <ac:spMkLst>
            <pc:docMk/>
            <pc:sldMk cId="2544318927" sldId="424"/>
            <ac:spMk id="33" creationId="{072974C2-E20C-137E-1211-E4D9F8AE4265}"/>
          </ac:spMkLst>
        </pc:spChg>
        <pc:spChg chg="add mod">
          <ac:chgData name="Tsemach Mizrachi" userId="85fcc19c-b38c-410f-93a9-519990a4c1f0" providerId="ADAL" clId="{DB6A5D41-9F77-4945-A664-8C83B6A8898B}" dt="2023-02-05T22:05:54.976" v="14062" actId="1036"/>
          <ac:spMkLst>
            <pc:docMk/>
            <pc:sldMk cId="2544318927" sldId="424"/>
            <ac:spMk id="45" creationId="{DB5D30D1-572B-947E-EDFB-B572A8C6A414}"/>
          </ac:spMkLst>
        </pc:spChg>
        <pc:spChg chg="add mod">
          <ac:chgData name="Tsemach Mizrachi" userId="85fcc19c-b38c-410f-93a9-519990a4c1f0" providerId="ADAL" clId="{DB6A5D41-9F77-4945-A664-8C83B6A8898B}" dt="2023-02-05T22:03:18.623" v="14045" actId="164"/>
          <ac:spMkLst>
            <pc:docMk/>
            <pc:sldMk cId="2544318927" sldId="424"/>
            <ac:spMk id="46" creationId="{5581EE59-32DF-33A3-E6FB-75633D4567ED}"/>
          </ac:spMkLst>
        </pc:spChg>
        <pc:grpChg chg="add mod">
          <ac:chgData name="Tsemach Mizrachi" userId="85fcc19c-b38c-410f-93a9-519990a4c1f0" providerId="ADAL" clId="{DB6A5D41-9F77-4945-A664-8C83B6A8898B}" dt="2023-02-05T21:43:58.808" v="13667" actId="164"/>
          <ac:grpSpMkLst>
            <pc:docMk/>
            <pc:sldMk cId="2544318927" sldId="424"/>
            <ac:grpSpMk id="16" creationId="{83D362C4-3DD1-5BCF-ABD1-E131DF4DBD43}"/>
          </ac:grpSpMkLst>
        </pc:grpChg>
        <pc:grpChg chg="add mod">
          <ac:chgData name="Tsemach Mizrachi" userId="85fcc19c-b38c-410f-93a9-519990a4c1f0" providerId="ADAL" clId="{DB6A5D41-9F77-4945-A664-8C83B6A8898B}" dt="2023-02-05T21:43:58.808" v="13667" actId="164"/>
          <ac:grpSpMkLst>
            <pc:docMk/>
            <pc:sldMk cId="2544318927" sldId="424"/>
            <ac:grpSpMk id="17" creationId="{0957AFD4-FFE2-8B99-6F7C-6F4A5707A7F4}"/>
          </ac:grpSpMkLst>
        </pc:grpChg>
        <pc:grpChg chg="add mod">
          <ac:chgData name="Tsemach Mizrachi" userId="85fcc19c-b38c-410f-93a9-519990a4c1f0" providerId="ADAL" clId="{DB6A5D41-9F77-4945-A664-8C83B6A8898B}" dt="2023-02-05T21:43:58.808" v="13667" actId="164"/>
          <ac:grpSpMkLst>
            <pc:docMk/>
            <pc:sldMk cId="2544318927" sldId="424"/>
            <ac:grpSpMk id="21" creationId="{3EE9516D-0E31-9EB4-A217-A49146BA8318}"/>
          </ac:grpSpMkLst>
        </pc:grpChg>
        <pc:grpChg chg="add mod">
          <ac:chgData name="Tsemach Mizrachi" userId="85fcc19c-b38c-410f-93a9-519990a4c1f0" providerId="ADAL" clId="{DB6A5D41-9F77-4945-A664-8C83B6A8898B}" dt="2023-02-05T21:43:58.808" v="13667" actId="164"/>
          <ac:grpSpMkLst>
            <pc:docMk/>
            <pc:sldMk cId="2544318927" sldId="424"/>
            <ac:grpSpMk id="24" creationId="{67D6B817-6D50-E5C3-EB62-73E2E5CA87EF}"/>
          </ac:grpSpMkLst>
        </pc:grpChg>
        <pc:grpChg chg="add mod">
          <ac:chgData name="Tsemach Mizrachi" userId="85fcc19c-b38c-410f-93a9-519990a4c1f0" providerId="ADAL" clId="{DB6A5D41-9F77-4945-A664-8C83B6A8898B}" dt="2023-02-05T21:59:27.969" v="13959" actId="164"/>
          <ac:grpSpMkLst>
            <pc:docMk/>
            <pc:sldMk cId="2544318927" sldId="424"/>
            <ac:grpSpMk id="39" creationId="{4461FFFF-DE13-B08B-FDFD-B91AB0631646}"/>
          </ac:grpSpMkLst>
        </pc:grpChg>
        <pc:grpChg chg="add mod">
          <ac:chgData name="Tsemach Mizrachi" userId="85fcc19c-b38c-410f-93a9-519990a4c1f0" providerId="ADAL" clId="{DB6A5D41-9F77-4945-A664-8C83B6A8898B}" dt="2023-02-05T21:59:27.969" v="13959" actId="164"/>
          <ac:grpSpMkLst>
            <pc:docMk/>
            <pc:sldMk cId="2544318927" sldId="424"/>
            <ac:grpSpMk id="40" creationId="{912D9F3E-3A7C-873A-24AC-0D2F4BED092E}"/>
          </ac:grpSpMkLst>
        </pc:grpChg>
        <pc:grpChg chg="add mod">
          <ac:chgData name="Tsemach Mizrachi" userId="85fcc19c-b38c-410f-93a9-519990a4c1f0" providerId="ADAL" clId="{DB6A5D41-9F77-4945-A664-8C83B6A8898B}" dt="2023-02-05T22:06:05.198" v="14085" actId="1036"/>
          <ac:grpSpMkLst>
            <pc:docMk/>
            <pc:sldMk cId="2544318927" sldId="424"/>
            <ac:grpSpMk id="44" creationId="{F9DB8F42-4671-B496-CD4D-8EE5DF6AB446}"/>
          </ac:grpSpMkLst>
        </pc:grpChg>
        <pc:grpChg chg="add mod">
          <ac:chgData name="Tsemach Mizrachi" userId="85fcc19c-b38c-410f-93a9-519990a4c1f0" providerId="ADAL" clId="{DB6A5D41-9F77-4945-A664-8C83B6A8898B}" dt="2023-02-05T22:03:10.493" v="14044" actId="164"/>
          <ac:grpSpMkLst>
            <pc:docMk/>
            <pc:sldMk cId="2544318927" sldId="424"/>
            <ac:grpSpMk id="47" creationId="{C03B1C77-1EB0-C33C-60B9-6B2393594840}"/>
          </ac:grpSpMkLst>
        </pc:grpChg>
        <pc:grpChg chg="add mod">
          <ac:chgData name="Tsemach Mizrachi" userId="85fcc19c-b38c-410f-93a9-519990a4c1f0" providerId="ADAL" clId="{DB6A5D41-9F77-4945-A664-8C83B6A8898B}" dt="2023-02-05T22:06:00.931" v="14076" actId="1036"/>
          <ac:grpSpMkLst>
            <pc:docMk/>
            <pc:sldMk cId="2544318927" sldId="424"/>
            <ac:grpSpMk id="48" creationId="{9EA032E6-FC9E-BCDA-BA22-3561CA235008}"/>
          </ac:grpSpMkLst>
        </pc:grpChg>
        <pc:cxnChg chg="add mod">
          <ac:chgData name="Tsemach Mizrachi" userId="85fcc19c-b38c-410f-93a9-519990a4c1f0" providerId="ADAL" clId="{DB6A5D41-9F77-4945-A664-8C83B6A8898B}" dt="2023-02-05T21:44:13.192" v="13670" actId="692"/>
          <ac:cxnSpMkLst>
            <pc:docMk/>
            <pc:sldMk cId="2544318927" sldId="424"/>
            <ac:cxnSpMk id="11" creationId="{B9D30BC9-7CE0-90A9-018E-6D0FADBA5C9B}"/>
          </ac:cxnSpMkLst>
        </pc:cxnChg>
        <pc:cxnChg chg="add mod">
          <ac:chgData name="Tsemach Mizrachi" userId="85fcc19c-b38c-410f-93a9-519990a4c1f0" providerId="ADAL" clId="{DB6A5D41-9F77-4945-A664-8C83B6A8898B}" dt="2023-02-05T21:44:13.192" v="13670" actId="692"/>
          <ac:cxnSpMkLst>
            <pc:docMk/>
            <pc:sldMk cId="2544318927" sldId="424"/>
            <ac:cxnSpMk id="12" creationId="{E5D2EBE4-2180-0CCC-C955-C00F0E766DFA}"/>
          </ac:cxnSpMkLst>
        </pc:cxnChg>
        <pc:cxnChg chg="mod">
          <ac:chgData name="Tsemach Mizrachi" userId="85fcc19c-b38c-410f-93a9-519990a4c1f0" providerId="ADAL" clId="{DB6A5D41-9F77-4945-A664-8C83B6A8898B}" dt="2023-02-05T21:44:13.192" v="13670" actId="692"/>
          <ac:cxnSpMkLst>
            <pc:docMk/>
            <pc:sldMk cId="2544318927" sldId="424"/>
            <ac:cxnSpMk id="18" creationId="{B5509F6A-071C-4E70-7F33-CDDF56F29029}"/>
          </ac:cxnSpMkLst>
        </pc:cxnChg>
        <pc:cxnChg chg="mod">
          <ac:chgData name="Tsemach Mizrachi" userId="85fcc19c-b38c-410f-93a9-519990a4c1f0" providerId="ADAL" clId="{DB6A5D41-9F77-4945-A664-8C83B6A8898B}" dt="2023-02-05T21:44:13.192" v="13670" actId="692"/>
          <ac:cxnSpMkLst>
            <pc:docMk/>
            <pc:sldMk cId="2544318927" sldId="424"/>
            <ac:cxnSpMk id="20" creationId="{7B076277-5BF0-6C2A-D914-9E9151276B17}"/>
          </ac:cxnSpMkLst>
        </pc:cxnChg>
        <pc:cxnChg chg="mod">
          <ac:chgData name="Tsemach Mizrachi" userId="85fcc19c-b38c-410f-93a9-519990a4c1f0" providerId="ADAL" clId="{DB6A5D41-9F77-4945-A664-8C83B6A8898B}" dt="2023-02-05T21:44:13.192" v="13670" actId="692"/>
          <ac:cxnSpMkLst>
            <pc:docMk/>
            <pc:sldMk cId="2544318927" sldId="424"/>
            <ac:cxnSpMk id="22" creationId="{04F82EF0-615D-851E-1571-7AAEDC3B1F72}"/>
          </ac:cxnSpMkLst>
        </pc:cxnChg>
        <pc:cxnChg chg="mod">
          <ac:chgData name="Tsemach Mizrachi" userId="85fcc19c-b38c-410f-93a9-519990a4c1f0" providerId="ADAL" clId="{DB6A5D41-9F77-4945-A664-8C83B6A8898B}" dt="2023-02-05T21:44:13.192" v="13670" actId="692"/>
          <ac:cxnSpMkLst>
            <pc:docMk/>
            <pc:sldMk cId="2544318927" sldId="424"/>
            <ac:cxnSpMk id="23" creationId="{B3A8AF30-AFAC-BD3D-D3C5-450069F988E3}"/>
          </ac:cxnSpMkLst>
        </pc:cxnChg>
        <pc:cxnChg chg="add mod">
          <ac:chgData name="Tsemach Mizrachi" userId="85fcc19c-b38c-410f-93a9-519990a4c1f0" providerId="ADAL" clId="{DB6A5D41-9F77-4945-A664-8C83B6A8898B}" dt="2023-02-05T21:59:18.751" v="13958" actId="1037"/>
          <ac:cxnSpMkLst>
            <pc:docMk/>
            <pc:sldMk cId="2544318927" sldId="424"/>
            <ac:cxnSpMk id="35" creationId="{C752246C-8BE8-D3E3-3BE0-0C2751F2D21B}"/>
          </ac:cxnSpMkLst>
        </pc:cxnChg>
        <pc:cxnChg chg="add mod">
          <ac:chgData name="Tsemach Mizrachi" userId="85fcc19c-b38c-410f-93a9-519990a4c1f0" providerId="ADAL" clId="{DB6A5D41-9F77-4945-A664-8C83B6A8898B}" dt="2023-02-05T21:58:42.695" v="13950" actId="692"/>
          <ac:cxnSpMkLst>
            <pc:docMk/>
            <pc:sldMk cId="2544318927" sldId="424"/>
            <ac:cxnSpMk id="36" creationId="{058E9DDA-0FC1-40AF-B476-F0D7912AF05C}"/>
          </ac:cxnSpMkLst>
        </pc:cxnChg>
        <pc:cxnChg chg="add mod">
          <ac:chgData name="Tsemach Mizrachi" userId="85fcc19c-b38c-410f-93a9-519990a4c1f0" providerId="ADAL" clId="{DB6A5D41-9F77-4945-A664-8C83B6A8898B}" dt="2023-02-05T21:58:46.167" v="13951" actId="1037"/>
          <ac:cxnSpMkLst>
            <pc:docMk/>
            <pc:sldMk cId="2544318927" sldId="424"/>
            <ac:cxnSpMk id="38" creationId="{04691F78-6359-D2D2-9792-40DB251189BA}"/>
          </ac:cxnSpMkLst>
        </pc:cxnChg>
        <pc:cxnChg chg="mod">
          <ac:chgData name="Tsemach Mizrachi" userId="85fcc19c-b38c-410f-93a9-519990a4c1f0" providerId="ADAL" clId="{DB6A5D41-9F77-4945-A664-8C83B6A8898B}" dt="2023-02-05T21:58:59.003" v="13954" actId="692"/>
          <ac:cxnSpMkLst>
            <pc:docMk/>
            <pc:sldMk cId="2544318927" sldId="424"/>
            <ac:cxnSpMk id="41" creationId="{41A48509-9345-454E-E526-F2A3BEF1F3AE}"/>
          </ac:cxnSpMkLst>
        </pc:cxnChg>
        <pc:cxnChg chg="mod">
          <ac:chgData name="Tsemach Mizrachi" userId="85fcc19c-b38c-410f-93a9-519990a4c1f0" providerId="ADAL" clId="{DB6A5D41-9F77-4945-A664-8C83B6A8898B}" dt="2023-02-05T21:58:59.003" v="13954" actId="692"/>
          <ac:cxnSpMkLst>
            <pc:docMk/>
            <pc:sldMk cId="2544318927" sldId="424"/>
            <ac:cxnSpMk id="42" creationId="{4284DF7D-69A0-CCF3-4B61-994FEBFA7C25}"/>
          </ac:cxnSpMkLst>
        </pc:cxnChg>
        <pc:cxnChg chg="mod">
          <ac:chgData name="Tsemach Mizrachi" userId="85fcc19c-b38c-410f-93a9-519990a4c1f0" providerId="ADAL" clId="{DB6A5D41-9F77-4945-A664-8C83B6A8898B}" dt="2023-02-20T18:14:26.293" v="16182" actId="1076"/>
          <ac:cxnSpMkLst>
            <pc:docMk/>
            <pc:sldMk cId="2544318927" sldId="424"/>
            <ac:cxnSpMk id="43" creationId="{CC585793-7043-BA84-2BD6-E3608018BDE2}"/>
          </ac:cxnSpMkLst>
        </pc:cxnChg>
      </pc:sldChg>
      <pc:sldChg chg="addSp delSp modSp add mod delAnim modAnim">
        <pc:chgData name="Tsemach Mizrachi" userId="85fcc19c-b38c-410f-93a9-519990a4c1f0" providerId="ADAL" clId="{DB6A5D41-9F77-4945-A664-8C83B6A8898B}" dt="2023-02-07T19:34:08.654" v="15436" actId="478"/>
        <pc:sldMkLst>
          <pc:docMk/>
          <pc:sldMk cId="547729943" sldId="425"/>
        </pc:sldMkLst>
        <pc:spChg chg="mod">
          <ac:chgData name="Tsemach Mizrachi" userId="85fcc19c-b38c-410f-93a9-519990a4c1f0" providerId="ADAL" clId="{DB6A5D41-9F77-4945-A664-8C83B6A8898B}" dt="2023-02-07T19:07:56.041" v="14445" actId="1035"/>
          <ac:spMkLst>
            <pc:docMk/>
            <pc:sldMk cId="547729943" sldId="425"/>
            <ac:spMk id="2" creationId="{040AC9AD-40B0-4D8F-B7E3-CC69AD5DF57F}"/>
          </ac:spMkLst>
        </pc:spChg>
        <pc:spChg chg="add del mod">
          <ac:chgData name="Tsemach Mizrachi" userId="85fcc19c-b38c-410f-93a9-519990a4c1f0" providerId="ADAL" clId="{DB6A5D41-9F77-4945-A664-8C83B6A8898B}" dt="2023-02-07T19:08:09.365" v="14488" actId="1036"/>
          <ac:spMkLst>
            <pc:docMk/>
            <pc:sldMk cId="547729943" sldId="425"/>
            <ac:spMk id="3" creationId="{EB68D893-EE7C-C8C5-74E1-3B83AA475C9A}"/>
          </ac:spMkLst>
        </pc:spChg>
        <pc:spChg chg="add mod">
          <ac:chgData name="Tsemach Mizrachi" userId="85fcc19c-b38c-410f-93a9-519990a4c1f0" providerId="ADAL" clId="{DB6A5D41-9F77-4945-A664-8C83B6A8898B}" dt="2023-02-07T19:05:57.384" v="14386" actId="207"/>
          <ac:spMkLst>
            <pc:docMk/>
            <pc:sldMk cId="547729943" sldId="425"/>
            <ac:spMk id="4" creationId="{DD784481-8659-5A18-AC53-1F9AB316795F}"/>
          </ac:spMkLst>
        </pc:spChg>
        <pc:spChg chg="add mod">
          <ac:chgData name="Tsemach Mizrachi" userId="85fcc19c-b38c-410f-93a9-519990a4c1f0" providerId="ADAL" clId="{DB6A5D41-9F77-4945-A664-8C83B6A8898B}" dt="2023-02-07T19:17:43.662" v="14820" actId="1076"/>
          <ac:spMkLst>
            <pc:docMk/>
            <pc:sldMk cId="547729943" sldId="425"/>
            <ac:spMk id="5" creationId="{93749901-8658-9AEE-DD21-9F622E6528D2}"/>
          </ac:spMkLst>
        </pc:spChg>
        <pc:spChg chg="mod">
          <ac:chgData name="Tsemach Mizrachi" userId="85fcc19c-b38c-410f-93a9-519990a4c1f0" providerId="ADAL" clId="{DB6A5D41-9F77-4945-A664-8C83B6A8898B}" dt="2023-02-07T19:30:23.750" v="15321" actId="14100"/>
          <ac:spMkLst>
            <pc:docMk/>
            <pc:sldMk cId="547729943" sldId="425"/>
            <ac:spMk id="7" creationId="{5D6D7F3D-3FA1-4E90-B5F3-A1F1B5E37FB4}"/>
          </ac:spMkLst>
        </pc:spChg>
        <pc:spChg chg="add mod">
          <ac:chgData name="Tsemach Mizrachi" userId="85fcc19c-b38c-410f-93a9-519990a4c1f0" providerId="ADAL" clId="{DB6A5D41-9F77-4945-A664-8C83B6A8898B}" dt="2023-02-07T19:29:35.813" v="15303" actId="14100"/>
          <ac:spMkLst>
            <pc:docMk/>
            <pc:sldMk cId="547729943" sldId="425"/>
            <ac:spMk id="9" creationId="{83E63C30-096E-40E0-DE8A-F6AB9CEC1078}"/>
          </ac:spMkLst>
        </pc:spChg>
        <pc:spChg chg="del mod topLvl">
          <ac:chgData name="Tsemach Mizrachi" userId="85fcc19c-b38c-410f-93a9-519990a4c1f0" providerId="ADAL" clId="{DB6A5D41-9F77-4945-A664-8C83B6A8898B}" dt="2023-02-07T19:21:39.876" v="14914" actId="478"/>
          <ac:spMkLst>
            <pc:docMk/>
            <pc:sldMk cId="547729943" sldId="425"/>
            <ac:spMk id="11" creationId="{27335AD7-EB13-DBAF-2E69-163826D78B8B}"/>
          </ac:spMkLst>
        </pc:spChg>
        <pc:spChg chg="add mod">
          <ac:chgData name="Tsemach Mizrachi" userId="85fcc19c-b38c-410f-93a9-519990a4c1f0" providerId="ADAL" clId="{DB6A5D41-9F77-4945-A664-8C83B6A8898B}" dt="2023-02-07T19:23:04.234" v="14918" actId="164"/>
          <ac:spMkLst>
            <pc:docMk/>
            <pc:sldMk cId="547729943" sldId="425"/>
            <ac:spMk id="13" creationId="{05E80965-389C-FCE0-0891-6B9B8E08A602}"/>
          </ac:spMkLst>
        </pc:spChg>
        <pc:spChg chg="mod topLvl">
          <ac:chgData name="Tsemach Mizrachi" userId="85fcc19c-b38c-410f-93a9-519990a4c1f0" providerId="ADAL" clId="{DB6A5D41-9F77-4945-A664-8C83B6A8898B}" dt="2023-02-07T19:29:38.541" v="15304" actId="14100"/>
          <ac:spMkLst>
            <pc:docMk/>
            <pc:sldMk cId="547729943" sldId="425"/>
            <ac:spMk id="16" creationId="{F80669CD-4565-7299-EF9D-40C2FEFB118D}"/>
          </ac:spMkLst>
        </pc:spChg>
        <pc:spChg chg="del mod topLvl">
          <ac:chgData name="Tsemach Mizrachi" userId="85fcc19c-b38c-410f-93a9-519990a4c1f0" providerId="ADAL" clId="{DB6A5D41-9F77-4945-A664-8C83B6A8898B}" dt="2023-02-07T19:21:41.877" v="14915" actId="478"/>
          <ac:spMkLst>
            <pc:docMk/>
            <pc:sldMk cId="547729943" sldId="425"/>
            <ac:spMk id="18" creationId="{17CB6754-8A40-1F86-5D86-CE6756307D13}"/>
          </ac:spMkLst>
        </pc:spChg>
        <pc:spChg chg="add mod">
          <ac:chgData name="Tsemach Mizrachi" userId="85fcc19c-b38c-410f-93a9-519990a4c1f0" providerId="ADAL" clId="{DB6A5D41-9F77-4945-A664-8C83B6A8898B}" dt="2023-02-07T19:23:04.234" v="14918" actId="164"/>
          <ac:spMkLst>
            <pc:docMk/>
            <pc:sldMk cId="547729943" sldId="425"/>
            <ac:spMk id="19" creationId="{46D93B4E-EFD7-36B8-0905-095F57A744F1}"/>
          </ac:spMkLst>
        </pc:spChg>
        <pc:spChg chg="del mod">
          <ac:chgData name="Tsemach Mizrachi" userId="85fcc19c-b38c-410f-93a9-519990a4c1f0" providerId="ADAL" clId="{DB6A5D41-9F77-4945-A664-8C83B6A8898B}" dt="2023-02-07T18:54:21.990" v="14101" actId="478"/>
          <ac:spMkLst>
            <pc:docMk/>
            <pc:sldMk cId="547729943" sldId="425"/>
            <ac:spMk id="20" creationId="{DFD94879-7773-EBDB-6391-36E42880EFEF}"/>
          </ac:spMkLst>
        </pc:spChg>
        <pc:spChg chg="add mod">
          <ac:chgData name="Tsemach Mizrachi" userId="85fcc19c-b38c-410f-93a9-519990a4c1f0" providerId="ADAL" clId="{DB6A5D41-9F77-4945-A664-8C83B6A8898B}" dt="2023-02-07T19:23:04.234" v="14918" actId="164"/>
          <ac:spMkLst>
            <pc:docMk/>
            <pc:sldMk cId="547729943" sldId="425"/>
            <ac:spMk id="21" creationId="{009755D7-E24E-B431-8F31-E3C117E4282E}"/>
          </ac:spMkLst>
        </pc:spChg>
        <pc:spChg chg="add mod">
          <ac:chgData name="Tsemach Mizrachi" userId="85fcc19c-b38c-410f-93a9-519990a4c1f0" providerId="ADAL" clId="{DB6A5D41-9F77-4945-A664-8C83B6A8898B}" dt="2023-02-07T19:23:04.234" v="14918" actId="164"/>
          <ac:spMkLst>
            <pc:docMk/>
            <pc:sldMk cId="547729943" sldId="425"/>
            <ac:spMk id="22" creationId="{7DB579BB-E9EC-DE30-7072-75AEC70D1D94}"/>
          </ac:spMkLst>
        </pc:spChg>
        <pc:spChg chg="add mod">
          <ac:chgData name="Tsemach Mizrachi" userId="85fcc19c-b38c-410f-93a9-519990a4c1f0" providerId="ADAL" clId="{DB6A5D41-9F77-4945-A664-8C83B6A8898B}" dt="2023-02-07T19:24:54.133" v="14970" actId="207"/>
          <ac:spMkLst>
            <pc:docMk/>
            <pc:sldMk cId="547729943" sldId="425"/>
            <ac:spMk id="23" creationId="{4EF4886F-8030-FCC3-5080-4799966F72A1}"/>
          </ac:spMkLst>
        </pc:spChg>
        <pc:spChg chg="add mod">
          <ac:chgData name="Tsemach Mizrachi" userId="85fcc19c-b38c-410f-93a9-519990a4c1f0" providerId="ADAL" clId="{DB6A5D41-9F77-4945-A664-8C83B6A8898B}" dt="2023-02-07T19:30:17.095" v="15320" actId="14100"/>
          <ac:spMkLst>
            <pc:docMk/>
            <pc:sldMk cId="547729943" sldId="425"/>
            <ac:spMk id="25" creationId="{70D93E28-E3DF-8E00-97BE-D8B6BADB81CD}"/>
          </ac:spMkLst>
        </pc:spChg>
        <pc:spChg chg="add del mod">
          <ac:chgData name="Tsemach Mizrachi" userId="85fcc19c-b38c-410f-93a9-519990a4c1f0" providerId="ADAL" clId="{DB6A5D41-9F77-4945-A664-8C83B6A8898B}" dt="2023-02-07T19:31:36.335" v="15332" actId="478"/>
          <ac:spMkLst>
            <pc:docMk/>
            <pc:sldMk cId="547729943" sldId="425"/>
            <ac:spMk id="26" creationId="{214ED5A8-E7C3-C6E4-5D15-0476D62E149A}"/>
          </ac:spMkLst>
        </pc:spChg>
        <pc:spChg chg="add del mod">
          <ac:chgData name="Tsemach Mizrachi" userId="85fcc19c-b38c-410f-93a9-519990a4c1f0" providerId="ADAL" clId="{DB6A5D41-9F77-4945-A664-8C83B6A8898B}" dt="2023-02-07T19:34:08.654" v="15436" actId="478"/>
          <ac:spMkLst>
            <pc:docMk/>
            <pc:sldMk cId="547729943" sldId="425"/>
            <ac:spMk id="27" creationId="{F351FAB9-1984-FD33-F393-E41403D53288}"/>
          </ac:spMkLst>
        </pc:spChg>
        <pc:grpChg chg="del mod">
          <ac:chgData name="Tsemach Mizrachi" userId="85fcc19c-b38c-410f-93a9-519990a4c1f0" providerId="ADAL" clId="{DB6A5D41-9F77-4945-A664-8C83B6A8898B}" dt="2023-02-07T18:54:29.389" v="14104" actId="165"/>
          <ac:grpSpMkLst>
            <pc:docMk/>
            <pc:sldMk cId="547729943" sldId="425"/>
            <ac:grpSpMk id="8" creationId="{8D5D7BC0-666F-AF02-62B2-3E01013457BB}"/>
          </ac:grpSpMkLst>
        </pc:grpChg>
        <pc:grpChg chg="del">
          <ac:chgData name="Tsemach Mizrachi" userId="85fcc19c-b38c-410f-93a9-519990a4c1f0" providerId="ADAL" clId="{DB6A5D41-9F77-4945-A664-8C83B6A8898B}" dt="2023-02-07T18:54:32.792" v="14105" actId="165"/>
          <ac:grpSpMkLst>
            <pc:docMk/>
            <pc:sldMk cId="547729943" sldId="425"/>
            <ac:grpSpMk id="12" creationId="{CAFBC164-F0AA-BCD8-D15E-696CED09E47A}"/>
          </ac:grpSpMkLst>
        </pc:grpChg>
        <pc:grpChg chg="del">
          <ac:chgData name="Tsemach Mizrachi" userId="85fcc19c-b38c-410f-93a9-519990a4c1f0" providerId="ADAL" clId="{DB6A5D41-9F77-4945-A664-8C83B6A8898B}" dt="2023-02-07T18:54:49.436" v="14108" actId="165"/>
          <ac:grpSpMkLst>
            <pc:docMk/>
            <pc:sldMk cId="547729943" sldId="425"/>
            <ac:grpSpMk id="17" creationId="{6F72FCE8-8D63-0EDD-428D-071BAAD615B9}"/>
          </ac:grpSpMkLst>
        </pc:grpChg>
        <pc:grpChg chg="add mod">
          <ac:chgData name="Tsemach Mizrachi" userId="85fcc19c-b38c-410f-93a9-519990a4c1f0" providerId="ADAL" clId="{DB6A5D41-9F77-4945-A664-8C83B6A8898B}" dt="2023-02-07T19:23:04.234" v="14918" actId="164"/>
          <ac:grpSpMkLst>
            <pc:docMk/>
            <pc:sldMk cId="547729943" sldId="425"/>
            <ac:grpSpMk id="24" creationId="{8E716D47-283C-0CB2-BC6C-04020A327265}"/>
          </ac:grpSpMkLst>
        </pc:grpChg>
        <pc:picChg chg="mod topLvl">
          <ac:chgData name="Tsemach Mizrachi" userId="85fcc19c-b38c-410f-93a9-519990a4c1f0" providerId="ADAL" clId="{DB6A5D41-9F77-4945-A664-8C83B6A8898B}" dt="2023-02-07T18:54:29.389" v="14104" actId="165"/>
          <ac:picMkLst>
            <pc:docMk/>
            <pc:sldMk cId="547729943" sldId="425"/>
            <ac:picMk id="6" creationId="{DE8F847D-6071-CB33-8CE8-5F00F31B7E10}"/>
          </ac:picMkLst>
        </pc:picChg>
        <pc:picChg chg="mod topLvl">
          <ac:chgData name="Tsemach Mizrachi" userId="85fcc19c-b38c-410f-93a9-519990a4c1f0" providerId="ADAL" clId="{DB6A5D41-9F77-4945-A664-8C83B6A8898B}" dt="2023-02-07T18:54:32.792" v="14105" actId="165"/>
          <ac:picMkLst>
            <pc:docMk/>
            <pc:sldMk cId="547729943" sldId="425"/>
            <ac:picMk id="10" creationId="{AEAD3DA3-B5A5-3165-3D9B-6E0DF633F60F}"/>
          </ac:picMkLst>
        </pc:picChg>
        <pc:picChg chg="mod topLvl">
          <ac:chgData name="Tsemach Mizrachi" userId="85fcc19c-b38c-410f-93a9-519990a4c1f0" providerId="ADAL" clId="{DB6A5D41-9F77-4945-A664-8C83B6A8898B}" dt="2023-02-07T18:54:49.436" v="14108" actId="165"/>
          <ac:picMkLst>
            <pc:docMk/>
            <pc:sldMk cId="547729943" sldId="425"/>
            <ac:picMk id="15" creationId="{FBCF8696-7A9D-5E55-2FB3-5F8F6C2201F6}"/>
          </ac:picMkLst>
        </pc:picChg>
      </pc:sldChg>
      <pc:sldChg chg="add del">
        <pc:chgData name="Tsemach Mizrachi" userId="85fcc19c-b38c-410f-93a9-519990a4c1f0" providerId="ADAL" clId="{DB6A5D41-9F77-4945-A664-8C83B6A8898B}" dt="2023-02-07T18:53:58.433" v="14098" actId="47"/>
        <pc:sldMkLst>
          <pc:docMk/>
          <pc:sldMk cId="2410900031" sldId="425"/>
        </pc:sldMkLst>
      </pc:sldChg>
      <pc:sldChg chg="addSp delSp modSp add mod">
        <pc:chgData name="Tsemach Mizrachi" userId="85fcc19c-b38c-410f-93a9-519990a4c1f0" providerId="ADAL" clId="{DB6A5D41-9F77-4945-A664-8C83B6A8898B}" dt="2023-02-07T19:44:07.518" v="15863" actId="207"/>
        <pc:sldMkLst>
          <pc:docMk/>
          <pc:sldMk cId="3269005867" sldId="426"/>
        </pc:sldMkLst>
        <pc:spChg chg="del">
          <ac:chgData name="Tsemach Mizrachi" userId="85fcc19c-b38c-410f-93a9-519990a4c1f0" providerId="ADAL" clId="{DB6A5D41-9F77-4945-A664-8C83B6A8898B}" dt="2023-02-07T19:34:16.052" v="15438" actId="478"/>
          <ac:spMkLst>
            <pc:docMk/>
            <pc:sldMk cId="3269005867" sldId="426"/>
            <ac:spMk id="3" creationId="{EB68D893-EE7C-C8C5-74E1-3B83AA475C9A}"/>
          </ac:spMkLst>
        </pc:spChg>
        <pc:spChg chg="del">
          <ac:chgData name="Tsemach Mizrachi" userId="85fcc19c-b38c-410f-93a9-519990a4c1f0" providerId="ADAL" clId="{DB6A5D41-9F77-4945-A664-8C83B6A8898B}" dt="2023-02-07T19:34:28.175" v="15442" actId="478"/>
          <ac:spMkLst>
            <pc:docMk/>
            <pc:sldMk cId="3269005867" sldId="426"/>
            <ac:spMk id="4" creationId="{DD784481-8659-5A18-AC53-1F9AB316795F}"/>
          </ac:spMkLst>
        </pc:spChg>
        <pc:spChg chg="del">
          <ac:chgData name="Tsemach Mizrachi" userId="85fcc19c-b38c-410f-93a9-519990a4c1f0" providerId="ADAL" clId="{DB6A5D41-9F77-4945-A664-8C83B6A8898B}" dt="2023-02-07T19:34:34.510" v="15446" actId="478"/>
          <ac:spMkLst>
            <pc:docMk/>
            <pc:sldMk cId="3269005867" sldId="426"/>
            <ac:spMk id="5" creationId="{93749901-8658-9AEE-DD21-9F622E6528D2}"/>
          </ac:spMkLst>
        </pc:spChg>
        <pc:spChg chg="add mod">
          <ac:chgData name="Tsemach Mizrachi" userId="85fcc19c-b38c-410f-93a9-519990a4c1f0" providerId="ADAL" clId="{DB6A5D41-9F77-4945-A664-8C83B6A8898B}" dt="2023-02-07T19:44:07.518" v="15863" actId="207"/>
          <ac:spMkLst>
            <pc:docMk/>
            <pc:sldMk cId="3269005867" sldId="426"/>
            <ac:spMk id="8" creationId="{5BD86432-B30C-2D7B-7937-8BBE8E9A19EE}"/>
          </ac:spMkLst>
        </pc:spChg>
        <pc:spChg chg="del">
          <ac:chgData name="Tsemach Mizrachi" userId="85fcc19c-b38c-410f-93a9-519990a4c1f0" providerId="ADAL" clId="{DB6A5D41-9F77-4945-A664-8C83B6A8898B}" dt="2023-02-07T19:34:38.910" v="15449" actId="478"/>
          <ac:spMkLst>
            <pc:docMk/>
            <pc:sldMk cId="3269005867" sldId="426"/>
            <ac:spMk id="9" creationId="{83E63C30-096E-40E0-DE8A-F6AB9CEC1078}"/>
          </ac:spMkLst>
        </pc:spChg>
        <pc:spChg chg="del">
          <ac:chgData name="Tsemach Mizrachi" userId="85fcc19c-b38c-410f-93a9-519990a4c1f0" providerId="ADAL" clId="{DB6A5D41-9F77-4945-A664-8C83B6A8898B}" dt="2023-02-07T19:34:37.424" v="15448" actId="478"/>
          <ac:spMkLst>
            <pc:docMk/>
            <pc:sldMk cId="3269005867" sldId="426"/>
            <ac:spMk id="16" creationId="{F80669CD-4565-7299-EF9D-40C2FEFB118D}"/>
          </ac:spMkLst>
        </pc:spChg>
        <pc:spChg chg="add mod">
          <ac:chgData name="Tsemach Mizrachi" userId="85fcc19c-b38c-410f-93a9-519990a4c1f0" providerId="ADAL" clId="{DB6A5D41-9F77-4945-A664-8C83B6A8898B}" dt="2023-02-07T19:39:04.455" v="15566" actId="164"/>
          <ac:spMkLst>
            <pc:docMk/>
            <pc:sldMk cId="3269005867" sldId="426"/>
            <ac:spMk id="18" creationId="{B98ED221-E940-F85B-884E-11929A169655}"/>
          </ac:spMkLst>
        </pc:spChg>
        <pc:spChg chg="add mod">
          <ac:chgData name="Tsemach Mizrachi" userId="85fcc19c-b38c-410f-93a9-519990a4c1f0" providerId="ADAL" clId="{DB6A5D41-9F77-4945-A664-8C83B6A8898B}" dt="2023-02-07T19:39:00.094" v="15565" actId="164"/>
          <ac:spMkLst>
            <pc:docMk/>
            <pc:sldMk cId="3269005867" sldId="426"/>
            <ac:spMk id="20" creationId="{DCAFDBA2-21EC-C1D2-AF1B-5D4650E7A4A1}"/>
          </ac:spMkLst>
        </pc:spChg>
        <pc:spChg chg="del">
          <ac:chgData name="Tsemach Mizrachi" userId="85fcc19c-b38c-410f-93a9-519990a4c1f0" providerId="ADAL" clId="{DB6A5D41-9F77-4945-A664-8C83B6A8898B}" dt="2023-02-07T19:34:45.749" v="15453" actId="478"/>
          <ac:spMkLst>
            <pc:docMk/>
            <pc:sldMk cId="3269005867" sldId="426"/>
            <ac:spMk id="23" creationId="{4EF4886F-8030-FCC3-5080-4799966F72A1}"/>
          </ac:spMkLst>
        </pc:spChg>
        <pc:spChg chg="del">
          <ac:chgData name="Tsemach Mizrachi" userId="85fcc19c-b38c-410f-93a9-519990a4c1f0" providerId="ADAL" clId="{DB6A5D41-9F77-4945-A664-8C83B6A8898B}" dt="2023-02-07T19:34:46.679" v="15454" actId="478"/>
          <ac:spMkLst>
            <pc:docMk/>
            <pc:sldMk cId="3269005867" sldId="426"/>
            <ac:spMk id="25" creationId="{70D93E28-E3DF-8E00-97BE-D8B6BADB81CD}"/>
          </ac:spMkLst>
        </pc:spChg>
        <pc:spChg chg="add mod">
          <ac:chgData name="Tsemach Mizrachi" userId="85fcc19c-b38c-410f-93a9-519990a4c1f0" providerId="ADAL" clId="{DB6A5D41-9F77-4945-A664-8C83B6A8898B}" dt="2023-02-07T19:38:47.318" v="15564" actId="164"/>
          <ac:spMkLst>
            <pc:docMk/>
            <pc:sldMk cId="3269005867" sldId="426"/>
            <ac:spMk id="26" creationId="{461156CC-1E8D-E283-45CE-8DA333A68C43}"/>
          </ac:spMkLst>
        </pc:spChg>
        <pc:spChg chg="add del mod">
          <ac:chgData name="Tsemach Mizrachi" userId="85fcc19c-b38c-410f-93a9-519990a4c1f0" providerId="ADAL" clId="{DB6A5D41-9F77-4945-A664-8C83B6A8898B}" dt="2023-02-07T19:43:39.090" v="15856" actId="207"/>
          <ac:spMkLst>
            <pc:docMk/>
            <pc:sldMk cId="3269005867" sldId="426"/>
            <ac:spMk id="27" creationId="{F351FAB9-1984-FD33-F393-E41403D53288}"/>
          </ac:spMkLst>
        </pc:spChg>
        <pc:spChg chg="add mod">
          <ac:chgData name="Tsemach Mizrachi" userId="85fcc19c-b38c-410f-93a9-519990a4c1f0" providerId="ADAL" clId="{DB6A5D41-9F77-4945-A664-8C83B6A8898B}" dt="2023-02-07T19:43:58.053" v="15860" actId="207"/>
          <ac:spMkLst>
            <pc:docMk/>
            <pc:sldMk cId="3269005867" sldId="426"/>
            <ac:spMk id="31" creationId="{5E4D6C31-EB2E-AEC7-DAF1-2BD7CA0A4979}"/>
          </ac:spMkLst>
        </pc:spChg>
        <pc:spChg chg="add mod">
          <ac:chgData name="Tsemach Mizrachi" userId="85fcc19c-b38c-410f-93a9-519990a4c1f0" providerId="ADAL" clId="{DB6A5D41-9F77-4945-A664-8C83B6A8898B}" dt="2023-02-07T19:44:04.183" v="15862" actId="207"/>
          <ac:spMkLst>
            <pc:docMk/>
            <pc:sldMk cId="3269005867" sldId="426"/>
            <ac:spMk id="32" creationId="{561D86FD-7204-4BF0-D68D-4505784D577A}"/>
          </ac:spMkLst>
        </pc:spChg>
        <pc:grpChg chg="del">
          <ac:chgData name="Tsemach Mizrachi" userId="85fcc19c-b38c-410f-93a9-519990a4c1f0" providerId="ADAL" clId="{DB6A5D41-9F77-4945-A664-8C83B6A8898B}" dt="2023-02-07T19:34:33.045" v="15445" actId="478"/>
          <ac:grpSpMkLst>
            <pc:docMk/>
            <pc:sldMk cId="3269005867" sldId="426"/>
            <ac:grpSpMk id="24" creationId="{8E716D47-283C-0CB2-BC6C-04020A327265}"/>
          </ac:grpSpMkLst>
        </pc:grpChg>
        <pc:grpChg chg="add mod">
          <ac:chgData name="Tsemach Mizrachi" userId="85fcc19c-b38c-410f-93a9-519990a4c1f0" providerId="ADAL" clId="{DB6A5D41-9F77-4945-A664-8C83B6A8898B}" dt="2023-02-07T19:42:00.727" v="15808" actId="1037"/>
          <ac:grpSpMkLst>
            <pc:docMk/>
            <pc:sldMk cId="3269005867" sldId="426"/>
            <ac:grpSpMk id="28" creationId="{A1164EF7-166B-90BA-C6A7-E1948606705E}"/>
          </ac:grpSpMkLst>
        </pc:grpChg>
        <pc:grpChg chg="add mod">
          <ac:chgData name="Tsemach Mizrachi" userId="85fcc19c-b38c-410f-93a9-519990a4c1f0" providerId="ADAL" clId="{DB6A5D41-9F77-4945-A664-8C83B6A8898B}" dt="2023-02-07T19:41:57.486" v="15803" actId="1076"/>
          <ac:grpSpMkLst>
            <pc:docMk/>
            <pc:sldMk cId="3269005867" sldId="426"/>
            <ac:grpSpMk id="29" creationId="{55725A3C-4133-FB06-2C22-04153AF4D7D7}"/>
          </ac:grpSpMkLst>
        </pc:grpChg>
        <pc:grpChg chg="add mod">
          <ac:chgData name="Tsemach Mizrachi" userId="85fcc19c-b38c-410f-93a9-519990a4c1f0" providerId="ADAL" clId="{DB6A5D41-9F77-4945-A664-8C83B6A8898B}" dt="2023-02-07T19:39:04.455" v="15566" actId="164"/>
          <ac:grpSpMkLst>
            <pc:docMk/>
            <pc:sldMk cId="3269005867" sldId="426"/>
            <ac:grpSpMk id="30" creationId="{0774177B-0A5E-E6B8-BC90-A898DFBB26C5}"/>
          </ac:grpSpMkLst>
        </pc:grpChg>
        <pc:picChg chg="del">
          <ac:chgData name="Tsemach Mizrachi" userId="85fcc19c-b38c-410f-93a9-519990a4c1f0" providerId="ADAL" clId="{DB6A5D41-9F77-4945-A664-8C83B6A8898B}" dt="2023-02-07T19:34:29.437" v="15443" actId="478"/>
          <ac:picMkLst>
            <pc:docMk/>
            <pc:sldMk cId="3269005867" sldId="426"/>
            <ac:picMk id="6" creationId="{DE8F847D-6071-CB33-8CE8-5F00F31B7E10}"/>
          </ac:picMkLst>
        </pc:picChg>
        <pc:picChg chg="del">
          <ac:chgData name="Tsemach Mizrachi" userId="85fcc19c-b38c-410f-93a9-519990a4c1f0" providerId="ADAL" clId="{DB6A5D41-9F77-4945-A664-8C83B6A8898B}" dt="2023-02-07T19:34:30.734" v="15444" actId="478"/>
          <ac:picMkLst>
            <pc:docMk/>
            <pc:sldMk cId="3269005867" sldId="426"/>
            <ac:picMk id="10" creationId="{AEAD3DA3-B5A5-3165-3D9B-6E0DF633F60F}"/>
          </ac:picMkLst>
        </pc:picChg>
        <pc:picChg chg="add mod">
          <ac:chgData name="Tsemach Mizrachi" userId="85fcc19c-b38c-410f-93a9-519990a4c1f0" providerId="ADAL" clId="{DB6A5D41-9F77-4945-A664-8C83B6A8898B}" dt="2023-02-07T19:39:04.455" v="15566" actId="164"/>
          <ac:picMkLst>
            <pc:docMk/>
            <pc:sldMk cId="3269005867" sldId="426"/>
            <ac:picMk id="11" creationId="{DC32203F-B3E2-3B98-7574-42D9C2D5123C}"/>
          </ac:picMkLst>
        </pc:picChg>
        <pc:picChg chg="add mod">
          <ac:chgData name="Tsemach Mizrachi" userId="85fcc19c-b38c-410f-93a9-519990a4c1f0" providerId="ADAL" clId="{DB6A5D41-9F77-4945-A664-8C83B6A8898B}" dt="2023-02-07T19:39:00.094" v="15565" actId="164"/>
          <ac:picMkLst>
            <pc:docMk/>
            <pc:sldMk cId="3269005867" sldId="426"/>
            <ac:picMk id="12" creationId="{DE75CB3F-83A4-8A7E-6CBB-A9F818CAA8E4}"/>
          </ac:picMkLst>
        </pc:picChg>
        <pc:picChg chg="del">
          <ac:chgData name="Tsemach Mizrachi" userId="85fcc19c-b38c-410f-93a9-519990a4c1f0" providerId="ADAL" clId="{DB6A5D41-9F77-4945-A664-8C83B6A8898B}" dt="2023-02-07T19:34:35.535" v="15447" actId="478"/>
          <ac:picMkLst>
            <pc:docMk/>
            <pc:sldMk cId="3269005867" sldId="426"/>
            <ac:picMk id="15" creationId="{FBCF8696-7A9D-5E55-2FB3-5F8F6C2201F6}"/>
          </ac:picMkLst>
        </pc:picChg>
        <pc:picChg chg="add mod">
          <ac:chgData name="Tsemach Mizrachi" userId="85fcc19c-b38c-410f-93a9-519990a4c1f0" providerId="ADAL" clId="{DB6A5D41-9F77-4945-A664-8C83B6A8898B}" dt="2023-02-07T19:38:47.318" v="15564" actId="164"/>
          <ac:picMkLst>
            <pc:docMk/>
            <pc:sldMk cId="3269005867" sldId="426"/>
            <ac:picMk id="17" creationId="{B8981AEF-4394-A051-7A47-A3BCF08A358E}"/>
          </ac:picMkLst>
        </pc:picChg>
        <pc:cxnChg chg="add del mod">
          <ac:chgData name="Tsemach Mizrachi" userId="85fcc19c-b38c-410f-93a9-519990a4c1f0" providerId="ADAL" clId="{DB6A5D41-9F77-4945-A664-8C83B6A8898B}" dt="2023-02-07T19:43:15.262" v="15854" actId="478"/>
          <ac:cxnSpMkLst>
            <pc:docMk/>
            <pc:sldMk cId="3269005867" sldId="426"/>
            <ac:cxnSpMk id="34" creationId="{9AEBB739-9208-85DD-4802-7C33CA326E62}"/>
          </ac:cxnSpMkLst>
        </pc:cxnChg>
      </pc:sldChg>
      <pc:sldChg chg="addSp delSp modSp add mod">
        <pc:chgData name="Tsemach Mizrachi" userId="85fcc19c-b38c-410f-93a9-519990a4c1f0" providerId="ADAL" clId="{DB6A5D41-9F77-4945-A664-8C83B6A8898B}" dt="2023-02-07T20:44:23.542" v="16149" actId="114"/>
        <pc:sldMkLst>
          <pc:docMk/>
          <pc:sldMk cId="2913690327" sldId="427"/>
        </pc:sldMkLst>
        <pc:spChg chg="mod">
          <ac:chgData name="Tsemach Mizrachi" userId="85fcc19c-b38c-410f-93a9-519990a4c1f0" providerId="ADAL" clId="{DB6A5D41-9F77-4945-A664-8C83B6A8898B}" dt="2023-02-07T20:31:57.069" v="15876"/>
          <ac:spMkLst>
            <pc:docMk/>
            <pc:sldMk cId="2913690327" sldId="427"/>
            <ac:spMk id="2" creationId="{040AC9AD-40B0-4D8F-B7E3-CC69AD5DF57F}"/>
          </ac:spMkLst>
        </pc:spChg>
        <pc:spChg chg="add mod">
          <ac:chgData name="Tsemach Mizrachi" userId="85fcc19c-b38c-410f-93a9-519990a4c1f0" providerId="ADAL" clId="{DB6A5D41-9F77-4945-A664-8C83B6A8898B}" dt="2023-02-07T20:34:18.734" v="15953" actId="207"/>
          <ac:spMkLst>
            <pc:docMk/>
            <pc:sldMk cId="2913690327" sldId="427"/>
            <ac:spMk id="3" creationId="{64801496-F967-D525-6890-04F8E7445620}"/>
          </ac:spMkLst>
        </pc:spChg>
        <pc:spChg chg="add del mod">
          <ac:chgData name="Tsemach Mizrachi" userId="85fcc19c-b38c-410f-93a9-519990a4c1f0" providerId="ADAL" clId="{DB6A5D41-9F77-4945-A664-8C83B6A8898B}" dt="2023-02-07T20:34:39.680" v="15956" actId="478"/>
          <ac:spMkLst>
            <pc:docMk/>
            <pc:sldMk cId="2913690327" sldId="427"/>
            <ac:spMk id="4" creationId="{0FBC9362-DD58-2FE9-3EB0-FF65E20EA3F8}"/>
          </ac:spMkLst>
        </pc:spChg>
        <pc:spChg chg="add del mod">
          <ac:chgData name="Tsemach Mizrachi" userId="85fcc19c-b38c-410f-93a9-519990a4c1f0" providerId="ADAL" clId="{DB6A5D41-9F77-4945-A664-8C83B6A8898B}" dt="2023-02-07T20:40:32.547" v="16055" actId="478"/>
          <ac:spMkLst>
            <pc:docMk/>
            <pc:sldMk cId="2913690327" sldId="427"/>
            <ac:spMk id="6" creationId="{74106ED1-88C6-6D0E-090D-7223BFACCBB6}"/>
          </ac:spMkLst>
        </pc:spChg>
        <pc:spChg chg="del mod">
          <ac:chgData name="Tsemach Mizrachi" userId="85fcc19c-b38c-410f-93a9-519990a4c1f0" providerId="ADAL" clId="{DB6A5D41-9F77-4945-A664-8C83B6A8898B}" dt="2023-02-07T20:31:19.073" v="15869" actId="478"/>
          <ac:spMkLst>
            <pc:docMk/>
            <pc:sldMk cId="2913690327" sldId="427"/>
            <ac:spMk id="8" creationId="{5BD86432-B30C-2D7B-7937-8BBE8E9A19EE}"/>
          </ac:spMkLst>
        </pc:spChg>
        <pc:spChg chg="add mod">
          <ac:chgData name="Tsemach Mizrachi" userId="85fcc19c-b38c-410f-93a9-519990a4c1f0" providerId="ADAL" clId="{DB6A5D41-9F77-4945-A664-8C83B6A8898B}" dt="2023-02-07T20:43:33.077" v="16142" actId="207"/>
          <ac:spMkLst>
            <pc:docMk/>
            <pc:sldMk cId="2913690327" sldId="427"/>
            <ac:spMk id="9" creationId="{8B8A7B39-F978-6B1D-5DA7-2D02E371231F}"/>
          </ac:spMkLst>
        </pc:spChg>
        <pc:spChg chg="add mod">
          <ac:chgData name="Tsemach Mizrachi" userId="85fcc19c-b38c-410f-93a9-519990a4c1f0" providerId="ADAL" clId="{DB6A5D41-9F77-4945-A664-8C83B6A8898B}" dt="2023-02-07T20:44:23.542" v="16149" actId="114"/>
          <ac:spMkLst>
            <pc:docMk/>
            <pc:sldMk cId="2913690327" sldId="427"/>
            <ac:spMk id="10" creationId="{2EC3677F-33EF-BA51-554E-46EE2313DF97}"/>
          </ac:spMkLst>
        </pc:spChg>
        <pc:spChg chg="del">
          <ac:chgData name="Tsemach Mizrachi" userId="85fcc19c-b38c-410f-93a9-519990a4c1f0" providerId="ADAL" clId="{DB6A5D41-9F77-4945-A664-8C83B6A8898B}" dt="2023-02-07T20:31:14.491" v="15867" actId="478"/>
          <ac:spMkLst>
            <pc:docMk/>
            <pc:sldMk cId="2913690327" sldId="427"/>
            <ac:spMk id="27" creationId="{F351FAB9-1984-FD33-F393-E41403D53288}"/>
          </ac:spMkLst>
        </pc:spChg>
        <pc:spChg chg="del">
          <ac:chgData name="Tsemach Mizrachi" userId="85fcc19c-b38c-410f-93a9-519990a4c1f0" providerId="ADAL" clId="{DB6A5D41-9F77-4945-A664-8C83B6A8898B}" dt="2023-02-07T20:31:22.040" v="15871" actId="478"/>
          <ac:spMkLst>
            <pc:docMk/>
            <pc:sldMk cId="2913690327" sldId="427"/>
            <ac:spMk id="31" creationId="{5E4D6C31-EB2E-AEC7-DAF1-2BD7CA0A4979}"/>
          </ac:spMkLst>
        </pc:spChg>
        <pc:spChg chg="del">
          <ac:chgData name="Tsemach Mizrachi" userId="85fcc19c-b38c-410f-93a9-519990a4c1f0" providerId="ADAL" clId="{DB6A5D41-9F77-4945-A664-8C83B6A8898B}" dt="2023-02-07T20:31:20.335" v="15870" actId="478"/>
          <ac:spMkLst>
            <pc:docMk/>
            <pc:sldMk cId="2913690327" sldId="427"/>
            <ac:spMk id="32" creationId="{561D86FD-7204-4BF0-D68D-4505784D577A}"/>
          </ac:spMkLst>
        </pc:spChg>
        <pc:grpChg chg="del">
          <ac:chgData name="Tsemach Mizrachi" userId="85fcc19c-b38c-410f-93a9-519990a4c1f0" providerId="ADAL" clId="{DB6A5D41-9F77-4945-A664-8C83B6A8898B}" dt="2023-02-07T20:31:23.031" v="15872" actId="478"/>
          <ac:grpSpMkLst>
            <pc:docMk/>
            <pc:sldMk cId="2913690327" sldId="427"/>
            <ac:grpSpMk id="28" creationId="{A1164EF7-166B-90BA-C6A7-E1948606705E}"/>
          </ac:grpSpMkLst>
        </pc:grpChg>
        <pc:grpChg chg="del">
          <ac:chgData name="Tsemach Mizrachi" userId="85fcc19c-b38c-410f-93a9-519990a4c1f0" providerId="ADAL" clId="{DB6A5D41-9F77-4945-A664-8C83B6A8898B}" dt="2023-02-07T20:31:24.071" v="15873" actId="478"/>
          <ac:grpSpMkLst>
            <pc:docMk/>
            <pc:sldMk cId="2913690327" sldId="427"/>
            <ac:grpSpMk id="29" creationId="{55725A3C-4133-FB06-2C22-04153AF4D7D7}"/>
          </ac:grpSpMkLst>
        </pc:grpChg>
        <pc:grpChg chg="del">
          <ac:chgData name="Tsemach Mizrachi" userId="85fcc19c-b38c-410f-93a9-519990a4c1f0" providerId="ADAL" clId="{DB6A5D41-9F77-4945-A664-8C83B6A8898B}" dt="2023-02-07T20:31:25.113" v="15874" actId="478"/>
          <ac:grpSpMkLst>
            <pc:docMk/>
            <pc:sldMk cId="2913690327" sldId="427"/>
            <ac:grpSpMk id="30" creationId="{0774177B-0A5E-E6B8-BC90-A898DFBB26C5}"/>
          </ac:grpSpMkLst>
        </pc:grpChg>
        <pc:graphicFrameChg chg="add mod modGraphic">
          <ac:chgData name="Tsemach Mizrachi" userId="85fcc19c-b38c-410f-93a9-519990a4c1f0" providerId="ADAL" clId="{DB6A5D41-9F77-4945-A664-8C83B6A8898B}" dt="2023-02-07T20:38:04.471" v="16029" actId="20577"/>
          <ac:graphicFrameMkLst>
            <pc:docMk/>
            <pc:sldMk cId="2913690327" sldId="427"/>
            <ac:graphicFrameMk id="5" creationId="{841BADCB-032F-16CF-0617-54B6CA80AEFA}"/>
          </ac:graphicFrameMkLst>
        </pc:graphicFrameChg>
      </pc:sldChg>
      <pc:sldChg chg="modSp add mod">
        <pc:chgData name="Tsemach Mizrachi" userId="85fcc19c-b38c-410f-93a9-519990a4c1f0" providerId="ADAL" clId="{DB6A5D41-9F77-4945-A664-8C83B6A8898B}" dt="2023-02-23T03:45:24.125" v="16450" actId="1076"/>
        <pc:sldMkLst>
          <pc:docMk/>
          <pc:sldMk cId="3093509128" sldId="428"/>
        </pc:sldMkLst>
        <pc:spChg chg="mod">
          <ac:chgData name="Tsemach Mizrachi" userId="85fcc19c-b38c-410f-93a9-519990a4c1f0" providerId="ADAL" clId="{DB6A5D41-9F77-4945-A664-8C83B6A8898B}" dt="2023-02-23T03:45:24.125" v="16450" actId="1076"/>
          <ac:spMkLst>
            <pc:docMk/>
            <pc:sldMk cId="3093509128" sldId="428"/>
            <ac:spMk id="2" creationId="{040AC9AD-40B0-4D8F-B7E3-CC69AD5DF57F}"/>
          </ac:spMkLst>
        </pc:spChg>
      </pc:sldChg>
      <pc:sldChg chg="modSp add mod">
        <pc:chgData name="Tsemach Mizrachi" userId="85fcc19c-b38c-410f-93a9-519990a4c1f0" providerId="ADAL" clId="{DB6A5D41-9F77-4945-A664-8C83B6A8898B}" dt="2023-02-23T09:44:16.078" v="18254" actId="20577"/>
        <pc:sldMkLst>
          <pc:docMk/>
          <pc:sldMk cId="2399470760" sldId="429"/>
        </pc:sldMkLst>
        <pc:spChg chg="mod">
          <ac:chgData name="Tsemach Mizrachi" userId="85fcc19c-b38c-410f-93a9-519990a4c1f0" providerId="ADAL" clId="{DB6A5D41-9F77-4945-A664-8C83B6A8898B}" dt="2023-02-23T03:42:17.992" v="16259" actId="20577"/>
          <ac:spMkLst>
            <pc:docMk/>
            <pc:sldMk cId="2399470760" sldId="429"/>
            <ac:spMk id="2" creationId="{809189CC-14F7-D958-C3A4-36249CD9D4EE}"/>
          </ac:spMkLst>
        </pc:spChg>
        <pc:spChg chg="mod">
          <ac:chgData name="Tsemach Mizrachi" userId="85fcc19c-b38c-410f-93a9-519990a4c1f0" providerId="ADAL" clId="{DB6A5D41-9F77-4945-A664-8C83B6A8898B}" dt="2023-02-23T09:44:16.078" v="18254" actId="20577"/>
          <ac:spMkLst>
            <pc:docMk/>
            <pc:sldMk cId="2399470760" sldId="429"/>
            <ac:spMk id="3" creationId="{B6577DE9-5F4B-414D-62FA-65860E1A8650}"/>
          </ac:spMkLst>
        </pc:spChg>
      </pc:sldChg>
      <pc:sldChg chg="add">
        <pc:chgData name="Tsemach Mizrachi" userId="85fcc19c-b38c-410f-93a9-519990a4c1f0" providerId="ADAL" clId="{DB6A5D41-9F77-4945-A664-8C83B6A8898B}" dt="2023-02-23T03:41:52.175" v="16230"/>
        <pc:sldMkLst>
          <pc:docMk/>
          <pc:sldMk cId="1547171149" sldId="430"/>
        </pc:sldMkLst>
      </pc:sldChg>
      <pc:sldChg chg="addSp delSp modSp add mod setBg">
        <pc:chgData name="Tsemach Mizrachi" userId="85fcc19c-b38c-410f-93a9-519990a4c1f0" providerId="ADAL" clId="{DB6A5D41-9F77-4945-A664-8C83B6A8898B}" dt="2023-02-23T04:45:00.550" v="18071" actId="1036"/>
        <pc:sldMkLst>
          <pc:docMk/>
          <pc:sldMk cId="2574031783" sldId="431"/>
        </pc:sldMkLst>
        <pc:spChg chg="mod">
          <ac:chgData name="Tsemach Mizrachi" userId="85fcc19c-b38c-410f-93a9-519990a4c1f0" providerId="ADAL" clId="{DB6A5D41-9F77-4945-A664-8C83B6A8898B}" dt="2023-02-23T04:20:05.135" v="17474" actId="313"/>
          <ac:spMkLst>
            <pc:docMk/>
            <pc:sldMk cId="2574031783" sldId="431"/>
            <ac:spMk id="2" creationId="{040AC9AD-40B0-4D8F-B7E3-CC69AD5DF57F}"/>
          </ac:spMkLst>
        </pc:spChg>
        <pc:spChg chg="del mod">
          <ac:chgData name="Tsemach Mizrachi" userId="85fcc19c-b38c-410f-93a9-519990a4c1f0" providerId="ADAL" clId="{DB6A5D41-9F77-4945-A664-8C83B6A8898B}" dt="2023-02-23T03:49:33.076" v="16594" actId="478"/>
          <ac:spMkLst>
            <pc:docMk/>
            <pc:sldMk cId="2574031783" sldId="431"/>
            <ac:spMk id="5" creationId="{9D8FB579-5F0A-4684-F497-520E8FC40949}"/>
          </ac:spMkLst>
        </pc:spChg>
        <pc:spChg chg="del mod">
          <ac:chgData name="Tsemach Mizrachi" userId="85fcc19c-b38c-410f-93a9-519990a4c1f0" providerId="ADAL" clId="{DB6A5D41-9F77-4945-A664-8C83B6A8898B}" dt="2023-02-23T03:49:45.900" v="16607" actId="478"/>
          <ac:spMkLst>
            <pc:docMk/>
            <pc:sldMk cId="2574031783" sldId="431"/>
            <ac:spMk id="6" creationId="{F275A9ED-547E-A559-81CB-A0464AA7FDCC}"/>
          </ac:spMkLst>
        </pc:spChg>
        <pc:spChg chg="add del mod">
          <ac:chgData name="Tsemach Mizrachi" userId="85fcc19c-b38c-410f-93a9-519990a4c1f0" providerId="ADAL" clId="{DB6A5D41-9F77-4945-A664-8C83B6A8898B}" dt="2023-02-23T04:10:41.405" v="17099" actId="478"/>
          <ac:spMkLst>
            <pc:docMk/>
            <pc:sldMk cId="2574031783" sldId="431"/>
            <ac:spMk id="7" creationId="{7232744D-7409-1A0F-288F-453466845D13}"/>
          </ac:spMkLst>
        </pc:spChg>
        <pc:spChg chg="add mod">
          <ac:chgData name="Tsemach Mizrachi" userId="85fcc19c-b38c-410f-93a9-519990a4c1f0" providerId="ADAL" clId="{DB6A5D41-9F77-4945-A664-8C83B6A8898B}" dt="2023-02-23T04:12:49.684" v="17146" actId="1076"/>
          <ac:spMkLst>
            <pc:docMk/>
            <pc:sldMk cId="2574031783" sldId="431"/>
            <ac:spMk id="9" creationId="{07EBAF2A-1092-D15C-9B3D-A6B9276792C7}"/>
          </ac:spMkLst>
        </pc:spChg>
        <pc:spChg chg="add del mod">
          <ac:chgData name="Tsemach Mizrachi" userId="85fcc19c-b38c-410f-93a9-519990a4c1f0" providerId="ADAL" clId="{DB6A5D41-9F77-4945-A664-8C83B6A8898B}" dt="2023-02-23T04:23:08.788" v="17631" actId="478"/>
          <ac:spMkLst>
            <pc:docMk/>
            <pc:sldMk cId="2574031783" sldId="431"/>
            <ac:spMk id="12" creationId="{3D34DE37-22C5-8B58-C407-C261901D07EA}"/>
          </ac:spMkLst>
        </pc:spChg>
        <pc:spChg chg="add mod">
          <ac:chgData name="Tsemach Mizrachi" userId="85fcc19c-b38c-410f-93a9-519990a4c1f0" providerId="ADAL" clId="{DB6A5D41-9F77-4945-A664-8C83B6A8898B}" dt="2023-02-23T04:12:20.093" v="17139" actId="164"/>
          <ac:spMkLst>
            <pc:docMk/>
            <pc:sldMk cId="2574031783" sldId="431"/>
            <ac:spMk id="13" creationId="{D0CC12DD-EB96-6633-0A6C-91433D785963}"/>
          </ac:spMkLst>
        </pc:spChg>
        <pc:spChg chg="add mod">
          <ac:chgData name="Tsemach Mizrachi" userId="85fcc19c-b38c-410f-93a9-519990a4c1f0" providerId="ADAL" clId="{DB6A5D41-9F77-4945-A664-8C83B6A8898B}" dt="2023-02-23T04:14:41.566" v="17181" actId="14100"/>
          <ac:spMkLst>
            <pc:docMk/>
            <pc:sldMk cId="2574031783" sldId="431"/>
            <ac:spMk id="14" creationId="{6B86B0EF-450A-6A32-E3F0-DE09BF289365}"/>
          </ac:spMkLst>
        </pc:spChg>
        <pc:spChg chg="mod topLvl">
          <ac:chgData name="Tsemach Mizrachi" userId="85fcc19c-b38c-410f-93a9-519990a4c1f0" providerId="ADAL" clId="{DB6A5D41-9F77-4945-A664-8C83B6A8898B}" dt="2023-02-23T04:18:00.706" v="17389" actId="1035"/>
          <ac:spMkLst>
            <pc:docMk/>
            <pc:sldMk cId="2574031783" sldId="431"/>
            <ac:spMk id="16" creationId="{19CDD899-215A-F1FD-1B85-C7DC1CC9C86E}"/>
          </ac:spMkLst>
        </pc:spChg>
        <pc:spChg chg="del mod topLvl">
          <ac:chgData name="Tsemach Mizrachi" userId="85fcc19c-b38c-410f-93a9-519990a4c1f0" providerId="ADAL" clId="{DB6A5D41-9F77-4945-A664-8C83B6A8898B}" dt="2023-02-23T04:10:38.244" v="17098" actId="478"/>
          <ac:spMkLst>
            <pc:docMk/>
            <pc:sldMk cId="2574031783" sldId="431"/>
            <ac:spMk id="17" creationId="{C7F3964A-F955-5E5A-FBF9-F12AE0925173}"/>
          </ac:spMkLst>
        </pc:spChg>
        <pc:spChg chg="add del mod">
          <ac:chgData name="Tsemach Mizrachi" userId="85fcc19c-b38c-410f-93a9-519990a4c1f0" providerId="ADAL" clId="{DB6A5D41-9F77-4945-A664-8C83B6A8898B}" dt="2023-02-23T04:23:02.989" v="17626" actId="478"/>
          <ac:spMkLst>
            <pc:docMk/>
            <pc:sldMk cId="2574031783" sldId="431"/>
            <ac:spMk id="21" creationId="{D7D9A5BE-2BE6-1170-4558-F105170CEA70}"/>
          </ac:spMkLst>
        </pc:spChg>
        <pc:spChg chg="add del mod">
          <ac:chgData name="Tsemach Mizrachi" userId="85fcc19c-b38c-410f-93a9-519990a4c1f0" providerId="ADAL" clId="{DB6A5D41-9F77-4945-A664-8C83B6A8898B}" dt="2023-02-23T04:23:04.162" v="17627" actId="478"/>
          <ac:spMkLst>
            <pc:docMk/>
            <pc:sldMk cId="2574031783" sldId="431"/>
            <ac:spMk id="24" creationId="{DBB8B7EA-C999-6A64-55E9-BAA2D4485C9C}"/>
          </ac:spMkLst>
        </pc:spChg>
        <pc:spChg chg="add mod">
          <ac:chgData name="Tsemach Mizrachi" userId="85fcc19c-b38c-410f-93a9-519990a4c1f0" providerId="ADAL" clId="{DB6A5D41-9F77-4945-A664-8C83B6A8898B}" dt="2023-02-23T04:10:55.508" v="17121" actId="164"/>
          <ac:spMkLst>
            <pc:docMk/>
            <pc:sldMk cId="2574031783" sldId="431"/>
            <ac:spMk id="26" creationId="{556ADE02-6EB0-CF7D-E8BD-33C3A62B06D7}"/>
          </ac:spMkLst>
        </pc:spChg>
        <pc:spChg chg="add mod">
          <ac:chgData name="Tsemach Mizrachi" userId="85fcc19c-b38c-410f-93a9-519990a4c1f0" providerId="ADAL" clId="{DB6A5D41-9F77-4945-A664-8C83B6A8898B}" dt="2023-02-23T04:11:15.660" v="17126" actId="164"/>
          <ac:spMkLst>
            <pc:docMk/>
            <pc:sldMk cId="2574031783" sldId="431"/>
            <ac:spMk id="27" creationId="{7C12361C-DD43-8528-6F40-CFAA0D2511C0}"/>
          </ac:spMkLst>
        </pc:spChg>
        <pc:spChg chg="add del mod ord">
          <ac:chgData name="Tsemach Mizrachi" userId="85fcc19c-b38c-410f-93a9-519990a4c1f0" providerId="ADAL" clId="{DB6A5D41-9F77-4945-A664-8C83B6A8898B}" dt="2023-02-23T04:22:54.653" v="17622" actId="478"/>
          <ac:spMkLst>
            <pc:docMk/>
            <pc:sldMk cId="2574031783" sldId="431"/>
            <ac:spMk id="28" creationId="{0DB3B3D3-F050-0DE0-41CD-10E530496E71}"/>
          </ac:spMkLst>
        </pc:spChg>
        <pc:spChg chg="add mod">
          <ac:chgData name="Tsemach Mizrachi" userId="85fcc19c-b38c-410f-93a9-519990a4c1f0" providerId="ADAL" clId="{DB6A5D41-9F77-4945-A664-8C83B6A8898B}" dt="2023-02-23T04:16:52.886" v="17311" actId="14100"/>
          <ac:spMkLst>
            <pc:docMk/>
            <pc:sldMk cId="2574031783" sldId="431"/>
            <ac:spMk id="32" creationId="{79FD24AA-A51B-A12A-AA33-748479990B1E}"/>
          </ac:spMkLst>
        </pc:spChg>
        <pc:spChg chg="add del mod">
          <ac:chgData name="Tsemach Mizrachi" userId="85fcc19c-b38c-410f-93a9-519990a4c1f0" providerId="ADAL" clId="{DB6A5D41-9F77-4945-A664-8C83B6A8898B}" dt="2023-02-23T04:23:07.735" v="17630" actId="478"/>
          <ac:spMkLst>
            <pc:docMk/>
            <pc:sldMk cId="2574031783" sldId="431"/>
            <ac:spMk id="43" creationId="{D5B7CCFA-CA08-AA4C-BEBC-AA59DBBD15B8}"/>
          </ac:spMkLst>
        </pc:spChg>
        <pc:spChg chg="add mod">
          <ac:chgData name="Tsemach Mizrachi" userId="85fcc19c-b38c-410f-93a9-519990a4c1f0" providerId="ADAL" clId="{DB6A5D41-9F77-4945-A664-8C83B6A8898B}" dt="2023-02-23T04:30:58.530" v="17911" actId="207"/>
          <ac:spMkLst>
            <pc:docMk/>
            <pc:sldMk cId="2574031783" sldId="431"/>
            <ac:spMk id="73" creationId="{E0633A95-08A1-1904-3069-159021030F92}"/>
          </ac:spMkLst>
        </pc:spChg>
        <pc:spChg chg="add mod">
          <ac:chgData name="Tsemach Mizrachi" userId="85fcc19c-b38c-410f-93a9-519990a4c1f0" providerId="ADAL" clId="{DB6A5D41-9F77-4945-A664-8C83B6A8898B}" dt="2023-02-23T04:44:54.566" v="18067" actId="1037"/>
          <ac:spMkLst>
            <pc:docMk/>
            <pc:sldMk cId="2574031783" sldId="431"/>
            <ac:spMk id="79" creationId="{D4F26B10-8FB8-8711-5618-216B585D2C97}"/>
          </ac:spMkLst>
        </pc:spChg>
        <pc:spChg chg="add del">
          <ac:chgData name="Tsemach Mizrachi" userId="85fcc19c-b38c-410f-93a9-519990a4c1f0" providerId="ADAL" clId="{DB6A5D41-9F77-4945-A664-8C83B6A8898B}" dt="2023-02-23T04:41:52.741" v="18000"/>
          <ac:spMkLst>
            <pc:docMk/>
            <pc:sldMk cId="2574031783" sldId="431"/>
            <ac:spMk id="80" creationId="{B304465B-A85B-5ACA-6B4A-F2BEBC254951}"/>
          </ac:spMkLst>
        </pc:spChg>
        <pc:spChg chg="add mod ord">
          <ac:chgData name="Tsemach Mizrachi" userId="85fcc19c-b38c-410f-93a9-519990a4c1f0" providerId="ADAL" clId="{DB6A5D41-9F77-4945-A664-8C83B6A8898B}" dt="2023-02-23T04:44:27.068" v="18057" actId="164"/>
          <ac:spMkLst>
            <pc:docMk/>
            <pc:sldMk cId="2574031783" sldId="431"/>
            <ac:spMk id="83" creationId="{03CE13C2-5C36-C595-2DB2-B75908B0654C}"/>
          </ac:spMkLst>
        </pc:spChg>
        <pc:grpChg chg="del mod">
          <ac:chgData name="Tsemach Mizrachi" userId="85fcc19c-b38c-410f-93a9-519990a4c1f0" providerId="ADAL" clId="{DB6A5D41-9F77-4945-A664-8C83B6A8898B}" dt="2023-02-23T03:49:43.100" v="16606" actId="478"/>
          <ac:grpSpMkLst>
            <pc:docMk/>
            <pc:sldMk cId="2574031783" sldId="431"/>
            <ac:grpSpMk id="8" creationId="{C2990413-9EB9-44C9-F216-EFA12FE4CC84}"/>
          </ac:grpSpMkLst>
        </pc:grpChg>
        <pc:grpChg chg="add del mod">
          <ac:chgData name="Tsemach Mizrachi" userId="85fcc19c-b38c-410f-93a9-519990a4c1f0" providerId="ADAL" clId="{DB6A5D41-9F77-4945-A664-8C83B6A8898B}" dt="2023-02-23T03:54:57.212" v="16774" actId="165"/>
          <ac:grpSpMkLst>
            <pc:docMk/>
            <pc:sldMk cId="2574031783" sldId="431"/>
            <ac:grpSpMk id="15" creationId="{4DF4A17A-3DB7-EC6C-51BA-F9ABDA23063B}"/>
          </ac:grpSpMkLst>
        </pc:grpChg>
        <pc:grpChg chg="add del mod">
          <ac:chgData name="Tsemach Mizrachi" userId="85fcc19c-b38c-410f-93a9-519990a4c1f0" providerId="ADAL" clId="{DB6A5D41-9F77-4945-A664-8C83B6A8898B}" dt="2023-02-23T04:23:06.268" v="17629" actId="478"/>
          <ac:grpSpMkLst>
            <pc:docMk/>
            <pc:sldMk cId="2574031783" sldId="431"/>
            <ac:grpSpMk id="41" creationId="{C553D401-B20B-3DCF-B1F2-74919F320BB6}"/>
          </ac:grpSpMkLst>
        </pc:grpChg>
        <pc:grpChg chg="add del mod">
          <ac:chgData name="Tsemach Mizrachi" userId="85fcc19c-b38c-410f-93a9-519990a4c1f0" providerId="ADAL" clId="{DB6A5D41-9F77-4945-A664-8C83B6A8898B}" dt="2023-02-23T04:22:53.248" v="17621" actId="478"/>
          <ac:grpSpMkLst>
            <pc:docMk/>
            <pc:sldMk cId="2574031783" sldId="431"/>
            <ac:grpSpMk id="42" creationId="{894BC737-76EE-2EC1-FE31-F22A3723DDB9}"/>
          </ac:grpSpMkLst>
        </pc:grpChg>
        <pc:grpChg chg="add del mod">
          <ac:chgData name="Tsemach Mizrachi" userId="85fcc19c-b38c-410f-93a9-519990a4c1f0" providerId="ADAL" clId="{DB6A5D41-9F77-4945-A664-8C83B6A8898B}" dt="2023-02-23T04:22:52.350" v="17620" actId="478"/>
          <ac:grpSpMkLst>
            <pc:docMk/>
            <pc:sldMk cId="2574031783" sldId="431"/>
            <ac:grpSpMk id="64" creationId="{487D90E0-9C7E-1584-579F-901464E7471B}"/>
          </ac:grpSpMkLst>
        </pc:grpChg>
        <pc:grpChg chg="add mod">
          <ac:chgData name="Tsemach Mizrachi" userId="85fcc19c-b38c-410f-93a9-519990a4c1f0" providerId="ADAL" clId="{DB6A5D41-9F77-4945-A664-8C83B6A8898B}" dt="2023-02-23T04:12:20.093" v="17139" actId="164"/>
          <ac:grpSpMkLst>
            <pc:docMk/>
            <pc:sldMk cId="2574031783" sldId="431"/>
            <ac:grpSpMk id="65" creationId="{ED5C1CAC-E074-F0C1-1E37-5A6330E60958}"/>
          </ac:grpSpMkLst>
        </pc:grpChg>
        <pc:grpChg chg="add mod">
          <ac:chgData name="Tsemach Mizrachi" userId="85fcc19c-b38c-410f-93a9-519990a4c1f0" providerId="ADAL" clId="{DB6A5D41-9F77-4945-A664-8C83B6A8898B}" dt="2023-02-23T04:12:20.093" v="17139" actId="164"/>
          <ac:grpSpMkLst>
            <pc:docMk/>
            <pc:sldMk cId="2574031783" sldId="431"/>
            <ac:grpSpMk id="66" creationId="{C2F36AD0-C4D0-1A3C-053C-48EDCE4B682A}"/>
          </ac:grpSpMkLst>
        </pc:grpChg>
        <pc:grpChg chg="add del mod">
          <ac:chgData name="Tsemach Mizrachi" userId="85fcc19c-b38c-410f-93a9-519990a4c1f0" providerId="ADAL" clId="{DB6A5D41-9F77-4945-A664-8C83B6A8898B}" dt="2023-02-23T04:22:59.801" v="17625" actId="478"/>
          <ac:grpSpMkLst>
            <pc:docMk/>
            <pc:sldMk cId="2574031783" sldId="431"/>
            <ac:grpSpMk id="67" creationId="{95C00D66-312B-DDE4-9F03-9EC986218287}"/>
          </ac:grpSpMkLst>
        </pc:grpChg>
        <pc:grpChg chg="add del mod">
          <ac:chgData name="Tsemach Mizrachi" userId="85fcc19c-b38c-410f-93a9-519990a4c1f0" providerId="ADAL" clId="{DB6A5D41-9F77-4945-A664-8C83B6A8898B}" dt="2023-02-23T04:22:57.680" v="17624" actId="478"/>
          <ac:grpSpMkLst>
            <pc:docMk/>
            <pc:sldMk cId="2574031783" sldId="431"/>
            <ac:grpSpMk id="68" creationId="{3AB55B3C-D92C-DBA7-F045-D125B8A03998}"/>
          </ac:grpSpMkLst>
        </pc:grpChg>
        <pc:grpChg chg="add mod">
          <ac:chgData name="Tsemach Mizrachi" userId="85fcc19c-b38c-410f-93a9-519990a4c1f0" providerId="ADAL" clId="{DB6A5D41-9F77-4945-A664-8C83B6A8898B}" dt="2023-02-23T04:44:49.279" v="18063" actId="1037"/>
          <ac:grpSpMkLst>
            <pc:docMk/>
            <pc:sldMk cId="2574031783" sldId="431"/>
            <ac:grpSpMk id="78" creationId="{8F98102B-BA92-A7A5-14A7-0152F1C87528}"/>
          </ac:grpSpMkLst>
        </pc:grpChg>
        <pc:grpChg chg="add mod">
          <ac:chgData name="Tsemach Mizrachi" userId="85fcc19c-b38c-410f-93a9-519990a4c1f0" providerId="ADAL" clId="{DB6A5D41-9F77-4945-A664-8C83B6A8898B}" dt="2023-02-23T04:45:00.550" v="18071" actId="1036"/>
          <ac:grpSpMkLst>
            <pc:docMk/>
            <pc:sldMk cId="2574031783" sldId="431"/>
            <ac:grpSpMk id="84" creationId="{551575BC-CE3F-4E85-CE84-BFB15963F126}"/>
          </ac:grpSpMkLst>
        </pc:grpChg>
        <pc:picChg chg="add del mod">
          <ac:chgData name="Tsemach Mizrachi" userId="85fcc19c-b38c-410f-93a9-519990a4c1f0" providerId="ADAL" clId="{DB6A5D41-9F77-4945-A664-8C83B6A8898B}" dt="2023-02-23T04:26:56.326" v="17767" actId="478"/>
          <ac:picMkLst>
            <pc:docMk/>
            <pc:sldMk cId="2574031783" sldId="431"/>
            <ac:picMk id="75" creationId="{84BD4844-510A-E4FF-126C-EF5865C36F49}"/>
          </ac:picMkLst>
        </pc:picChg>
        <pc:picChg chg="add mod">
          <ac:chgData name="Tsemach Mizrachi" userId="85fcc19c-b38c-410f-93a9-519990a4c1f0" providerId="ADAL" clId="{DB6A5D41-9F77-4945-A664-8C83B6A8898B}" dt="2023-02-23T04:29:57.670" v="17904" actId="1035"/>
          <ac:picMkLst>
            <pc:docMk/>
            <pc:sldMk cId="2574031783" sldId="431"/>
            <ac:picMk id="77" creationId="{BDBAD12F-7F24-C953-A94B-940DE9B705B2}"/>
          </ac:picMkLst>
        </pc:picChg>
        <pc:picChg chg="add mod">
          <ac:chgData name="Tsemach Mizrachi" userId="85fcc19c-b38c-410f-93a9-519990a4c1f0" providerId="ADAL" clId="{DB6A5D41-9F77-4945-A664-8C83B6A8898B}" dt="2023-02-23T04:44:27.068" v="18057" actId="164"/>
          <ac:picMkLst>
            <pc:docMk/>
            <pc:sldMk cId="2574031783" sldId="431"/>
            <ac:picMk id="82" creationId="{C71EB3F9-E527-5EEE-E934-CA025A3836F0}"/>
          </ac:picMkLst>
        </pc:picChg>
        <pc:cxnChg chg="add mod">
          <ac:chgData name="Tsemach Mizrachi" userId="85fcc19c-b38c-410f-93a9-519990a4c1f0" providerId="ADAL" clId="{DB6A5D41-9F77-4945-A664-8C83B6A8898B}" dt="2023-02-23T04:10:55.508" v="17121" actId="164"/>
          <ac:cxnSpMkLst>
            <pc:docMk/>
            <pc:sldMk cId="2574031783" sldId="431"/>
            <ac:cxnSpMk id="11" creationId="{E03AA8AE-D433-5ED0-C054-286A36146D31}"/>
          </ac:cxnSpMkLst>
        </pc:cxnChg>
        <pc:cxnChg chg="add del mod">
          <ac:chgData name="Tsemach Mizrachi" userId="85fcc19c-b38c-410f-93a9-519990a4c1f0" providerId="ADAL" clId="{DB6A5D41-9F77-4945-A664-8C83B6A8898B}" dt="2023-02-23T04:07:06.384" v="17013" actId="478"/>
          <ac:cxnSpMkLst>
            <pc:docMk/>
            <pc:sldMk cId="2574031783" sldId="431"/>
            <ac:cxnSpMk id="18" creationId="{B04BD9CB-5FA8-3BA5-DE3D-BF3066E33B10}"/>
          </ac:cxnSpMkLst>
        </pc:cxnChg>
        <pc:cxnChg chg="add del mod">
          <ac:chgData name="Tsemach Mizrachi" userId="85fcc19c-b38c-410f-93a9-519990a4c1f0" providerId="ADAL" clId="{DB6A5D41-9F77-4945-A664-8C83B6A8898B}" dt="2023-02-23T04:23:05.216" v="17628" actId="478"/>
          <ac:cxnSpMkLst>
            <pc:docMk/>
            <pc:sldMk cId="2574031783" sldId="431"/>
            <ac:cxnSpMk id="22" creationId="{5D0CF1E3-3AC1-0CFF-CB47-AF7E2D967DE7}"/>
          </ac:cxnSpMkLst>
        </pc:cxnChg>
        <pc:cxnChg chg="add mod">
          <ac:chgData name="Tsemach Mizrachi" userId="85fcc19c-b38c-410f-93a9-519990a4c1f0" providerId="ADAL" clId="{DB6A5D41-9F77-4945-A664-8C83B6A8898B}" dt="2023-02-23T04:11:15.660" v="17126" actId="164"/>
          <ac:cxnSpMkLst>
            <pc:docMk/>
            <pc:sldMk cId="2574031783" sldId="431"/>
            <ac:cxnSpMk id="25" creationId="{5DF31C98-3996-1351-39ED-9EC600DEF253}"/>
          </ac:cxnSpMkLst>
        </pc:cxnChg>
        <pc:cxnChg chg="add mod">
          <ac:chgData name="Tsemach Mizrachi" userId="85fcc19c-b38c-410f-93a9-519990a4c1f0" providerId="ADAL" clId="{DB6A5D41-9F77-4945-A664-8C83B6A8898B}" dt="2023-02-23T04:05:01.661" v="16969" actId="164"/>
          <ac:cxnSpMkLst>
            <pc:docMk/>
            <pc:sldMk cId="2574031783" sldId="431"/>
            <ac:cxnSpMk id="29" creationId="{3B3BD3DC-45B1-9BE7-CEB4-379218358A03}"/>
          </ac:cxnSpMkLst>
        </pc:cxnChg>
        <pc:cxnChg chg="add mod">
          <ac:chgData name="Tsemach Mizrachi" userId="85fcc19c-b38c-410f-93a9-519990a4c1f0" providerId="ADAL" clId="{DB6A5D41-9F77-4945-A664-8C83B6A8898B}" dt="2023-02-23T04:16:34.590" v="17307" actId="1035"/>
          <ac:cxnSpMkLst>
            <pc:docMk/>
            <pc:sldMk cId="2574031783" sldId="431"/>
            <ac:cxnSpMk id="31" creationId="{D044A7B2-6F25-8CF6-67EA-97D5BB8DFB53}"/>
          </ac:cxnSpMkLst>
        </pc:cxnChg>
        <pc:cxnChg chg="add mod">
          <ac:chgData name="Tsemach Mizrachi" userId="85fcc19c-b38c-410f-93a9-519990a4c1f0" providerId="ADAL" clId="{DB6A5D41-9F77-4945-A664-8C83B6A8898B}" dt="2023-02-23T04:05:01.661" v="16969" actId="164"/>
          <ac:cxnSpMkLst>
            <pc:docMk/>
            <pc:sldMk cId="2574031783" sldId="431"/>
            <ac:cxnSpMk id="37" creationId="{59709CA4-1D8F-2F89-9F97-D67456B69670}"/>
          </ac:cxnSpMkLst>
        </pc:cxnChg>
        <pc:cxnChg chg="add del">
          <ac:chgData name="Tsemach Mizrachi" userId="85fcc19c-b38c-410f-93a9-519990a4c1f0" providerId="ADAL" clId="{DB6A5D41-9F77-4945-A664-8C83B6A8898B}" dt="2023-02-23T04:04:40.429" v="16960" actId="478"/>
          <ac:cxnSpMkLst>
            <pc:docMk/>
            <pc:sldMk cId="2574031783" sldId="431"/>
            <ac:cxnSpMk id="40" creationId="{340EFA8D-531F-5762-65E8-61A75148385B}"/>
          </ac:cxnSpMkLst>
        </pc:cxnChg>
        <pc:cxnChg chg="add mod">
          <ac:chgData name="Tsemach Mizrachi" userId="85fcc19c-b38c-410f-93a9-519990a4c1f0" providerId="ADAL" clId="{DB6A5D41-9F77-4945-A664-8C83B6A8898B}" dt="2023-02-23T04:18:10.749" v="17408" actId="14100"/>
          <ac:cxnSpMkLst>
            <pc:docMk/>
            <pc:sldMk cId="2574031783" sldId="431"/>
            <ac:cxnSpMk id="46" creationId="{2FB326DD-3ABF-37CB-EAA4-3315D77A03C6}"/>
          </ac:cxnSpMkLst>
        </pc:cxnChg>
        <pc:cxnChg chg="add mod">
          <ac:chgData name="Tsemach Mizrachi" userId="85fcc19c-b38c-410f-93a9-519990a4c1f0" providerId="ADAL" clId="{DB6A5D41-9F77-4945-A664-8C83B6A8898B}" dt="2023-02-23T04:10:09.456" v="17095" actId="164"/>
          <ac:cxnSpMkLst>
            <pc:docMk/>
            <pc:sldMk cId="2574031783" sldId="431"/>
            <ac:cxnSpMk id="50" creationId="{9A17FAB2-F6C0-77C9-3152-FE993DE4E016}"/>
          </ac:cxnSpMkLst>
        </pc:cxnChg>
        <pc:cxnChg chg="add del mod">
          <ac:chgData name="Tsemach Mizrachi" userId="85fcc19c-b38c-410f-93a9-519990a4c1f0" providerId="ADAL" clId="{DB6A5D41-9F77-4945-A664-8C83B6A8898B}" dt="2023-02-23T04:08:48.645" v="17061" actId="478"/>
          <ac:cxnSpMkLst>
            <pc:docMk/>
            <pc:sldMk cId="2574031783" sldId="431"/>
            <ac:cxnSpMk id="53" creationId="{B5F78D02-39B3-2B56-955D-4E6B3F232797}"/>
          </ac:cxnSpMkLst>
        </pc:cxnChg>
        <pc:cxnChg chg="add mod">
          <ac:chgData name="Tsemach Mizrachi" userId="85fcc19c-b38c-410f-93a9-519990a4c1f0" providerId="ADAL" clId="{DB6A5D41-9F77-4945-A664-8C83B6A8898B}" dt="2023-02-23T04:10:09.456" v="17095" actId="164"/>
          <ac:cxnSpMkLst>
            <pc:docMk/>
            <pc:sldMk cId="2574031783" sldId="431"/>
            <ac:cxnSpMk id="55" creationId="{95B08F65-C28C-DC75-3B05-CF3C7080C19C}"/>
          </ac:cxnSpMkLst>
        </pc:cxnChg>
        <pc:cxnChg chg="add mod">
          <ac:chgData name="Tsemach Mizrachi" userId="85fcc19c-b38c-410f-93a9-519990a4c1f0" providerId="ADAL" clId="{DB6A5D41-9F77-4945-A664-8C83B6A8898B}" dt="2023-02-23T04:10:09.456" v="17095" actId="164"/>
          <ac:cxnSpMkLst>
            <pc:docMk/>
            <pc:sldMk cId="2574031783" sldId="431"/>
            <ac:cxnSpMk id="57" creationId="{50B74CF8-55A8-FE37-DA78-CBF35749BE4F}"/>
          </ac:cxnSpMkLst>
        </pc:cxnChg>
        <pc:cxnChg chg="add del mod">
          <ac:chgData name="Tsemach Mizrachi" userId="85fcc19c-b38c-410f-93a9-519990a4c1f0" providerId="ADAL" clId="{DB6A5D41-9F77-4945-A664-8C83B6A8898B}" dt="2023-02-23T04:22:55.997" v="17623" actId="478"/>
          <ac:cxnSpMkLst>
            <pc:docMk/>
            <pc:sldMk cId="2574031783" sldId="431"/>
            <ac:cxnSpMk id="70" creationId="{8CDB4B2E-017B-F186-C66D-8E13E0B10F6B}"/>
          </ac:cxnSpMkLst>
        </pc:cxnChg>
      </pc:sldChg>
      <pc:sldChg chg="addSp delSp modSp add mod setBg">
        <pc:chgData name="Tsemach Mizrachi" userId="85fcc19c-b38c-410f-93a9-519990a4c1f0" providerId="ADAL" clId="{DB6A5D41-9F77-4945-A664-8C83B6A8898B}" dt="2023-02-23T04:50:34.758" v="18252" actId="1076"/>
        <pc:sldMkLst>
          <pc:docMk/>
          <pc:sldMk cId="380327905" sldId="432"/>
        </pc:sldMkLst>
        <pc:spChg chg="add mod">
          <ac:chgData name="Tsemach Mizrachi" userId="85fcc19c-b38c-410f-93a9-519990a4c1f0" providerId="ADAL" clId="{DB6A5D41-9F77-4945-A664-8C83B6A8898B}" dt="2023-02-23T04:50:34.758" v="18252" actId="1076"/>
          <ac:spMkLst>
            <pc:docMk/>
            <pc:sldMk cId="380327905" sldId="432"/>
            <ac:spMk id="3" creationId="{1F746A60-5263-7B83-2451-4E6E96EA06FF}"/>
          </ac:spMkLst>
        </pc:spChg>
        <pc:spChg chg="mod">
          <ac:chgData name="Tsemach Mizrachi" userId="85fcc19c-b38c-410f-93a9-519990a4c1f0" providerId="ADAL" clId="{DB6A5D41-9F77-4945-A664-8C83B6A8898B}" dt="2023-02-23T04:36:24.333" v="17976" actId="3064"/>
          <ac:spMkLst>
            <pc:docMk/>
            <pc:sldMk cId="380327905" sldId="432"/>
            <ac:spMk id="9" creationId="{07EBAF2A-1092-D15C-9B3D-A6B9276792C7}"/>
          </ac:spMkLst>
        </pc:spChg>
        <pc:spChg chg="mod">
          <ac:chgData name="Tsemach Mizrachi" userId="85fcc19c-b38c-410f-93a9-519990a4c1f0" providerId="ADAL" clId="{DB6A5D41-9F77-4945-A664-8C83B6A8898B}" dt="2023-02-23T04:50:01.848" v="18222" actId="1035"/>
          <ac:spMkLst>
            <pc:docMk/>
            <pc:sldMk cId="380327905" sldId="432"/>
            <ac:spMk id="12" creationId="{3D34DE37-22C5-8B58-C407-C261901D07EA}"/>
          </ac:spMkLst>
        </pc:spChg>
        <pc:spChg chg="mod">
          <ac:chgData name="Tsemach Mizrachi" userId="85fcc19c-b38c-410f-93a9-519990a4c1f0" providerId="ADAL" clId="{DB6A5D41-9F77-4945-A664-8C83B6A8898B}" dt="2023-02-23T04:50:30.951" v="18251" actId="1076"/>
          <ac:spMkLst>
            <pc:docMk/>
            <pc:sldMk cId="380327905" sldId="432"/>
            <ac:spMk id="13" creationId="{D0CC12DD-EB96-6633-0A6C-91433D785963}"/>
          </ac:spMkLst>
        </pc:spChg>
        <pc:spChg chg="mod">
          <ac:chgData name="Tsemach Mizrachi" userId="85fcc19c-b38c-410f-93a9-519990a4c1f0" providerId="ADAL" clId="{DB6A5D41-9F77-4945-A664-8C83B6A8898B}" dt="2023-02-23T04:36:29.699" v="17977" actId="3064"/>
          <ac:spMkLst>
            <pc:docMk/>
            <pc:sldMk cId="380327905" sldId="432"/>
            <ac:spMk id="16" creationId="{19CDD899-215A-F1FD-1B85-C7DC1CC9C86E}"/>
          </ac:spMkLst>
        </pc:spChg>
        <pc:spChg chg="mod">
          <ac:chgData name="Tsemach Mizrachi" userId="85fcc19c-b38c-410f-93a9-519990a4c1f0" providerId="ADAL" clId="{DB6A5D41-9F77-4945-A664-8C83B6A8898B}" dt="2023-02-23T04:50:01.848" v="18222" actId="1035"/>
          <ac:spMkLst>
            <pc:docMk/>
            <pc:sldMk cId="380327905" sldId="432"/>
            <ac:spMk id="21" creationId="{D7D9A5BE-2BE6-1170-4558-F105170CEA70}"/>
          </ac:spMkLst>
        </pc:spChg>
        <pc:spChg chg="mod">
          <ac:chgData name="Tsemach Mizrachi" userId="85fcc19c-b38c-410f-93a9-519990a4c1f0" providerId="ADAL" clId="{DB6A5D41-9F77-4945-A664-8C83B6A8898B}" dt="2023-02-23T04:50:01.848" v="18222" actId="1035"/>
          <ac:spMkLst>
            <pc:docMk/>
            <pc:sldMk cId="380327905" sldId="432"/>
            <ac:spMk id="24" creationId="{DBB8B7EA-C999-6A64-55E9-BAA2D4485C9C}"/>
          </ac:spMkLst>
        </pc:spChg>
        <pc:spChg chg="add del mod">
          <ac:chgData name="Tsemach Mizrachi" userId="85fcc19c-b38c-410f-93a9-519990a4c1f0" providerId="ADAL" clId="{DB6A5D41-9F77-4945-A664-8C83B6A8898B}" dt="2023-02-23T04:37:04.936" v="17990" actId="1036"/>
          <ac:spMkLst>
            <pc:docMk/>
            <pc:sldMk cId="380327905" sldId="432"/>
            <ac:spMk id="26" creationId="{556ADE02-6EB0-CF7D-E8BD-33C3A62B06D7}"/>
          </ac:spMkLst>
        </pc:spChg>
        <pc:spChg chg="mod">
          <ac:chgData name="Tsemach Mizrachi" userId="85fcc19c-b38c-410f-93a9-519990a4c1f0" providerId="ADAL" clId="{DB6A5D41-9F77-4945-A664-8C83B6A8898B}" dt="2023-02-23T04:50:15.615" v="18249" actId="1035"/>
          <ac:spMkLst>
            <pc:docMk/>
            <pc:sldMk cId="380327905" sldId="432"/>
            <ac:spMk id="27" creationId="{7C12361C-DD43-8528-6F40-CFAA0D2511C0}"/>
          </ac:spMkLst>
        </pc:spChg>
        <pc:spChg chg="mod">
          <ac:chgData name="Tsemach Mizrachi" userId="85fcc19c-b38c-410f-93a9-519990a4c1f0" providerId="ADAL" clId="{DB6A5D41-9F77-4945-A664-8C83B6A8898B}" dt="2023-02-23T04:50:01.848" v="18222" actId="1035"/>
          <ac:spMkLst>
            <pc:docMk/>
            <pc:sldMk cId="380327905" sldId="432"/>
            <ac:spMk id="28" creationId="{0DB3B3D3-F050-0DE0-41CD-10E530496E71}"/>
          </ac:spMkLst>
        </pc:spChg>
        <pc:spChg chg="mod">
          <ac:chgData name="Tsemach Mizrachi" userId="85fcc19c-b38c-410f-93a9-519990a4c1f0" providerId="ADAL" clId="{DB6A5D41-9F77-4945-A664-8C83B6A8898B}" dt="2023-02-23T04:36:37.528" v="17978" actId="122"/>
          <ac:spMkLst>
            <pc:docMk/>
            <pc:sldMk cId="380327905" sldId="432"/>
            <ac:spMk id="32" creationId="{79FD24AA-A51B-A12A-AA33-748479990B1E}"/>
          </ac:spMkLst>
        </pc:spChg>
        <pc:spChg chg="mod">
          <ac:chgData name="Tsemach Mizrachi" userId="85fcc19c-b38c-410f-93a9-519990a4c1f0" providerId="ADAL" clId="{DB6A5D41-9F77-4945-A664-8C83B6A8898B}" dt="2023-02-23T04:50:01.848" v="18222" actId="1035"/>
          <ac:spMkLst>
            <pc:docMk/>
            <pc:sldMk cId="380327905" sldId="432"/>
            <ac:spMk id="43" creationId="{D5B7CCFA-CA08-AA4C-BEBC-AA59DBBD15B8}"/>
          </ac:spMkLst>
        </pc:spChg>
        <pc:grpChg chg="mod">
          <ac:chgData name="Tsemach Mizrachi" userId="85fcc19c-b38c-410f-93a9-519990a4c1f0" providerId="ADAL" clId="{DB6A5D41-9F77-4945-A664-8C83B6A8898B}" dt="2023-02-23T04:50:01.848" v="18222" actId="1035"/>
          <ac:grpSpMkLst>
            <pc:docMk/>
            <pc:sldMk cId="380327905" sldId="432"/>
            <ac:grpSpMk id="41" creationId="{C553D401-B20B-3DCF-B1F2-74919F320BB6}"/>
          </ac:grpSpMkLst>
        </pc:grpChg>
        <pc:grpChg chg="mod">
          <ac:chgData name="Tsemach Mizrachi" userId="85fcc19c-b38c-410f-93a9-519990a4c1f0" providerId="ADAL" clId="{DB6A5D41-9F77-4945-A664-8C83B6A8898B}" dt="2023-02-23T04:50:01.848" v="18222" actId="1035"/>
          <ac:grpSpMkLst>
            <pc:docMk/>
            <pc:sldMk cId="380327905" sldId="432"/>
            <ac:grpSpMk id="42" creationId="{894BC737-76EE-2EC1-FE31-F22A3723DDB9}"/>
          </ac:grpSpMkLst>
        </pc:grpChg>
        <pc:grpChg chg="mod">
          <ac:chgData name="Tsemach Mizrachi" userId="85fcc19c-b38c-410f-93a9-519990a4c1f0" providerId="ADAL" clId="{DB6A5D41-9F77-4945-A664-8C83B6A8898B}" dt="2023-02-23T04:50:01.848" v="18222" actId="1035"/>
          <ac:grpSpMkLst>
            <pc:docMk/>
            <pc:sldMk cId="380327905" sldId="432"/>
            <ac:grpSpMk id="64" creationId="{487D90E0-9C7E-1584-579F-901464E7471B}"/>
          </ac:grpSpMkLst>
        </pc:grpChg>
        <pc:grpChg chg="add del">
          <ac:chgData name="Tsemach Mizrachi" userId="85fcc19c-b38c-410f-93a9-519990a4c1f0" providerId="ADAL" clId="{DB6A5D41-9F77-4945-A664-8C83B6A8898B}" dt="2023-02-23T04:34:44.001" v="17945" actId="478"/>
          <ac:grpSpMkLst>
            <pc:docMk/>
            <pc:sldMk cId="380327905" sldId="432"/>
            <ac:grpSpMk id="65" creationId="{ED5C1CAC-E074-F0C1-1E37-5A6330E60958}"/>
          </ac:grpSpMkLst>
        </pc:grpChg>
        <pc:grpChg chg="mod">
          <ac:chgData name="Tsemach Mizrachi" userId="85fcc19c-b38c-410f-93a9-519990a4c1f0" providerId="ADAL" clId="{DB6A5D41-9F77-4945-A664-8C83B6A8898B}" dt="2023-02-23T04:50:07.217" v="18233" actId="1035"/>
          <ac:grpSpMkLst>
            <pc:docMk/>
            <pc:sldMk cId="380327905" sldId="432"/>
            <ac:grpSpMk id="67" creationId="{95C00D66-312B-DDE4-9F03-9EC986218287}"/>
          </ac:grpSpMkLst>
        </pc:grpChg>
        <pc:grpChg chg="mod">
          <ac:chgData name="Tsemach Mizrachi" userId="85fcc19c-b38c-410f-93a9-519990a4c1f0" providerId="ADAL" clId="{DB6A5D41-9F77-4945-A664-8C83B6A8898B}" dt="2023-02-23T04:50:01.848" v="18222" actId="1035"/>
          <ac:grpSpMkLst>
            <pc:docMk/>
            <pc:sldMk cId="380327905" sldId="432"/>
            <ac:grpSpMk id="68" creationId="{3AB55B3C-D92C-DBA7-F045-D125B8A03998}"/>
          </ac:grpSpMkLst>
        </pc:grpChg>
        <pc:cxnChg chg="mod">
          <ac:chgData name="Tsemach Mizrachi" userId="85fcc19c-b38c-410f-93a9-519990a4c1f0" providerId="ADAL" clId="{DB6A5D41-9F77-4945-A664-8C83B6A8898B}" dt="2023-02-23T04:35:46.888" v="17966" actId="1036"/>
          <ac:cxnSpMkLst>
            <pc:docMk/>
            <pc:sldMk cId="380327905" sldId="432"/>
            <ac:cxnSpMk id="11" creationId="{E03AA8AE-D433-5ED0-C054-286A36146D31}"/>
          </ac:cxnSpMkLst>
        </pc:cxnChg>
        <pc:cxnChg chg="mod">
          <ac:chgData name="Tsemach Mizrachi" userId="85fcc19c-b38c-410f-93a9-519990a4c1f0" providerId="ADAL" clId="{DB6A5D41-9F77-4945-A664-8C83B6A8898B}" dt="2023-02-23T04:50:01.848" v="18222" actId="1035"/>
          <ac:cxnSpMkLst>
            <pc:docMk/>
            <pc:sldMk cId="380327905" sldId="432"/>
            <ac:cxnSpMk id="22" creationId="{5D0CF1E3-3AC1-0CFF-CB47-AF7E2D967DE7}"/>
          </ac:cxnSpMkLst>
        </pc:cxnChg>
        <pc:cxnChg chg="mod">
          <ac:chgData name="Tsemach Mizrachi" userId="85fcc19c-b38c-410f-93a9-519990a4c1f0" providerId="ADAL" clId="{DB6A5D41-9F77-4945-A664-8C83B6A8898B}" dt="2023-02-23T04:50:15.615" v="18249" actId="1035"/>
          <ac:cxnSpMkLst>
            <pc:docMk/>
            <pc:sldMk cId="380327905" sldId="432"/>
            <ac:cxnSpMk id="25" creationId="{5DF31C98-3996-1351-39ED-9EC600DEF253}"/>
          </ac:cxnSpMkLst>
        </pc:cxnChg>
        <pc:cxnChg chg="mod">
          <ac:chgData name="Tsemach Mizrachi" userId="85fcc19c-b38c-410f-93a9-519990a4c1f0" providerId="ADAL" clId="{DB6A5D41-9F77-4945-A664-8C83B6A8898B}" dt="2023-02-23T04:47:43.959" v="18122" actId="692"/>
          <ac:cxnSpMkLst>
            <pc:docMk/>
            <pc:sldMk cId="380327905" sldId="432"/>
            <ac:cxnSpMk id="46" creationId="{2FB326DD-3ABF-37CB-EAA4-3315D77A03C6}"/>
          </ac:cxnSpMkLst>
        </pc:cxnChg>
        <pc:cxnChg chg="mod">
          <ac:chgData name="Tsemach Mizrachi" userId="85fcc19c-b38c-410f-93a9-519990a4c1f0" providerId="ADAL" clId="{DB6A5D41-9F77-4945-A664-8C83B6A8898B}" dt="2023-02-23T04:47:14.876" v="18120" actId="692"/>
          <ac:cxnSpMkLst>
            <pc:docMk/>
            <pc:sldMk cId="380327905" sldId="432"/>
            <ac:cxnSpMk id="50" creationId="{9A17FAB2-F6C0-77C9-3152-FE993DE4E016}"/>
          </ac:cxnSpMkLst>
        </pc:cxnChg>
        <pc:cxnChg chg="mod">
          <ac:chgData name="Tsemach Mizrachi" userId="85fcc19c-b38c-410f-93a9-519990a4c1f0" providerId="ADAL" clId="{DB6A5D41-9F77-4945-A664-8C83B6A8898B}" dt="2023-02-23T04:47:14.876" v="18120" actId="692"/>
          <ac:cxnSpMkLst>
            <pc:docMk/>
            <pc:sldMk cId="380327905" sldId="432"/>
            <ac:cxnSpMk id="55" creationId="{95B08F65-C28C-DC75-3B05-CF3C7080C19C}"/>
          </ac:cxnSpMkLst>
        </pc:cxnChg>
        <pc:cxnChg chg="mod">
          <ac:chgData name="Tsemach Mizrachi" userId="85fcc19c-b38c-410f-93a9-519990a4c1f0" providerId="ADAL" clId="{DB6A5D41-9F77-4945-A664-8C83B6A8898B}" dt="2023-02-23T04:47:14.876" v="18120" actId="692"/>
          <ac:cxnSpMkLst>
            <pc:docMk/>
            <pc:sldMk cId="380327905" sldId="432"/>
            <ac:cxnSpMk id="57" creationId="{50B74CF8-55A8-FE37-DA78-CBF35749BE4F}"/>
          </ac:cxnSpMkLst>
        </pc:cxnChg>
        <pc:cxnChg chg="mod">
          <ac:chgData name="Tsemach Mizrachi" userId="85fcc19c-b38c-410f-93a9-519990a4c1f0" providerId="ADAL" clId="{DB6A5D41-9F77-4945-A664-8C83B6A8898B}" dt="2023-02-23T04:50:01.848" v="18222" actId="1035"/>
          <ac:cxnSpMkLst>
            <pc:docMk/>
            <pc:sldMk cId="380327905" sldId="432"/>
            <ac:cxnSpMk id="70" creationId="{8CDB4B2E-017B-F186-C66D-8E13E0B10F6B}"/>
          </ac:cxnSpMkLst>
        </pc:cxnChg>
      </pc:sldChg>
    </pc:docChg>
  </pc:docChgLst>
  <pc:docChgLst>
    <pc:chgData name="Tsemach Mizrachi" userId="85fcc19c-b38c-410f-93a9-519990a4c1f0" providerId="ADAL" clId="{F7301F52-2653-4F42-8206-85DD798665E7}"/>
    <pc:docChg chg="undo redo custSel addSld delSld modSld sldOrd">
      <pc:chgData name="Tsemach Mizrachi" userId="85fcc19c-b38c-410f-93a9-519990a4c1f0" providerId="ADAL" clId="{F7301F52-2653-4F42-8206-85DD798665E7}" dt="2023-04-19T06:55:02.788" v="12922" actId="14100"/>
      <pc:docMkLst>
        <pc:docMk/>
      </pc:docMkLst>
      <pc:sldChg chg="del">
        <pc:chgData name="Tsemach Mizrachi" userId="85fcc19c-b38c-410f-93a9-519990a4c1f0" providerId="ADAL" clId="{F7301F52-2653-4F42-8206-85DD798665E7}" dt="2023-03-16T06:32:17.327" v="906" actId="47"/>
        <pc:sldMkLst>
          <pc:docMk/>
          <pc:sldMk cId="2214135336" sldId="265"/>
        </pc:sldMkLst>
      </pc:sldChg>
      <pc:sldChg chg="del">
        <pc:chgData name="Tsemach Mizrachi" userId="85fcc19c-b38c-410f-93a9-519990a4c1f0" providerId="ADAL" clId="{F7301F52-2653-4F42-8206-85DD798665E7}" dt="2023-03-16T06:32:14.252" v="905" actId="47"/>
        <pc:sldMkLst>
          <pc:docMk/>
          <pc:sldMk cId="1524929771" sldId="272"/>
        </pc:sldMkLst>
      </pc:sldChg>
      <pc:sldChg chg="del">
        <pc:chgData name="Tsemach Mizrachi" userId="85fcc19c-b38c-410f-93a9-519990a4c1f0" providerId="ADAL" clId="{F7301F52-2653-4F42-8206-85DD798665E7}" dt="2023-03-15T20:23:52.150" v="2" actId="47"/>
        <pc:sldMkLst>
          <pc:docMk/>
          <pc:sldMk cId="4178383722" sldId="318"/>
        </pc:sldMkLst>
      </pc:sldChg>
      <pc:sldChg chg="del">
        <pc:chgData name="Tsemach Mizrachi" userId="85fcc19c-b38c-410f-93a9-519990a4c1f0" providerId="ADAL" clId="{F7301F52-2653-4F42-8206-85DD798665E7}" dt="2023-03-15T20:23:49.612" v="1" actId="47"/>
        <pc:sldMkLst>
          <pc:docMk/>
          <pc:sldMk cId="1517216464" sldId="320"/>
        </pc:sldMkLst>
      </pc:sldChg>
      <pc:sldChg chg="del">
        <pc:chgData name="Tsemach Mizrachi" userId="85fcc19c-b38c-410f-93a9-519990a4c1f0" providerId="ADAL" clId="{F7301F52-2653-4F42-8206-85DD798665E7}" dt="2023-03-15T20:23:47.902" v="0" actId="47"/>
        <pc:sldMkLst>
          <pc:docMk/>
          <pc:sldMk cId="2721666870" sldId="397"/>
        </pc:sldMkLst>
      </pc:sldChg>
      <pc:sldChg chg="addSp modSp add mod ord">
        <pc:chgData name="Tsemach Mizrachi" userId="85fcc19c-b38c-410f-93a9-519990a4c1f0" providerId="ADAL" clId="{F7301F52-2653-4F42-8206-85DD798665E7}" dt="2023-03-15T20:29:32.220" v="58" actId="20577"/>
        <pc:sldMkLst>
          <pc:docMk/>
          <pc:sldMk cId="1837171504" sldId="433"/>
        </pc:sldMkLst>
        <pc:spChg chg="mod">
          <ac:chgData name="Tsemach Mizrachi" userId="85fcc19c-b38c-410f-93a9-519990a4c1f0" providerId="ADAL" clId="{F7301F52-2653-4F42-8206-85DD798665E7}" dt="2023-03-15T20:28:04.496" v="51" actId="403"/>
          <ac:spMkLst>
            <pc:docMk/>
            <pc:sldMk cId="1837171504" sldId="433"/>
            <ac:spMk id="2" creationId="{F6B71D39-649B-4C8C-88E8-1EF16531A39B}"/>
          </ac:spMkLst>
        </pc:spChg>
        <pc:spChg chg="mod">
          <ac:chgData name="Tsemach Mizrachi" userId="85fcc19c-b38c-410f-93a9-519990a4c1f0" providerId="ADAL" clId="{F7301F52-2653-4F42-8206-85DD798665E7}" dt="2023-03-15T20:27:52.089" v="47" actId="1076"/>
          <ac:spMkLst>
            <pc:docMk/>
            <pc:sldMk cId="1837171504" sldId="433"/>
            <ac:spMk id="3" creationId="{23C36433-0EED-4BEC-B98A-20BF1A44A9E2}"/>
          </ac:spMkLst>
        </pc:spChg>
        <pc:spChg chg="add mod">
          <ac:chgData name="Tsemach Mizrachi" userId="85fcc19c-b38c-410f-93a9-519990a4c1f0" providerId="ADAL" clId="{F7301F52-2653-4F42-8206-85DD798665E7}" dt="2023-03-15T20:29:32.220" v="58" actId="20577"/>
          <ac:spMkLst>
            <pc:docMk/>
            <pc:sldMk cId="1837171504" sldId="433"/>
            <ac:spMk id="4" creationId="{3961A5DC-BD1D-45F1-8B8F-9AE5B5385DFA}"/>
          </ac:spMkLst>
        </pc:spChg>
      </pc:sldChg>
      <pc:sldChg chg="addSp delSp modSp add mod ord">
        <pc:chgData name="Tsemach Mizrachi" userId="85fcc19c-b38c-410f-93a9-519990a4c1f0" providerId="ADAL" clId="{F7301F52-2653-4F42-8206-85DD798665E7}" dt="2023-03-15T20:38:05.979" v="216" actId="1076"/>
        <pc:sldMkLst>
          <pc:docMk/>
          <pc:sldMk cId="479060525" sldId="434"/>
        </pc:sldMkLst>
        <pc:spChg chg="mod">
          <ac:chgData name="Tsemach Mizrachi" userId="85fcc19c-b38c-410f-93a9-519990a4c1f0" providerId="ADAL" clId="{F7301F52-2653-4F42-8206-85DD798665E7}" dt="2023-03-15T20:29:20.814" v="57"/>
          <ac:spMkLst>
            <pc:docMk/>
            <pc:sldMk cId="479060525" sldId="434"/>
            <ac:spMk id="2" creationId="{809189CC-14F7-D958-C3A4-36249CD9D4EE}"/>
          </ac:spMkLst>
        </pc:spChg>
        <pc:spChg chg="mod">
          <ac:chgData name="Tsemach Mizrachi" userId="85fcc19c-b38c-410f-93a9-519990a4c1f0" providerId="ADAL" clId="{F7301F52-2653-4F42-8206-85DD798665E7}" dt="2023-03-15T20:33:34.533" v="202" actId="20577"/>
          <ac:spMkLst>
            <pc:docMk/>
            <pc:sldMk cId="479060525" sldId="434"/>
            <ac:spMk id="3" creationId="{B6577DE9-5F4B-414D-62FA-65860E1A8650}"/>
          </ac:spMkLst>
        </pc:spChg>
        <pc:spChg chg="mod">
          <ac:chgData name="Tsemach Mizrachi" userId="85fcc19c-b38c-410f-93a9-519990a4c1f0" providerId="ADAL" clId="{F7301F52-2653-4F42-8206-85DD798665E7}" dt="2023-03-15T20:31:54.953" v="162"/>
          <ac:spMkLst>
            <pc:docMk/>
            <pc:sldMk cId="479060525" sldId="434"/>
            <ac:spMk id="5" creationId="{A0BF2682-602C-C637-DC0E-AE571F71FA39}"/>
          </ac:spMkLst>
        </pc:spChg>
        <pc:spChg chg="add del">
          <ac:chgData name="Tsemach Mizrachi" userId="85fcc19c-b38c-410f-93a9-519990a4c1f0" providerId="ADAL" clId="{F7301F52-2653-4F42-8206-85DD798665E7}" dt="2023-03-15T20:32:48.307" v="166"/>
          <ac:spMkLst>
            <pc:docMk/>
            <pc:sldMk cId="479060525" sldId="434"/>
            <ac:spMk id="7" creationId="{BF28D5BA-8B72-1B38-2399-9DF0D109E9B9}"/>
          </ac:spMkLst>
        </pc:spChg>
        <pc:spChg chg="add mod">
          <ac:chgData name="Tsemach Mizrachi" userId="85fcc19c-b38c-410f-93a9-519990a4c1f0" providerId="ADAL" clId="{F7301F52-2653-4F42-8206-85DD798665E7}" dt="2023-03-15T20:38:05.979" v="216" actId="1076"/>
          <ac:spMkLst>
            <pc:docMk/>
            <pc:sldMk cId="479060525" sldId="434"/>
            <ac:spMk id="8" creationId="{CED05A6B-508F-3AAA-312D-7946ECB5C7DC}"/>
          </ac:spMkLst>
        </pc:spChg>
        <pc:grpChg chg="add mod">
          <ac:chgData name="Tsemach Mizrachi" userId="85fcc19c-b38c-410f-93a9-519990a4c1f0" providerId="ADAL" clId="{F7301F52-2653-4F42-8206-85DD798665E7}" dt="2023-03-15T20:33:46.531" v="203" actId="1076"/>
          <ac:grpSpMkLst>
            <pc:docMk/>
            <pc:sldMk cId="479060525" sldId="434"/>
            <ac:grpSpMk id="4" creationId="{48E886AA-D462-E6A7-DE57-523A2B622275}"/>
          </ac:grpSpMkLst>
        </pc:grpChg>
        <pc:picChg chg="mod">
          <ac:chgData name="Tsemach Mizrachi" userId="85fcc19c-b38c-410f-93a9-519990a4c1f0" providerId="ADAL" clId="{F7301F52-2653-4F42-8206-85DD798665E7}" dt="2023-03-15T20:31:54.953" v="162"/>
          <ac:picMkLst>
            <pc:docMk/>
            <pc:sldMk cId="479060525" sldId="434"/>
            <ac:picMk id="6" creationId="{D1FD2997-083E-A4E0-DFB7-3F1874209C32}"/>
          </ac:picMkLst>
        </pc:picChg>
      </pc:sldChg>
      <pc:sldChg chg="addSp delSp modSp add mod">
        <pc:chgData name="Tsemach Mizrachi" userId="85fcc19c-b38c-410f-93a9-519990a4c1f0" providerId="ADAL" clId="{F7301F52-2653-4F42-8206-85DD798665E7}" dt="2023-03-21T07:21:19.912" v="8717" actId="1076"/>
        <pc:sldMkLst>
          <pc:docMk/>
          <pc:sldMk cId="921705738" sldId="435"/>
        </pc:sldMkLst>
        <pc:spChg chg="mod">
          <ac:chgData name="Tsemach Mizrachi" userId="85fcc19c-b38c-410f-93a9-519990a4c1f0" providerId="ADAL" clId="{F7301F52-2653-4F42-8206-85DD798665E7}" dt="2023-03-15T20:38:44.556" v="226"/>
          <ac:spMkLst>
            <pc:docMk/>
            <pc:sldMk cId="921705738" sldId="435"/>
            <ac:spMk id="2" creationId="{809189CC-14F7-D958-C3A4-36249CD9D4EE}"/>
          </ac:spMkLst>
        </pc:spChg>
        <pc:spChg chg="mod">
          <ac:chgData name="Tsemach Mizrachi" userId="85fcc19c-b38c-410f-93a9-519990a4c1f0" providerId="ADAL" clId="{F7301F52-2653-4F42-8206-85DD798665E7}" dt="2023-03-21T07:21:15.646" v="8716" actId="948"/>
          <ac:spMkLst>
            <pc:docMk/>
            <pc:sldMk cId="921705738" sldId="435"/>
            <ac:spMk id="3" creationId="{B6577DE9-5F4B-414D-62FA-65860E1A8650}"/>
          </ac:spMkLst>
        </pc:spChg>
        <pc:spChg chg="add mod">
          <ac:chgData name="Tsemach Mizrachi" userId="85fcc19c-b38c-410f-93a9-519990a4c1f0" providerId="ADAL" clId="{F7301F52-2653-4F42-8206-85DD798665E7}" dt="2023-03-21T07:21:19.912" v="8717" actId="1076"/>
          <ac:spMkLst>
            <pc:docMk/>
            <pc:sldMk cId="921705738" sldId="435"/>
            <ac:spMk id="7" creationId="{08224AE2-6E4E-C20A-F543-5A1889875870}"/>
          </ac:spMkLst>
        </pc:spChg>
        <pc:spChg chg="del">
          <ac:chgData name="Tsemach Mizrachi" userId="85fcc19c-b38c-410f-93a9-519990a4c1f0" providerId="ADAL" clId="{F7301F52-2653-4F42-8206-85DD798665E7}" dt="2023-03-15T20:38:49.840" v="227" actId="478"/>
          <ac:spMkLst>
            <pc:docMk/>
            <pc:sldMk cId="921705738" sldId="435"/>
            <ac:spMk id="8" creationId="{CED05A6B-508F-3AAA-312D-7946ECB5C7DC}"/>
          </ac:spMkLst>
        </pc:spChg>
        <pc:grpChg chg="del">
          <ac:chgData name="Tsemach Mizrachi" userId="85fcc19c-b38c-410f-93a9-519990a4c1f0" providerId="ADAL" clId="{F7301F52-2653-4F42-8206-85DD798665E7}" dt="2023-03-15T20:38:50.657" v="228" actId="478"/>
          <ac:grpSpMkLst>
            <pc:docMk/>
            <pc:sldMk cId="921705738" sldId="435"/>
            <ac:grpSpMk id="4" creationId="{48E886AA-D462-E6A7-DE57-523A2B622275}"/>
          </ac:grpSpMkLst>
        </pc:grpChg>
      </pc:sldChg>
      <pc:sldChg chg="addSp delSp modSp add mod">
        <pc:chgData name="Tsemach Mizrachi" userId="85fcc19c-b38c-410f-93a9-519990a4c1f0" providerId="ADAL" clId="{F7301F52-2653-4F42-8206-85DD798665E7}" dt="2023-03-15T20:55:56.818" v="601" actId="1076"/>
        <pc:sldMkLst>
          <pc:docMk/>
          <pc:sldMk cId="1549520361" sldId="436"/>
        </pc:sldMkLst>
        <pc:spChg chg="mod">
          <ac:chgData name="Tsemach Mizrachi" userId="85fcc19c-b38c-410f-93a9-519990a4c1f0" providerId="ADAL" clId="{F7301F52-2653-4F42-8206-85DD798665E7}" dt="2023-03-15T20:52:32.176" v="559" actId="20577"/>
          <ac:spMkLst>
            <pc:docMk/>
            <pc:sldMk cId="1549520361" sldId="436"/>
            <ac:spMk id="2" creationId="{809189CC-14F7-D958-C3A4-36249CD9D4EE}"/>
          </ac:spMkLst>
        </pc:spChg>
        <pc:spChg chg="mod">
          <ac:chgData name="Tsemach Mizrachi" userId="85fcc19c-b38c-410f-93a9-519990a4c1f0" providerId="ADAL" clId="{F7301F52-2653-4F42-8206-85DD798665E7}" dt="2023-03-15T20:55:44.897" v="599" actId="20577"/>
          <ac:spMkLst>
            <pc:docMk/>
            <pc:sldMk cId="1549520361" sldId="436"/>
            <ac:spMk id="3" creationId="{B6577DE9-5F4B-414D-62FA-65860E1A8650}"/>
          </ac:spMkLst>
        </pc:spChg>
        <pc:spChg chg="del">
          <ac:chgData name="Tsemach Mizrachi" userId="85fcc19c-b38c-410f-93a9-519990a4c1f0" providerId="ADAL" clId="{F7301F52-2653-4F42-8206-85DD798665E7}" dt="2023-03-15T20:52:56.045" v="565" actId="478"/>
          <ac:spMkLst>
            <pc:docMk/>
            <pc:sldMk cId="1549520361" sldId="436"/>
            <ac:spMk id="7" creationId="{08224AE2-6E4E-C20A-F543-5A1889875870}"/>
          </ac:spMkLst>
        </pc:spChg>
        <pc:picChg chg="add mod">
          <ac:chgData name="Tsemach Mizrachi" userId="85fcc19c-b38c-410f-93a9-519990a4c1f0" providerId="ADAL" clId="{F7301F52-2653-4F42-8206-85DD798665E7}" dt="2023-03-15T20:55:56.818" v="601" actId="1076"/>
          <ac:picMkLst>
            <pc:docMk/>
            <pc:sldMk cId="1549520361" sldId="436"/>
            <ac:picMk id="2050" creationId="{2CAFDD35-A054-E423-2926-47A8944F05D0}"/>
          </ac:picMkLst>
        </pc:picChg>
      </pc:sldChg>
      <pc:sldChg chg="addSp delSp modSp add mod">
        <pc:chgData name="Tsemach Mizrachi" userId="85fcc19c-b38c-410f-93a9-519990a4c1f0" providerId="ADAL" clId="{F7301F52-2653-4F42-8206-85DD798665E7}" dt="2023-03-21T07:22:32.605" v="8719" actId="114"/>
        <pc:sldMkLst>
          <pc:docMk/>
          <pc:sldMk cId="4038767074" sldId="437"/>
        </pc:sldMkLst>
        <pc:spChg chg="mod">
          <ac:chgData name="Tsemach Mizrachi" userId="85fcc19c-b38c-410f-93a9-519990a4c1f0" providerId="ADAL" clId="{F7301F52-2653-4F42-8206-85DD798665E7}" dt="2023-03-16T06:32:29.490" v="921" actId="20577"/>
          <ac:spMkLst>
            <pc:docMk/>
            <pc:sldMk cId="4038767074" sldId="437"/>
            <ac:spMk id="2" creationId="{809189CC-14F7-D958-C3A4-36249CD9D4EE}"/>
          </ac:spMkLst>
        </pc:spChg>
        <pc:spChg chg="mod">
          <ac:chgData name="Tsemach Mizrachi" userId="85fcc19c-b38c-410f-93a9-519990a4c1f0" providerId="ADAL" clId="{F7301F52-2653-4F42-8206-85DD798665E7}" dt="2023-03-21T07:22:32.605" v="8719" actId="114"/>
          <ac:spMkLst>
            <pc:docMk/>
            <pc:sldMk cId="4038767074" sldId="437"/>
            <ac:spMk id="3" creationId="{B6577DE9-5F4B-414D-62FA-65860E1A8650}"/>
          </ac:spMkLst>
        </pc:spChg>
        <pc:spChg chg="del mod topLvl">
          <ac:chgData name="Tsemach Mizrachi" userId="85fcc19c-b38c-410f-93a9-519990a4c1f0" providerId="ADAL" clId="{F7301F52-2653-4F42-8206-85DD798665E7}" dt="2023-03-16T06:21:09.803" v="677" actId="478"/>
          <ac:spMkLst>
            <pc:docMk/>
            <pc:sldMk cId="4038767074" sldId="437"/>
            <ac:spMk id="5" creationId="{66A09EAC-83C9-E077-3AD3-E9520037E6FE}"/>
          </ac:spMkLst>
        </pc:spChg>
        <pc:spChg chg="mod topLvl">
          <ac:chgData name="Tsemach Mizrachi" userId="85fcc19c-b38c-410f-93a9-519990a4c1f0" providerId="ADAL" clId="{F7301F52-2653-4F42-8206-85DD798665E7}" dt="2023-03-16T06:24:00.605" v="749" actId="164"/>
          <ac:spMkLst>
            <pc:docMk/>
            <pc:sldMk cId="4038767074" sldId="437"/>
            <ac:spMk id="8" creationId="{117C6699-F719-34AB-064F-2C667B53D767}"/>
          </ac:spMkLst>
        </pc:spChg>
        <pc:spChg chg="del mod topLvl">
          <ac:chgData name="Tsemach Mizrachi" userId="85fcc19c-b38c-410f-93a9-519990a4c1f0" providerId="ADAL" clId="{F7301F52-2653-4F42-8206-85DD798665E7}" dt="2023-03-16T06:20:58.957" v="670" actId="478"/>
          <ac:spMkLst>
            <pc:docMk/>
            <pc:sldMk cId="4038767074" sldId="437"/>
            <ac:spMk id="10" creationId="{FF87601F-BB84-90C7-ED14-3B71D2CE0C8D}"/>
          </ac:spMkLst>
        </pc:spChg>
        <pc:spChg chg="del mod">
          <ac:chgData name="Tsemach Mizrachi" userId="85fcc19c-b38c-410f-93a9-519990a4c1f0" providerId="ADAL" clId="{F7301F52-2653-4F42-8206-85DD798665E7}" dt="2023-03-16T06:20:20.473" v="659" actId="478"/>
          <ac:spMkLst>
            <pc:docMk/>
            <pc:sldMk cId="4038767074" sldId="437"/>
            <ac:spMk id="16" creationId="{C8B4D6C6-1E8F-3C75-0887-DD4EE87F766D}"/>
          </ac:spMkLst>
        </pc:spChg>
        <pc:spChg chg="del mod topLvl">
          <ac:chgData name="Tsemach Mizrachi" userId="85fcc19c-b38c-410f-93a9-519990a4c1f0" providerId="ADAL" clId="{F7301F52-2653-4F42-8206-85DD798665E7}" dt="2023-03-16T06:20:55.249" v="668" actId="478"/>
          <ac:spMkLst>
            <pc:docMk/>
            <pc:sldMk cId="4038767074" sldId="437"/>
            <ac:spMk id="17" creationId="{DDE4DBBB-94D3-78CF-DD3B-8181BEACDC59}"/>
          </ac:spMkLst>
        </pc:spChg>
        <pc:spChg chg="del mod">
          <ac:chgData name="Tsemach Mizrachi" userId="85fcc19c-b38c-410f-93a9-519990a4c1f0" providerId="ADAL" clId="{F7301F52-2653-4F42-8206-85DD798665E7}" dt="2023-03-16T06:20:31.178" v="662" actId="478"/>
          <ac:spMkLst>
            <pc:docMk/>
            <pc:sldMk cId="4038767074" sldId="437"/>
            <ac:spMk id="19" creationId="{FB4AC529-7861-4695-EF83-753676DAD4CB}"/>
          </ac:spMkLst>
        </pc:spChg>
        <pc:spChg chg="mod topLvl">
          <ac:chgData name="Tsemach Mizrachi" userId="85fcc19c-b38c-410f-93a9-519990a4c1f0" providerId="ADAL" clId="{F7301F52-2653-4F42-8206-85DD798665E7}" dt="2023-03-16T06:24:00.605" v="749" actId="164"/>
          <ac:spMkLst>
            <pc:docMk/>
            <pc:sldMk cId="4038767074" sldId="437"/>
            <ac:spMk id="21" creationId="{9E6A98D1-0719-615E-28DF-362F4B3D9BA5}"/>
          </ac:spMkLst>
        </pc:spChg>
        <pc:spChg chg="mod topLvl">
          <ac:chgData name="Tsemach Mizrachi" userId="85fcc19c-b38c-410f-93a9-519990a4c1f0" providerId="ADAL" clId="{F7301F52-2653-4F42-8206-85DD798665E7}" dt="2023-03-16T06:24:00.605" v="749" actId="164"/>
          <ac:spMkLst>
            <pc:docMk/>
            <pc:sldMk cId="4038767074" sldId="437"/>
            <ac:spMk id="22" creationId="{F71B6BA6-2A25-5164-E1BB-5DF047006603}"/>
          </ac:spMkLst>
        </pc:spChg>
        <pc:spChg chg="mod topLvl">
          <ac:chgData name="Tsemach Mizrachi" userId="85fcc19c-b38c-410f-93a9-519990a4c1f0" providerId="ADAL" clId="{F7301F52-2653-4F42-8206-85DD798665E7}" dt="2023-03-16T06:24:00.605" v="749" actId="164"/>
          <ac:spMkLst>
            <pc:docMk/>
            <pc:sldMk cId="4038767074" sldId="437"/>
            <ac:spMk id="23" creationId="{0D289649-28D5-6735-D690-6B77A7F369E8}"/>
          </ac:spMkLst>
        </pc:spChg>
        <pc:spChg chg="add mod">
          <ac:chgData name="Tsemach Mizrachi" userId="85fcc19c-b38c-410f-93a9-519990a4c1f0" providerId="ADAL" clId="{F7301F52-2653-4F42-8206-85DD798665E7}" dt="2023-03-20T07:25:44.790" v="7540" actId="6549"/>
          <ac:spMkLst>
            <pc:docMk/>
            <pc:sldMk cId="4038767074" sldId="437"/>
            <ac:spMk id="47" creationId="{44A7DEC5-5E44-E162-23CC-22F023D9D862}"/>
          </ac:spMkLst>
        </pc:spChg>
        <pc:spChg chg="add mod">
          <ac:chgData name="Tsemach Mizrachi" userId="85fcc19c-b38c-410f-93a9-519990a4c1f0" providerId="ADAL" clId="{F7301F52-2653-4F42-8206-85DD798665E7}" dt="2023-03-16T06:30:37.312" v="902" actId="1035"/>
          <ac:spMkLst>
            <pc:docMk/>
            <pc:sldMk cId="4038767074" sldId="437"/>
            <ac:spMk id="48" creationId="{F9B4E99A-A605-DE40-6624-C790C4BD6D22}"/>
          </ac:spMkLst>
        </pc:spChg>
        <pc:spChg chg="add mod">
          <ac:chgData name="Tsemach Mizrachi" userId="85fcc19c-b38c-410f-93a9-519990a4c1f0" providerId="ADAL" clId="{F7301F52-2653-4F42-8206-85DD798665E7}" dt="2023-03-16T06:30:25.733" v="893" actId="164"/>
          <ac:spMkLst>
            <pc:docMk/>
            <pc:sldMk cId="4038767074" sldId="437"/>
            <ac:spMk id="49" creationId="{03E825BA-B07C-F5D4-EC95-353E5D5DF7E1}"/>
          </ac:spMkLst>
        </pc:spChg>
        <pc:spChg chg="add mod">
          <ac:chgData name="Tsemach Mizrachi" userId="85fcc19c-b38c-410f-93a9-519990a4c1f0" providerId="ADAL" clId="{F7301F52-2653-4F42-8206-85DD798665E7}" dt="2023-03-16T06:30:28.806" v="896" actId="1035"/>
          <ac:spMkLst>
            <pc:docMk/>
            <pc:sldMk cId="4038767074" sldId="437"/>
            <ac:spMk id="50" creationId="{3E19F210-F744-6B74-9DD2-F7D0A77A8C84}"/>
          </ac:spMkLst>
        </pc:spChg>
        <pc:grpChg chg="add del mod">
          <ac:chgData name="Tsemach Mizrachi" userId="85fcc19c-b38c-410f-93a9-519990a4c1f0" providerId="ADAL" clId="{F7301F52-2653-4F42-8206-85DD798665E7}" dt="2023-03-16T06:19:58.088" v="654" actId="165"/>
          <ac:grpSpMkLst>
            <pc:docMk/>
            <pc:sldMk cId="4038767074" sldId="437"/>
            <ac:grpSpMk id="4" creationId="{DF0BC4F1-50DC-C95D-931A-7E66E97AD18B}"/>
          </ac:grpSpMkLst>
        </pc:grpChg>
        <pc:grpChg chg="del mod topLvl">
          <ac:chgData name="Tsemach Mizrachi" userId="85fcc19c-b38c-410f-93a9-519990a4c1f0" providerId="ADAL" clId="{F7301F52-2653-4F42-8206-85DD798665E7}" dt="2023-03-16T06:20:06.185" v="655" actId="165"/>
          <ac:grpSpMkLst>
            <pc:docMk/>
            <pc:sldMk cId="4038767074" sldId="437"/>
            <ac:grpSpMk id="7" creationId="{20616CED-A890-E27E-2F8C-625A41EFEFB9}"/>
          </ac:grpSpMkLst>
        </pc:grpChg>
        <pc:grpChg chg="del mod topLvl">
          <ac:chgData name="Tsemach Mizrachi" userId="85fcc19c-b38c-410f-93a9-519990a4c1f0" providerId="ADAL" clId="{F7301F52-2653-4F42-8206-85DD798665E7}" dt="2023-03-16T06:20:10.096" v="656" actId="165"/>
          <ac:grpSpMkLst>
            <pc:docMk/>
            <pc:sldMk cId="4038767074" sldId="437"/>
            <ac:grpSpMk id="9" creationId="{6F0D6EB8-C567-201B-D863-C56483D6C89F}"/>
          </ac:grpSpMkLst>
        </pc:grpChg>
        <pc:grpChg chg="del mod topLvl">
          <ac:chgData name="Tsemach Mizrachi" userId="85fcc19c-b38c-410f-93a9-519990a4c1f0" providerId="ADAL" clId="{F7301F52-2653-4F42-8206-85DD798665E7}" dt="2023-03-16T06:20:27.756" v="661" actId="165"/>
          <ac:grpSpMkLst>
            <pc:docMk/>
            <pc:sldMk cId="4038767074" sldId="437"/>
            <ac:grpSpMk id="11" creationId="{87312773-57F6-04D7-357D-82DA5E51AF57}"/>
          </ac:grpSpMkLst>
        </pc:grpChg>
        <pc:grpChg chg="del mod topLvl">
          <ac:chgData name="Tsemach Mizrachi" userId="85fcc19c-b38c-410f-93a9-519990a4c1f0" providerId="ADAL" clId="{F7301F52-2653-4F42-8206-85DD798665E7}" dt="2023-03-16T06:20:36.323" v="663" actId="165"/>
          <ac:grpSpMkLst>
            <pc:docMk/>
            <pc:sldMk cId="4038767074" sldId="437"/>
            <ac:grpSpMk id="13" creationId="{5871DB9D-7C2A-ACDD-1E16-7EDF601D70BB}"/>
          </ac:grpSpMkLst>
        </pc:grpChg>
        <pc:grpChg chg="del mod topLvl">
          <ac:chgData name="Tsemach Mizrachi" userId="85fcc19c-b38c-410f-93a9-519990a4c1f0" providerId="ADAL" clId="{F7301F52-2653-4F42-8206-85DD798665E7}" dt="2023-03-16T06:20:45.999" v="664" actId="165"/>
          <ac:grpSpMkLst>
            <pc:docMk/>
            <pc:sldMk cId="4038767074" sldId="437"/>
            <ac:grpSpMk id="15" creationId="{0BD3710B-6F31-B000-604F-CA98FCBC8672}"/>
          </ac:grpSpMkLst>
        </pc:grpChg>
        <pc:grpChg chg="add mod">
          <ac:chgData name="Tsemach Mizrachi" userId="85fcc19c-b38c-410f-93a9-519990a4c1f0" providerId="ADAL" clId="{F7301F52-2653-4F42-8206-85DD798665E7}" dt="2023-03-16T06:26:24.677" v="786" actId="1076"/>
          <ac:grpSpMkLst>
            <pc:docMk/>
            <pc:sldMk cId="4038767074" sldId="437"/>
            <ac:grpSpMk id="45" creationId="{B771575E-FAFC-1588-FCC4-58E7170E5855}"/>
          </ac:grpSpMkLst>
        </pc:grpChg>
        <pc:grpChg chg="add mod">
          <ac:chgData name="Tsemach Mizrachi" userId="85fcc19c-b38c-410f-93a9-519990a4c1f0" providerId="ADAL" clId="{F7301F52-2653-4F42-8206-85DD798665E7}" dt="2023-03-16T06:30:25.733" v="893" actId="164"/>
          <ac:grpSpMkLst>
            <pc:docMk/>
            <pc:sldMk cId="4038767074" sldId="437"/>
            <ac:grpSpMk id="51" creationId="{3AB6DC5D-12D7-8087-7CAF-078444451309}"/>
          </ac:grpSpMkLst>
        </pc:grpChg>
        <pc:picChg chg="del">
          <ac:chgData name="Tsemach Mizrachi" userId="85fcc19c-b38c-410f-93a9-519990a4c1f0" providerId="ADAL" clId="{F7301F52-2653-4F42-8206-85DD798665E7}" dt="2023-03-15T20:56:40.762" v="607" actId="478"/>
          <ac:picMkLst>
            <pc:docMk/>
            <pc:sldMk cId="4038767074" sldId="437"/>
            <ac:picMk id="2050" creationId="{2CAFDD35-A054-E423-2926-47A8944F05D0}"/>
          </ac:picMkLst>
        </pc:picChg>
        <pc:cxnChg chg="del mod topLvl">
          <ac:chgData name="Tsemach Mizrachi" userId="85fcc19c-b38c-410f-93a9-519990a4c1f0" providerId="ADAL" clId="{F7301F52-2653-4F42-8206-85DD798665E7}" dt="2023-03-16T06:21:17.833" v="683" actId="478"/>
          <ac:cxnSpMkLst>
            <pc:docMk/>
            <pc:sldMk cId="4038767074" sldId="437"/>
            <ac:cxnSpMk id="6" creationId="{3D47DCAC-42ED-FB4B-0A9F-4A0694D6B9FF}"/>
          </ac:cxnSpMkLst>
        </pc:cxnChg>
        <pc:cxnChg chg="del mod topLvl">
          <ac:chgData name="Tsemach Mizrachi" userId="85fcc19c-b38c-410f-93a9-519990a4c1f0" providerId="ADAL" clId="{F7301F52-2653-4F42-8206-85DD798665E7}" dt="2023-03-16T06:21:01.466" v="672" actId="478"/>
          <ac:cxnSpMkLst>
            <pc:docMk/>
            <pc:sldMk cId="4038767074" sldId="437"/>
            <ac:cxnSpMk id="12" creationId="{F2F6EAFB-E790-C68D-A1B8-A4DA60DF98C7}"/>
          </ac:cxnSpMkLst>
        </pc:cxnChg>
        <pc:cxnChg chg="del mod topLvl">
          <ac:chgData name="Tsemach Mizrachi" userId="85fcc19c-b38c-410f-93a9-519990a4c1f0" providerId="ADAL" clId="{F7301F52-2653-4F42-8206-85DD798665E7}" dt="2023-03-16T06:21:00.118" v="671" actId="478"/>
          <ac:cxnSpMkLst>
            <pc:docMk/>
            <pc:sldMk cId="4038767074" sldId="437"/>
            <ac:cxnSpMk id="14" creationId="{CE736A59-FC3C-D63F-729D-6E1FF30DF1F3}"/>
          </ac:cxnSpMkLst>
        </pc:cxnChg>
        <pc:cxnChg chg="del mod">
          <ac:chgData name="Tsemach Mizrachi" userId="85fcc19c-b38c-410f-93a9-519990a4c1f0" providerId="ADAL" clId="{F7301F52-2653-4F42-8206-85DD798665E7}" dt="2023-03-16T06:20:14.864" v="657" actId="478"/>
          <ac:cxnSpMkLst>
            <pc:docMk/>
            <pc:sldMk cId="4038767074" sldId="437"/>
            <ac:cxnSpMk id="18" creationId="{75219312-A33B-B74E-3AE7-46F389BFB8E8}"/>
          </ac:cxnSpMkLst>
        </pc:cxnChg>
        <pc:cxnChg chg="del mod topLvl">
          <ac:chgData name="Tsemach Mizrachi" userId="85fcc19c-b38c-410f-93a9-519990a4c1f0" providerId="ADAL" clId="{F7301F52-2653-4F42-8206-85DD798665E7}" dt="2023-03-16T06:21:02.938" v="673" actId="478"/>
          <ac:cxnSpMkLst>
            <pc:docMk/>
            <pc:sldMk cId="4038767074" sldId="437"/>
            <ac:cxnSpMk id="20" creationId="{890535D0-08AD-E40B-490D-F611533A723E}"/>
          </ac:cxnSpMkLst>
        </pc:cxnChg>
        <pc:cxnChg chg="del mod topLvl">
          <ac:chgData name="Tsemach Mizrachi" userId="85fcc19c-b38c-410f-93a9-519990a4c1f0" providerId="ADAL" clId="{F7301F52-2653-4F42-8206-85DD798665E7}" dt="2023-03-16T06:21:04.857" v="675" actId="478"/>
          <ac:cxnSpMkLst>
            <pc:docMk/>
            <pc:sldMk cId="4038767074" sldId="437"/>
            <ac:cxnSpMk id="24" creationId="{621A23E0-AC98-4454-D438-638D2972A460}"/>
          </ac:cxnSpMkLst>
        </pc:cxnChg>
        <pc:cxnChg chg="del mod topLvl">
          <ac:chgData name="Tsemach Mizrachi" userId="85fcc19c-b38c-410f-93a9-519990a4c1f0" providerId="ADAL" clId="{F7301F52-2653-4F42-8206-85DD798665E7}" dt="2023-03-16T06:20:52.949" v="667" actId="478"/>
          <ac:cxnSpMkLst>
            <pc:docMk/>
            <pc:sldMk cId="4038767074" sldId="437"/>
            <ac:cxnSpMk id="25" creationId="{5B8B3F2E-CB99-C513-2E88-5241717E0DD3}"/>
          </ac:cxnSpMkLst>
        </pc:cxnChg>
        <pc:cxnChg chg="del mod topLvl">
          <ac:chgData name="Tsemach Mizrachi" userId="85fcc19c-b38c-410f-93a9-519990a4c1f0" providerId="ADAL" clId="{F7301F52-2653-4F42-8206-85DD798665E7}" dt="2023-03-16T06:21:05.890" v="676" actId="478"/>
          <ac:cxnSpMkLst>
            <pc:docMk/>
            <pc:sldMk cId="4038767074" sldId="437"/>
            <ac:cxnSpMk id="26" creationId="{0432FFC5-1DC4-E7FC-BF7D-4D5632EF9B53}"/>
          </ac:cxnSpMkLst>
        </pc:cxnChg>
        <pc:cxnChg chg="del mod topLvl">
          <ac:chgData name="Tsemach Mizrachi" userId="85fcc19c-b38c-410f-93a9-519990a4c1f0" providerId="ADAL" clId="{F7301F52-2653-4F42-8206-85DD798665E7}" dt="2023-03-16T06:21:03.873" v="674" actId="478"/>
          <ac:cxnSpMkLst>
            <pc:docMk/>
            <pc:sldMk cId="4038767074" sldId="437"/>
            <ac:cxnSpMk id="27" creationId="{0E849760-C4BA-59F0-1FC2-52ED10DF378D}"/>
          </ac:cxnSpMkLst>
        </pc:cxnChg>
        <pc:cxnChg chg="del mod">
          <ac:chgData name="Tsemach Mizrachi" userId="85fcc19c-b38c-410f-93a9-519990a4c1f0" providerId="ADAL" clId="{F7301F52-2653-4F42-8206-85DD798665E7}" dt="2023-03-16T06:20:18.201" v="658" actId="478"/>
          <ac:cxnSpMkLst>
            <pc:docMk/>
            <pc:sldMk cId="4038767074" sldId="437"/>
            <ac:cxnSpMk id="28" creationId="{2BCF0A10-1EB3-2183-98D1-FF8E68C315CD}"/>
          </ac:cxnSpMkLst>
        </pc:cxnChg>
        <pc:cxnChg chg="mod topLvl">
          <ac:chgData name="Tsemach Mizrachi" userId="85fcc19c-b38c-410f-93a9-519990a4c1f0" providerId="ADAL" clId="{F7301F52-2653-4F42-8206-85DD798665E7}" dt="2023-03-16T06:24:00.605" v="749" actId="164"/>
          <ac:cxnSpMkLst>
            <pc:docMk/>
            <pc:sldMk cId="4038767074" sldId="437"/>
            <ac:cxnSpMk id="29" creationId="{FB65EE34-DB20-09FE-0AFA-1B86A1319E67}"/>
          </ac:cxnSpMkLst>
        </pc:cxnChg>
        <pc:cxnChg chg="mod topLvl">
          <ac:chgData name="Tsemach Mizrachi" userId="85fcc19c-b38c-410f-93a9-519990a4c1f0" providerId="ADAL" clId="{F7301F52-2653-4F42-8206-85DD798665E7}" dt="2023-03-16T06:24:00.605" v="749" actId="164"/>
          <ac:cxnSpMkLst>
            <pc:docMk/>
            <pc:sldMk cId="4038767074" sldId="437"/>
            <ac:cxnSpMk id="30" creationId="{8C368065-9106-9936-498E-78FFCE10E566}"/>
          </ac:cxnSpMkLst>
        </pc:cxnChg>
        <pc:cxnChg chg="add del mod topLvl">
          <ac:chgData name="Tsemach Mizrachi" userId="85fcc19c-b38c-410f-93a9-519990a4c1f0" providerId="ADAL" clId="{F7301F52-2653-4F42-8206-85DD798665E7}" dt="2023-03-16T06:24:00.605" v="749" actId="164"/>
          <ac:cxnSpMkLst>
            <pc:docMk/>
            <pc:sldMk cId="4038767074" sldId="437"/>
            <ac:cxnSpMk id="31" creationId="{8C135951-55C3-E63D-A72F-0E03E0060F59}"/>
          </ac:cxnSpMkLst>
        </pc:cxnChg>
      </pc:sldChg>
      <pc:sldChg chg="addSp delSp modSp add mod">
        <pc:chgData name="Tsemach Mizrachi" userId="85fcc19c-b38c-410f-93a9-519990a4c1f0" providerId="ADAL" clId="{F7301F52-2653-4F42-8206-85DD798665E7}" dt="2023-03-16T06:50:47.964" v="1341" actId="1076"/>
        <pc:sldMkLst>
          <pc:docMk/>
          <pc:sldMk cId="1143690472" sldId="438"/>
        </pc:sldMkLst>
        <pc:spChg chg="mod">
          <ac:chgData name="Tsemach Mizrachi" userId="85fcc19c-b38c-410f-93a9-519990a4c1f0" providerId="ADAL" clId="{F7301F52-2653-4F42-8206-85DD798665E7}" dt="2023-03-16T06:32:47.485" v="936" actId="20577"/>
          <ac:spMkLst>
            <pc:docMk/>
            <pc:sldMk cId="1143690472" sldId="438"/>
            <ac:spMk id="2" creationId="{809189CC-14F7-D958-C3A4-36249CD9D4EE}"/>
          </ac:spMkLst>
        </pc:spChg>
        <pc:spChg chg="mod">
          <ac:chgData name="Tsemach Mizrachi" userId="85fcc19c-b38c-410f-93a9-519990a4c1f0" providerId="ADAL" clId="{F7301F52-2653-4F42-8206-85DD798665E7}" dt="2023-03-16T06:49:02.764" v="1324" actId="14100"/>
          <ac:spMkLst>
            <pc:docMk/>
            <pc:sldMk cId="1143690472" sldId="438"/>
            <ac:spMk id="3" creationId="{B6577DE9-5F4B-414D-62FA-65860E1A8650}"/>
          </ac:spMkLst>
        </pc:spChg>
        <pc:spChg chg="add mod">
          <ac:chgData name="Tsemach Mizrachi" userId="85fcc19c-b38c-410f-93a9-519990a4c1f0" providerId="ADAL" clId="{F7301F52-2653-4F42-8206-85DD798665E7}" dt="2023-03-16T06:35:27.692" v="1010" actId="20577"/>
          <ac:spMkLst>
            <pc:docMk/>
            <pc:sldMk cId="1143690472" sldId="438"/>
            <ac:spMk id="4" creationId="{7CA4CB9F-3091-F586-06DA-44B130DB3FC8}"/>
          </ac:spMkLst>
        </pc:spChg>
        <pc:spChg chg="add mod">
          <ac:chgData name="Tsemach Mizrachi" userId="85fcc19c-b38c-410f-93a9-519990a4c1f0" providerId="ADAL" clId="{F7301F52-2653-4F42-8206-85DD798665E7}" dt="2023-03-16T06:38:55.765" v="1077" actId="20577"/>
          <ac:spMkLst>
            <pc:docMk/>
            <pc:sldMk cId="1143690472" sldId="438"/>
            <ac:spMk id="5" creationId="{00F42535-3975-D778-2BF0-A52AB4B8A21E}"/>
          </ac:spMkLst>
        </pc:spChg>
        <pc:spChg chg="add mod">
          <ac:chgData name="Tsemach Mizrachi" userId="85fcc19c-b38c-410f-93a9-519990a4c1f0" providerId="ADAL" clId="{F7301F52-2653-4F42-8206-85DD798665E7}" dt="2023-03-16T06:41:30.603" v="1106" actId="1076"/>
          <ac:spMkLst>
            <pc:docMk/>
            <pc:sldMk cId="1143690472" sldId="438"/>
            <ac:spMk id="6" creationId="{391A2944-FF6D-921E-AEED-AD4938EA31FF}"/>
          </ac:spMkLst>
        </pc:spChg>
        <pc:spChg chg="add mod">
          <ac:chgData name="Tsemach Mizrachi" userId="85fcc19c-b38c-410f-93a9-519990a4c1f0" providerId="ADAL" clId="{F7301F52-2653-4F42-8206-85DD798665E7}" dt="2023-03-16T06:48:17.200" v="1317" actId="1035"/>
          <ac:spMkLst>
            <pc:docMk/>
            <pc:sldMk cId="1143690472" sldId="438"/>
            <ac:spMk id="7" creationId="{809FB6D0-91D0-8E4E-2D02-FA466F0579B7}"/>
          </ac:spMkLst>
        </pc:spChg>
        <pc:spChg chg="mod">
          <ac:chgData name="Tsemach Mizrachi" userId="85fcc19c-b38c-410f-93a9-519990a4c1f0" providerId="ADAL" clId="{F7301F52-2653-4F42-8206-85DD798665E7}" dt="2023-03-16T06:43:10.631" v="1208"/>
          <ac:spMkLst>
            <pc:docMk/>
            <pc:sldMk cId="1143690472" sldId="438"/>
            <ac:spMk id="8" creationId="{117C6699-F719-34AB-064F-2C667B53D767}"/>
          </ac:spMkLst>
        </pc:spChg>
        <pc:spChg chg="add del mod">
          <ac:chgData name="Tsemach Mizrachi" userId="85fcc19c-b38c-410f-93a9-519990a4c1f0" providerId="ADAL" clId="{F7301F52-2653-4F42-8206-85DD798665E7}" dt="2023-03-16T06:45:21.156" v="1265"/>
          <ac:spMkLst>
            <pc:docMk/>
            <pc:sldMk cId="1143690472" sldId="438"/>
            <ac:spMk id="9" creationId="{82C0D10A-568B-2975-9630-A7B904E23AFC}"/>
          </ac:spMkLst>
        </pc:spChg>
        <pc:spChg chg="add del mod">
          <ac:chgData name="Tsemach Mizrachi" userId="85fcc19c-b38c-410f-93a9-519990a4c1f0" providerId="ADAL" clId="{F7301F52-2653-4F42-8206-85DD798665E7}" dt="2023-03-16T06:46:18.362" v="1284"/>
          <ac:spMkLst>
            <pc:docMk/>
            <pc:sldMk cId="1143690472" sldId="438"/>
            <ac:spMk id="10" creationId="{878DE74E-C2FC-1F59-67B3-E74736947B43}"/>
          </ac:spMkLst>
        </pc:spChg>
        <pc:spChg chg="add mod">
          <ac:chgData name="Tsemach Mizrachi" userId="85fcc19c-b38c-410f-93a9-519990a4c1f0" providerId="ADAL" clId="{F7301F52-2653-4F42-8206-85DD798665E7}" dt="2023-03-16T06:49:11.894" v="1326" actId="1076"/>
          <ac:spMkLst>
            <pc:docMk/>
            <pc:sldMk cId="1143690472" sldId="438"/>
            <ac:spMk id="12" creationId="{B8BD4B01-C66A-B939-41F6-79A74935268E}"/>
          </ac:spMkLst>
        </pc:spChg>
        <pc:spChg chg="add mod">
          <ac:chgData name="Tsemach Mizrachi" userId="85fcc19c-b38c-410f-93a9-519990a4c1f0" providerId="ADAL" clId="{F7301F52-2653-4F42-8206-85DD798665E7}" dt="2023-03-16T06:50:47.964" v="1341" actId="1076"/>
          <ac:spMkLst>
            <pc:docMk/>
            <pc:sldMk cId="1143690472" sldId="438"/>
            <ac:spMk id="14" creationId="{55F380A4-0F12-3937-6974-E8930790CAC1}"/>
          </ac:spMkLst>
        </pc:spChg>
        <pc:spChg chg="mod">
          <ac:chgData name="Tsemach Mizrachi" userId="85fcc19c-b38c-410f-93a9-519990a4c1f0" providerId="ADAL" clId="{F7301F52-2653-4F42-8206-85DD798665E7}" dt="2023-03-16T06:43:17.113" v="1223" actId="1037"/>
          <ac:spMkLst>
            <pc:docMk/>
            <pc:sldMk cId="1143690472" sldId="438"/>
            <ac:spMk id="21" creationId="{9E6A98D1-0719-615E-28DF-362F4B3D9BA5}"/>
          </ac:spMkLst>
        </pc:spChg>
        <pc:spChg chg="mod">
          <ac:chgData name="Tsemach Mizrachi" userId="85fcc19c-b38c-410f-93a9-519990a4c1f0" providerId="ADAL" clId="{F7301F52-2653-4F42-8206-85DD798665E7}" dt="2023-03-16T06:43:10.631" v="1208"/>
          <ac:spMkLst>
            <pc:docMk/>
            <pc:sldMk cId="1143690472" sldId="438"/>
            <ac:spMk id="22" creationId="{F71B6BA6-2A25-5164-E1BB-5DF047006603}"/>
          </ac:spMkLst>
        </pc:spChg>
        <pc:spChg chg="mod">
          <ac:chgData name="Tsemach Mizrachi" userId="85fcc19c-b38c-410f-93a9-519990a4c1f0" providerId="ADAL" clId="{F7301F52-2653-4F42-8206-85DD798665E7}" dt="2023-03-16T06:43:10.631" v="1208"/>
          <ac:spMkLst>
            <pc:docMk/>
            <pc:sldMk cId="1143690472" sldId="438"/>
            <ac:spMk id="23" creationId="{0D289649-28D5-6735-D690-6B77A7F369E8}"/>
          </ac:spMkLst>
        </pc:spChg>
        <pc:spChg chg="mod">
          <ac:chgData name="Tsemach Mizrachi" userId="85fcc19c-b38c-410f-93a9-519990a4c1f0" providerId="ADAL" clId="{F7301F52-2653-4F42-8206-85DD798665E7}" dt="2023-03-16T06:35:12.823" v="1004" actId="14100"/>
          <ac:spMkLst>
            <pc:docMk/>
            <pc:sldMk cId="1143690472" sldId="438"/>
            <ac:spMk id="47" creationId="{44A7DEC5-5E44-E162-23CC-22F023D9D862}"/>
          </ac:spMkLst>
        </pc:spChg>
        <pc:spChg chg="del mod">
          <ac:chgData name="Tsemach Mizrachi" userId="85fcc19c-b38c-410f-93a9-519990a4c1f0" providerId="ADAL" clId="{F7301F52-2653-4F42-8206-85DD798665E7}" dt="2023-03-16T06:48:30.469" v="1319" actId="478"/>
          <ac:spMkLst>
            <pc:docMk/>
            <pc:sldMk cId="1143690472" sldId="438"/>
            <ac:spMk id="48" creationId="{F9B4E99A-A605-DE40-6624-C790C4BD6D22}"/>
          </ac:spMkLst>
        </pc:spChg>
        <pc:spChg chg="del">
          <ac:chgData name="Tsemach Mizrachi" userId="85fcc19c-b38c-410f-93a9-519990a4c1f0" providerId="ADAL" clId="{F7301F52-2653-4F42-8206-85DD798665E7}" dt="2023-03-16T06:48:38.618" v="1322" actId="478"/>
          <ac:spMkLst>
            <pc:docMk/>
            <pc:sldMk cId="1143690472" sldId="438"/>
            <ac:spMk id="49" creationId="{03E825BA-B07C-F5D4-EC95-353E5D5DF7E1}"/>
          </ac:spMkLst>
        </pc:spChg>
        <pc:spChg chg="mod">
          <ac:chgData name="Tsemach Mizrachi" userId="85fcc19c-b38c-410f-93a9-519990a4c1f0" providerId="ADAL" clId="{F7301F52-2653-4F42-8206-85DD798665E7}" dt="2023-03-16T06:36:53.690" v="1069" actId="20577"/>
          <ac:spMkLst>
            <pc:docMk/>
            <pc:sldMk cId="1143690472" sldId="438"/>
            <ac:spMk id="50" creationId="{3E19F210-F744-6B74-9DD2-F7D0A77A8C84}"/>
          </ac:spMkLst>
        </pc:spChg>
        <pc:grpChg chg="mod">
          <ac:chgData name="Tsemach Mizrachi" userId="85fcc19c-b38c-410f-93a9-519990a4c1f0" providerId="ADAL" clId="{F7301F52-2653-4F42-8206-85DD798665E7}" dt="2023-03-16T06:43:10.631" v="1208"/>
          <ac:grpSpMkLst>
            <pc:docMk/>
            <pc:sldMk cId="1143690472" sldId="438"/>
            <ac:grpSpMk id="45" creationId="{B771575E-FAFC-1588-FCC4-58E7170E5855}"/>
          </ac:grpSpMkLst>
        </pc:grpChg>
        <pc:grpChg chg="add del mod">
          <ac:chgData name="Tsemach Mizrachi" userId="85fcc19c-b38c-410f-93a9-519990a4c1f0" providerId="ADAL" clId="{F7301F52-2653-4F42-8206-85DD798665E7}" dt="2023-03-16T06:48:35.175" v="1321" actId="478"/>
          <ac:grpSpMkLst>
            <pc:docMk/>
            <pc:sldMk cId="1143690472" sldId="438"/>
            <ac:grpSpMk id="51" creationId="{3AB6DC5D-12D7-8087-7CAF-078444451309}"/>
          </ac:grpSpMkLst>
        </pc:grpChg>
        <pc:cxnChg chg="mod">
          <ac:chgData name="Tsemach Mizrachi" userId="85fcc19c-b38c-410f-93a9-519990a4c1f0" providerId="ADAL" clId="{F7301F52-2653-4F42-8206-85DD798665E7}" dt="2023-03-16T06:43:10.631" v="1208"/>
          <ac:cxnSpMkLst>
            <pc:docMk/>
            <pc:sldMk cId="1143690472" sldId="438"/>
            <ac:cxnSpMk id="29" creationId="{FB65EE34-DB20-09FE-0AFA-1B86A1319E67}"/>
          </ac:cxnSpMkLst>
        </pc:cxnChg>
        <pc:cxnChg chg="mod">
          <ac:chgData name="Tsemach Mizrachi" userId="85fcc19c-b38c-410f-93a9-519990a4c1f0" providerId="ADAL" clId="{F7301F52-2653-4F42-8206-85DD798665E7}" dt="2023-03-16T06:43:10.631" v="1208"/>
          <ac:cxnSpMkLst>
            <pc:docMk/>
            <pc:sldMk cId="1143690472" sldId="438"/>
            <ac:cxnSpMk id="30" creationId="{8C368065-9106-9936-498E-78FFCE10E566}"/>
          </ac:cxnSpMkLst>
        </pc:cxnChg>
        <pc:cxnChg chg="mod">
          <ac:chgData name="Tsemach Mizrachi" userId="85fcc19c-b38c-410f-93a9-519990a4c1f0" providerId="ADAL" clId="{F7301F52-2653-4F42-8206-85DD798665E7}" dt="2023-03-16T06:43:10.631" v="1208"/>
          <ac:cxnSpMkLst>
            <pc:docMk/>
            <pc:sldMk cId="1143690472" sldId="438"/>
            <ac:cxnSpMk id="31" creationId="{8C135951-55C3-E63D-A72F-0E03E0060F59}"/>
          </ac:cxnSpMkLst>
        </pc:cxnChg>
      </pc:sldChg>
      <pc:sldChg chg="addSp delSp modSp add mod modAnim">
        <pc:chgData name="Tsemach Mizrachi" userId="85fcc19c-b38c-410f-93a9-519990a4c1f0" providerId="ADAL" clId="{F7301F52-2653-4F42-8206-85DD798665E7}" dt="2023-03-16T06:53:47.999" v="1368" actId="1035"/>
        <pc:sldMkLst>
          <pc:docMk/>
          <pc:sldMk cId="4245489275" sldId="439"/>
        </pc:sldMkLst>
        <pc:spChg chg="del mod">
          <ac:chgData name="Tsemach Mizrachi" userId="85fcc19c-b38c-410f-93a9-519990a4c1f0" providerId="ADAL" clId="{F7301F52-2653-4F42-8206-85DD798665E7}" dt="2023-03-16T06:51:50.467" v="1353"/>
          <ac:spMkLst>
            <pc:docMk/>
            <pc:sldMk cId="4245489275" sldId="439"/>
            <ac:spMk id="3" creationId="{B6577DE9-5F4B-414D-62FA-65860E1A8650}"/>
          </ac:spMkLst>
        </pc:spChg>
        <pc:spChg chg="del">
          <ac:chgData name="Tsemach Mizrachi" userId="85fcc19c-b38c-410f-93a9-519990a4c1f0" providerId="ADAL" clId="{F7301F52-2653-4F42-8206-85DD798665E7}" dt="2023-03-16T06:51:12.056" v="1345" actId="478"/>
          <ac:spMkLst>
            <pc:docMk/>
            <pc:sldMk cId="4245489275" sldId="439"/>
            <ac:spMk id="4" creationId="{7CA4CB9F-3091-F586-06DA-44B130DB3FC8}"/>
          </ac:spMkLst>
        </pc:spChg>
        <pc:spChg chg="del">
          <ac:chgData name="Tsemach Mizrachi" userId="85fcc19c-b38c-410f-93a9-519990a4c1f0" providerId="ADAL" clId="{F7301F52-2653-4F42-8206-85DD798665E7}" dt="2023-03-16T06:51:16.702" v="1347" actId="478"/>
          <ac:spMkLst>
            <pc:docMk/>
            <pc:sldMk cId="4245489275" sldId="439"/>
            <ac:spMk id="5" creationId="{00F42535-3975-D778-2BF0-A52AB4B8A21E}"/>
          </ac:spMkLst>
        </pc:spChg>
        <pc:spChg chg="del">
          <ac:chgData name="Tsemach Mizrachi" userId="85fcc19c-b38c-410f-93a9-519990a4c1f0" providerId="ADAL" clId="{F7301F52-2653-4F42-8206-85DD798665E7}" dt="2023-03-16T06:51:18.754" v="1348" actId="478"/>
          <ac:spMkLst>
            <pc:docMk/>
            <pc:sldMk cId="4245489275" sldId="439"/>
            <ac:spMk id="6" creationId="{391A2944-FF6D-921E-AEED-AD4938EA31FF}"/>
          </ac:spMkLst>
        </pc:spChg>
        <pc:spChg chg="del">
          <ac:chgData name="Tsemach Mizrachi" userId="85fcc19c-b38c-410f-93a9-519990a4c1f0" providerId="ADAL" clId="{F7301F52-2653-4F42-8206-85DD798665E7}" dt="2023-03-16T06:51:23.610" v="1350" actId="478"/>
          <ac:spMkLst>
            <pc:docMk/>
            <pc:sldMk cId="4245489275" sldId="439"/>
            <ac:spMk id="7" creationId="{809FB6D0-91D0-8E4E-2D02-FA466F0579B7}"/>
          </ac:spMkLst>
        </pc:spChg>
        <pc:spChg chg="del">
          <ac:chgData name="Tsemach Mizrachi" userId="85fcc19c-b38c-410f-93a9-519990a4c1f0" providerId="ADAL" clId="{F7301F52-2653-4F42-8206-85DD798665E7}" dt="2023-03-16T06:51:25.214" v="1351" actId="478"/>
          <ac:spMkLst>
            <pc:docMk/>
            <pc:sldMk cId="4245489275" sldId="439"/>
            <ac:spMk id="12" creationId="{B8BD4B01-C66A-B939-41F6-79A74935268E}"/>
          </ac:spMkLst>
        </pc:spChg>
        <pc:spChg chg="del">
          <ac:chgData name="Tsemach Mizrachi" userId="85fcc19c-b38c-410f-93a9-519990a4c1f0" providerId="ADAL" clId="{F7301F52-2653-4F42-8206-85DD798665E7}" dt="2023-03-16T06:51:27.403" v="1352" actId="478"/>
          <ac:spMkLst>
            <pc:docMk/>
            <pc:sldMk cId="4245489275" sldId="439"/>
            <ac:spMk id="14" creationId="{55F380A4-0F12-3937-6974-E8930790CAC1}"/>
          </ac:spMkLst>
        </pc:spChg>
        <pc:spChg chg="del topLvl">
          <ac:chgData name="Tsemach Mizrachi" userId="85fcc19c-b38c-410f-93a9-519990a4c1f0" providerId="ADAL" clId="{F7301F52-2653-4F42-8206-85DD798665E7}" dt="2023-03-16T06:51:10.006" v="1344" actId="478"/>
          <ac:spMkLst>
            <pc:docMk/>
            <pc:sldMk cId="4245489275" sldId="439"/>
            <ac:spMk id="47" creationId="{44A7DEC5-5E44-E162-23CC-22F023D9D862}"/>
          </ac:spMkLst>
        </pc:spChg>
        <pc:spChg chg="del topLvl">
          <ac:chgData name="Tsemach Mizrachi" userId="85fcc19c-b38c-410f-93a9-519990a4c1f0" providerId="ADAL" clId="{F7301F52-2653-4F42-8206-85DD798665E7}" dt="2023-03-16T06:51:13.943" v="1346" actId="478"/>
          <ac:spMkLst>
            <pc:docMk/>
            <pc:sldMk cId="4245489275" sldId="439"/>
            <ac:spMk id="50" creationId="{3E19F210-F744-6B74-9DD2-F7D0A77A8C84}"/>
          </ac:spMkLst>
        </pc:spChg>
        <pc:grpChg chg="del">
          <ac:chgData name="Tsemach Mizrachi" userId="85fcc19c-b38c-410f-93a9-519990a4c1f0" providerId="ADAL" clId="{F7301F52-2653-4F42-8206-85DD798665E7}" dt="2023-03-16T06:51:21.705" v="1349" actId="478"/>
          <ac:grpSpMkLst>
            <pc:docMk/>
            <pc:sldMk cId="4245489275" sldId="439"/>
            <ac:grpSpMk id="45" creationId="{B771575E-FAFC-1588-FCC4-58E7170E5855}"/>
          </ac:grpSpMkLst>
        </pc:grpChg>
        <pc:grpChg chg="del">
          <ac:chgData name="Tsemach Mizrachi" userId="85fcc19c-b38c-410f-93a9-519990a4c1f0" providerId="ADAL" clId="{F7301F52-2653-4F42-8206-85DD798665E7}" dt="2023-03-16T06:51:10.006" v="1344" actId="478"/>
          <ac:grpSpMkLst>
            <pc:docMk/>
            <pc:sldMk cId="4245489275" sldId="439"/>
            <ac:grpSpMk id="51" creationId="{3AB6DC5D-12D7-8087-7CAF-078444451309}"/>
          </ac:grpSpMkLst>
        </pc:grpChg>
        <pc:picChg chg="add mod">
          <ac:chgData name="Tsemach Mizrachi" userId="85fcc19c-b38c-410f-93a9-519990a4c1f0" providerId="ADAL" clId="{F7301F52-2653-4F42-8206-85DD798665E7}" dt="2023-03-16T06:53:47.999" v="1368" actId="1035"/>
          <ac:picMkLst>
            <pc:docMk/>
            <pc:sldMk cId="4245489275" sldId="439"/>
            <ac:picMk id="9" creationId="{D8BA6C09-DD06-4DE8-60E9-602EBFECA5F8}"/>
          </ac:picMkLst>
        </pc:picChg>
        <pc:cxnChg chg="mod">
          <ac:chgData name="Tsemach Mizrachi" userId="85fcc19c-b38c-410f-93a9-519990a4c1f0" providerId="ADAL" clId="{F7301F52-2653-4F42-8206-85DD798665E7}" dt="2023-03-16T06:51:21.705" v="1349" actId="478"/>
          <ac:cxnSpMkLst>
            <pc:docMk/>
            <pc:sldMk cId="4245489275" sldId="439"/>
            <ac:cxnSpMk id="29" creationId="{FB65EE34-DB20-09FE-0AFA-1B86A1319E67}"/>
          </ac:cxnSpMkLst>
        </pc:cxnChg>
        <pc:cxnChg chg="mod">
          <ac:chgData name="Tsemach Mizrachi" userId="85fcc19c-b38c-410f-93a9-519990a4c1f0" providerId="ADAL" clId="{F7301F52-2653-4F42-8206-85DD798665E7}" dt="2023-03-16T06:51:21.705" v="1349" actId="478"/>
          <ac:cxnSpMkLst>
            <pc:docMk/>
            <pc:sldMk cId="4245489275" sldId="439"/>
            <ac:cxnSpMk id="30" creationId="{8C368065-9106-9936-498E-78FFCE10E566}"/>
          </ac:cxnSpMkLst>
        </pc:cxnChg>
      </pc:sldChg>
      <pc:sldChg chg="addSp delSp modSp add mod ord">
        <pc:chgData name="Tsemach Mizrachi" userId="85fcc19c-b38c-410f-93a9-519990a4c1f0" providerId="ADAL" clId="{F7301F52-2653-4F42-8206-85DD798665E7}" dt="2023-03-16T16:08:43.696" v="2173" actId="14100"/>
        <pc:sldMkLst>
          <pc:docMk/>
          <pc:sldMk cId="2879851571" sldId="440"/>
        </pc:sldMkLst>
        <pc:spChg chg="mod">
          <ac:chgData name="Tsemach Mizrachi" userId="85fcc19c-b38c-410f-93a9-519990a4c1f0" providerId="ADAL" clId="{F7301F52-2653-4F42-8206-85DD798665E7}" dt="2023-03-16T16:06:44.917" v="2112" actId="1076"/>
          <ac:spMkLst>
            <pc:docMk/>
            <pc:sldMk cId="2879851571" sldId="440"/>
            <ac:spMk id="2" creationId="{809189CC-14F7-D958-C3A4-36249CD9D4EE}"/>
          </ac:spMkLst>
        </pc:spChg>
        <pc:spChg chg="mod">
          <ac:chgData name="Tsemach Mizrachi" userId="85fcc19c-b38c-410f-93a9-519990a4c1f0" providerId="ADAL" clId="{F7301F52-2653-4F42-8206-85DD798665E7}" dt="2023-03-16T15:57:22.524" v="1893" actId="1076"/>
          <ac:spMkLst>
            <pc:docMk/>
            <pc:sldMk cId="2879851571" sldId="440"/>
            <ac:spMk id="3" creationId="{B6577DE9-5F4B-414D-62FA-65860E1A8650}"/>
          </ac:spMkLst>
        </pc:spChg>
        <pc:spChg chg="del">
          <ac:chgData name="Tsemach Mizrachi" userId="85fcc19c-b38c-410f-93a9-519990a4c1f0" providerId="ADAL" clId="{F7301F52-2653-4F42-8206-85DD798665E7}" dt="2023-03-16T06:54:13.897" v="1379" actId="478"/>
          <ac:spMkLst>
            <pc:docMk/>
            <pc:sldMk cId="2879851571" sldId="440"/>
            <ac:spMk id="4" creationId="{7CA4CB9F-3091-F586-06DA-44B130DB3FC8}"/>
          </ac:spMkLst>
        </pc:spChg>
        <pc:spChg chg="add mod ord">
          <ac:chgData name="Tsemach Mizrachi" userId="85fcc19c-b38c-410f-93a9-519990a4c1f0" providerId="ADAL" clId="{F7301F52-2653-4F42-8206-85DD798665E7}" dt="2023-03-16T16:08:40.370" v="2172" actId="166"/>
          <ac:spMkLst>
            <pc:docMk/>
            <pc:sldMk cId="2879851571" sldId="440"/>
            <ac:spMk id="4" creationId="{FFB56CC7-2619-1167-1610-B552299C16CE}"/>
          </ac:spMkLst>
        </pc:spChg>
        <pc:spChg chg="del">
          <ac:chgData name="Tsemach Mizrachi" userId="85fcc19c-b38c-410f-93a9-519990a4c1f0" providerId="ADAL" clId="{F7301F52-2653-4F42-8206-85DD798665E7}" dt="2023-03-16T06:54:17.227" v="1381" actId="478"/>
          <ac:spMkLst>
            <pc:docMk/>
            <pc:sldMk cId="2879851571" sldId="440"/>
            <ac:spMk id="5" creationId="{00F42535-3975-D778-2BF0-A52AB4B8A21E}"/>
          </ac:spMkLst>
        </pc:spChg>
        <pc:spChg chg="add mod">
          <ac:chgData name="Tsemach Mizrachi" userId="85fcc19c-b38c-410f-93a9-519990a4c1f0" providerId="ADAL" clId="{F7301F52-2653-4F42-8206-85DD798665E7}" dt="2023-03-16T16:08:10.720" v="2165" actId="14100"/>
          <ac:spMkLst>
            <pc:docMk/>
            <pc:sldMk cId="2879851571" sldId="440"/>
            <ac:spMk id="6" creationId="{2705CF80-B356-F3A2-B9BB-E5CE40509E92}"/>
          </ac:spMkLst>
        </pc:spChg>
        <pc:spChg chg="del">
          <ac:chgData name="Tsemach Mizrachi" userId="85fcc19c-b38c-410f-93a9-519990a4c1f0" providerId="ADAL" clId="{F7301F52-2653-4F42-8206-85DD798665E7}" dt="2023-03-16T06:54:21.464" v="1383" actId="478"/>
          <ac:spMkLst>
            <pc:docMk/>
            <pc:sldMk cId="2879851571" sldId="440"/>
            <ac:spMk id="6" creationId="{391A2944-FF6D-921E-AEED-AD4938EA31FF}"/>
          </ac:spMkLst>
        </pc:spChg>
        <pc:spChg chg="del">
          <ac:chgData name="Tsemach Mizrachi" userId="85fcc19c-b38c-410f-93a9-519990a4c1f0" providerId="ADAL" clId="{F7301F52-2653-4F42-8206-85DD798665E7}" dt="2023-03-16T06:54:22.936" v="1384" actId="478"/>
          <ac:spMkLst>
            <pc:docMk/>
            <pc:sldMk cId="2879851571" sldId="440"/>
            <ac:spMk id="7" creationId="{809FB6D0-91D0-8E4E-2D02-FA466F0579B7}"/>
          </ac:spMkLst>
        </pc:spChg>
        <pc:spChg chg="add del mod">
          <ac:chgData name="Tsemach Mizrachi" userId="85fcc19c-b38c-410f-93a9-519990a4c1f0" providerId="ADAL" clId="{F7301F52-2653-4F42-8206-85DD798665E7}" dt="2023-03-16T15:57:37.594" v="1896" actId="478"/>
          <ac:spMkLst>
            <pc:docMk/>
            <pc:sldMk cId="2879851571" sldId="440"/>
            <ac:spMk id="9" creationId="{D21FF368-78C6-51E1-413F-37FA778CB615}"/>
          </ac:spMkLst>
        </pc:spChg>
        <pc:spChg chg="del">
          <ac:chgData name="Tsemach Mizrachi" userId="85fcc19c-b38c-410f-93a9-519990a4c1f0" providerId="ADAL" clId="{F7301F52-2653-4F42-8206-85DD798665E7}" dt="2023-03-16T06:54:24.194" v="1385" actId="478"/>
          <ac:spMkLst>
            <pc:docMk/>
            <pc:sldMk cId="2879851571" sldId="440"/>
            <ac:spMk id="12" creationId="{B8BD4B01-C66A-B939-41F6-79A74935268E}"/>
          </ac:spMkLst>
        </pc:spChg>
        <pc:spChg chg="del">
          <ac:chgData name="Tsemach Mizrachi" userId="85fcc19c-b38c-410f-93a9-519990a4c1f0" providerId="ADAL" clId="{F7301F52-2653-4F42-8206-85DD798665E7}" dt="2023-03-16T06:54:25.624" v="1386" actId="478"/>
          <ac:spMkLst>
            <pc:docMk/>
            <pc:sldMk cId="2879851571" sldId="440"/>
            <ac:spMk id="14" creationId="{55F380A4-0F12-3937-6974-E8930790CAC1}"/>
          </ac:spMkLst>
        </pc:spChg>
        <pc:spChg chg="del topLvl">
          <ac:chgData name="Tsemach Mizrachi" userId="85fcc19c-b38c-410f-93a9-519990a4c1f0" providerId="ADAL" clId="{F7301F52-2653-4F42-8206-85DD798665E7}" dt="2023-03-16T06:54:05.174" v="1371" actId="478"/>
          <ac:spMkLst>
            <pc:docMk/>
            <pc:sldMk cId="2879851571" sldId="440"/>
            <ac:spMk id="47" creationId="{44A7DEC5-5E44-E162-23CC-22F023D9D862}"/>
          </ac:spMkLst>
        </pc:spChg>
        <pc:spChg chg="del topLvl">
          <ac:chgData name="Tsemach Mizrachi" userId="85fcc19c-b38c-410f-93a9-519990a4c1f0" providerId="ADAL" clId="{F7301F52-2653-4F42-8206-85DD798665E7}" dt="2023-03-16T06:54:15.570" v="1380" actId="478"/>
          <ac:spMkLst>
            <pc:docMk/>
            <pc:sldMk cId="2879851571" sldId="440"/>
            <ac:spMk id="50" creationId="{3E19F210-F744-6B74-9DD2-F7D0A77A8C84}"/>
          </ac:spMkLst>
        </pc:spChg>
        <pc:grpChg chg="del">
          <ac:chgData name="Tsemach Mizrachi" userId="85fcc19c-b38c-410f-93a9-519990a4c1f0" providerId="ADAL" clId="{F7301F52-2653-4F42-8206-85DD798665E7}" dt="2023-03-16T06:54:19.045" v="1382" actId="478"/>
          <ac:grpSpMkLst>
            <pc:docMk/>
            <pc:sldMk cId="2879851571" sldId="440"/>
            <ac:grpSpMk id="45" creationId="{B771575E-FAFC-1588-FCC4-58E7170E5855}"/>
          </ac:grpSpMkLst>
        </pc:grpChg>
        <pc:grpChg chg="del">
          <ac:chgData name="Tsemach Mizrachi" userId="85fcc19c-b38c-410f-93a9-519990a4c1f0" providerId="ADAL" clId="{F7301F52-2653-4F42-8206-85DD798665E7}" dt="2023-03-16T06:54:05.174" v="1371" actId="478"/>
          <ac:grpSpMkLst>
            <pc:docMk/>
            <pc:sldMk cId="2879851571" sldId="440"/>
            <ac:grpSpMk id="51" creationId="{3AB6DC5D-12D7-8087-7CAF-078444451309}"/>
          </ac:grpSpMkLst>
        </pc:grpChg>
        <pc:graphicFrameChg chg="add del mod">
          <ac:chgData name="Tsemach Mizrachi" userId="85fcc19c-b38c-410f-93a9-519990a4c1f0" providerId="ADAL" clId="{F7301F52-2653-4F42-8206-85DD798665E7}" dt="2023-03-16T15:56:02.049" v="1875" actId="478"/>
          <ac:graphicFrameMkLst>
            <pc:docMk/>
            <pc:sldMk cId="2879851571" sldId="440"/>
            <ac:graphicFrameMk id="7" creationId="{01BB6330-47A6-C896-7B5D-42B49A17F6FB}"/>
          </ac:graphicFrameMkLst>
        </pc:graphicFrameChg>
        <pc:graphicFrameChg chg="add del mod">
          <ac:chgData name="Tsemach Mizrachi" userId="85fcc19c-b38c-410f-93a9-519990a4c1f0" providerId="ADAL" clId="{F7301F52-2653-4F42-8206-85DD798665E7}" dt="2023-03-16T15:57:37.594" v="1896" actId="478"/>
          <ac:graphicFrameMkLst>
            <pc:docMk/>
            <pc:sldMk cId="2879851571" sldId="440"/>
            <ac:graphicFrameMk id="8" creationId="{2DA4795F-1AE9-ED15-5F0F-2696C5B10601}"/>
          </ac:graphicFrameMkLst>
        </pc:graphicFrameChg>
        <pc:graphicFrameChg chg="add mod modGraphic">
          <ac:chgData name="Tsemach Mizrachi" userId="85fcc19c-b38c-410f-93a9-519990a4c1f0" providerId="ADAL" clId="{F7301F52-2653-4F42-8206-85DD798665E7}" dt="2023-03-16T16:08:00.690" v="2163" actId="3064"/>
          <ac:graphicFrameMkLst>
            <pc:docMk/>
            <pc:sldMk cId="2879851571" sldId="440"/>
            <ac:graphicFrameMk id="10" creationId="{585BE23B-101D-E6F4-4DF7-6FEAAAB36B67}"/>
          </ac:graphicFrameMkLst>
        </pc:graphicFrameChg>
        <pc:picChg chg="add mod">
          <ac:chgData name="Tsemach Mizrachi" userId="85fcc19c-b38c-410f-93a9-519990a4c1f0" providerId="ADAL" clId="{F7301F52-2653-4F42-8206-85DD798665E7}" dt="2023-03-16T16:08:43.696" v="2173" actId="14100"/>
          <ac:picMkLst>
            <pc:docMk/>
            <pc:sldMk cId="2879851571" sldId="440"/>
            <ac:picMk id="3074" creationId="{8C33FBB9-01AE-ED90-88A5-0F597BF7C690}"/>
          </ac:picMkLst>
        </pc:picChg>
        <pc:picChg chg="add del mod">
          <ac:chgData name="Tsemach Mizrachi" userId="85fcc19c-b38c-410f-93a9-519990a4c1f0" providerId="ADAL" clId="{F7301F52-2653-4F42-8206-85DD798665E7}" dt="2023-03-16T15:56:31.371" v="1883" actId="478"/>
          <ac:picMkLst>
            <pc:docMk/>
            <pc:sldMk cId="2879851571" sldId="440"/>
            <ac:picMk id="3075" creationId="{555DCE4E-1C66-9059-1F42-A56EC5A0C673}"/>
          </ac:picMkLst>
        </pc:picChg>
        <pc:picChg chg="add del mod">
          <ac:chgData name="Tsemach Mizrachi" userId="85fcc19c-b38c-410f-93a9-519990a4c1f0" providerId="ADAL" clId="{F7301F52-2653-4F42-8206-85DD798665E7}" dt="2023-03-16T15:56:27.445" v="1882" actId="478"/>
          <ac:picMkLst>
            <pc:docMk/>
            <pc:sldMk cId="2879851571" sldId="440"/>
            <ac:picMk id="3076" creationId="{C4B6425C-9D73-9CB1-21BB-1B3728A382B5}"/>
          </ac:picMkLst>
        </pc:picChg>
        <pc:picChg chg="add del mod">
          <ac:chgData name="Tsemach Mizrachi" userId="85fcc19c-b38c-410f-93a9-519990a4c1f0" providerId="ADAL" clId="{F7301F52-2653-4F42-8206-85DD798665E7}" dt="2023-03-16T15:56:22.618" v="1880" actId="478"/>
          <ac:picMkLst>
            <pc:docMk/>
            <pc:sldMk cId="2879851571" sldId="440"/>
            <ac:picMk id="3077" creationId="{F030948B-2899-5ABC-DF6C-8563258EB381}"/>
          </ac:picMkLst>
        </pc:picChg>
        <pc:picChg chg="add del mod">
          <ac:chgData name="Tsemach Mizrachi" userId="85fcc19c-b38c-410f-93a9-519990a4c1f0" providerId="ADAL" clId="{F7301F52-2653-4F42-8206-85DD798665E7}" dt="2023-03-16T15:56:16.441" v="1878" actId="478"/>
          <ac:picMkLst>
            <pc:docMk/>
            <pc:sldMk cId="2879851571" sldId="440"/>
            <ac:picMk id="3078" creationId="{02A4ACEB-D8B5-A002-3C83-10915E1994B0}"/>
          </ac:picMkLst>
        </pc:picChg>
        <pc:picChg chg="add del mod">
          <ac:chgData name="Tsemach Mizrachi" userId="85fcc19c-b38c-410f-93a9-519990a4c1f0" providerId="ADAL" clId="{F7301F52-2653-4F42-8206-85DD798665E7}" dt="2023-03-16T15:56:19.979" v="1879" actId="478"/>
          <ac:picMkLst>
            <pc:docMk/>
            <pc:sldMk cId="2879851571" sldId="440"/>
            <ac:picMk id="3079" creationId="{E2B89B0F-FC5C-E01C-0567-3697A38D1DCB}"/>
          </ac:picMkLst>
        </pc:picChg>
        <pc:picChg chg="add mod">
          <ac:chgData name="Tsemach Mizrachi" userId="85fcc19c-b38c-410f-93a9-519990a4c1f0" providerId="ADAL" clId="{F7301F52-2653-4F42-8206-85DD798665E7}" dt="2023-03-16T16:06:59.934" v="2127" actId="1035"/>
          <ac:picMkLst>
            <pc:docMk/>
            <pc:sldMk cId="2879851571" sldId="440"/>
            <ac:picMk id="3081" creationId="{2AB0FA7E-3E78-9A44-D56D-2DB8FBC73CC0}"/>
          </ac:picMkLst>
        </pc:picChg>
        <pc:picChg chg="add mod">
          <ac:chgData name="Tsemach Mizrachi" userId="85fcc19c-b38c-410f-93a9-519990a4c1f0" providerId="ADAL" clId="{F7301F52-2653-4F42-8206-85DD798665E7}" dt="2023-03-16T16:07:05.762" v="2141" actId="1035"/>
          <ac:picMkLst>
            <pc:docMk/>
            <pc:sldMk cId="2879851571" sldId="440"/>
            <ac:picMk id="3084" creationId="{A7169275-9ED9-C775-8134-8642E1685DAA}"/>
          </ac:picMkLst>
        </pc:picChg>
        <pc:picChg chg="add mod">
          <ac:chgData name="Tsemach Mizrachi" userId="85fcc19c-b38c-410f-93a9-519990a4c1f0" providerId="ADAL" clId="{F7301F52-2653-4F42-8206-85DD798665E7}" dt="2023-03-16T16:07:10.035" v="2152" actId="1035"/>
          <ac:picMkLst>
            <pc:docMk/>
            <pc:sldMk cId="2879851571" sldId="440"/>
            <ac:picMk id="3086" creationId="{F7C0D78D-66B9-97A4-B1EC-EB5D67BF107E}"/>
          </ac:picMkLst>
        </pc:picChg>
        <pc:picChg chg="add mod">
          <ac:chgData name="Tsemach Mizrachi" userId="85fcc19c-b38c-410f-93a9-519990a4c1f0" providerId="ADAL" clId="{F7301F52-2653-4F42-8206-85DD798665E7}" dt="2023-03-16T16:07:13.142" v="2157" actId="1037"/>
          <ac:picMkLst>
            <pc:docMk/>
            <pc:sldMk cId="2879851571" sldId="440"/>
            <ac:picMk id="3088" creationId="{4BD66F18-7451-839F-F044-1C311B566821}"/>
          </ac:picMkLst>
        </pc:picChg>
        <pc:picChg chg="add mod">
          <ac:chgData name="Tsemach Mizrachi" userId="85fcc19c-b38c-410f-93a9-519990a4c1f0" providerId="ADAL" clId="{F7301F52-2653-4F42-8206-85DD798665E7}" dt="2023-03-16T16:07:43.910" v="2160" actId="1076"/>
          <ac:picMkLst>
            <pc:docMk/>
            <pc:sldMk cId="2879851571" sldId="440"/>
            <ac:picMk id="3090" creationId="{F28A63F5-C665-615A-D135-6B877EC4AA4D}"/>
          </ac:picMkLst>
        </pc:picChg>
        <pc:cxnChg chg="mod">
          <ac:chgData name="Tsemach Mizrachi" userId="85fcc19c-b38c-410f-93a9-519990a4c1f0" providerId="ADAL" clId="{F7301F52-2653-4F42-8206-85DD798665E7}" dt="2023-03-16T06:54:19.045" v="1382" actId="478"/>
          <ac:cxnSpMkLst>
            <pc:docMk/>
            <pc:sldMk cId="2879851571" sldId="440"/>
            <ac:cxnSpMk id="29" creationId="{FB65EE34-DB20-09FE-0AFA-1B86A1319E67}"/>
          </ac:cxnSpMkLst>
        </pc:cxnChg>
        <pc:cxnChg chg="mod">
          <ac:chgData name="Tsemach Mizrachi" userId="85fcc19c-b38c-410f-93a9-519990a4c1f0" providerId="ADAL" clId="{F7301F52-2653-4F42-8206-85DD798665E7}" dt="2023-03-16T06:54:19.045" v="1382" actId="478"/>
          <ac:cxnSpMkLst>
            <pc:docMk/>
            <pc:sldMk cId="2879851571" sldId="440"/>
            <ac:cxnSpMk id="30" creationId="{8C368065-9106-9936-498E-78FFCE10E566}"/>
          </ac:cxnSpMkLst>
        </pc:cxnChg>
      </pc:sldChg>
      <pc:sldChg chg="addSp delSp modSp add mod modAnim">
        <pc:chgData name="Tsemach Mizrachi" userId="85fcc19c-b38c-410f-93a9-519990a4c1f0" providerId="ADAL" clId="{F7301F52-2653-4F42-8206-85DD798665E7}" dt="2023-03-21T07:26:39.453" v="8743" actId="478"/>
        <pc:sldMkLst>
          <pc:docMk/>
          <pc:sldMk cId="354704541" sldId="441"/>
        </pc:sldMkLst>
        <pc:spChg chg="mod">
          <ac:chgData name="Tsemach Mizrachi" userId="85fcc19c-b38c-410f-93a9-519990a4c1f0" providerId="ADAL" clId="{F7301F52-2653-4F42-8206-85DD798665E7}" dt="2023-03-16T15:19:45.270" v="1391"/>
          <ac:spMkLst>
            <pc:docMk/>
            <pc:sldMk cId="354704541" sldId="441"/>
            <ac:spMk id="2" creationId="{809189CC-14F7-D958-C3A4-36249CD9D4EE}"/>
          </ac:spMkLst>
        </pc:spChg>
        <pc:spChg chg="mod">
          <ac:chgData name="Tsemach Mizrachi" userId="85fcc19c-b38c-410f-93a9-519990a4c1f0" providerId="ADAL" clId="{F7301F52-2653-4F42-8206-85DD798665E7}" dt="2023-03-16T15:30:43.056" v="1681"/>
          <ac:spMkLst>
            <pc:docMk/>
            <pc:sldMk cId="354704541" sldId="441"/>
            <ac:spMk id="3" creationId="{B6577DE9-5F4B-414D-62FA-65860E1A8650}"/>
          </ac:spMkLst>
        </pc:spChg>
        <pc:spChg chg="add del mod">
          <ac:chgData name="Tsemach Mizrachi" userId="85fcc19c-b38c-410f-93a9-519990a4c1f0" providerId="ADAL" clId="{F7301F52-2653-4F42-8206-85DD798665E7}" dt="2023-03-20T07:27:35.094" v="7542" actId="478"/>
          <ac:spMkLst>
            <pc:docMk/>
            <pc:sldMk cId="354704541" sldId="441"/>
            <ac:spMk id="4" creationId="{012DFA54-26EF-501A-A763-5CDF1C4DD2F1}"/>
          </ac:spMkLst>
        </pc:spChg>
        <pc:spChg chg="del mod">
          <ac:chgData name="Tsemach Mizrachi" userId="85fcc19c-b38c-410f-93a9-519990a4c1f0" providerId="ADAL" clId="{F7301F52-2653-4F42-8206-85DD798665E7}" dt="2023-03-16T15:20:51.206" v="1403" actId="478"/>
          <ac:spMkLst>
            <pc:docMk/>
            <pc:sldMk cId="354704541" sldId="441"/>
            <ac:spMk id="4" creationId="{7CA4CB9F-3091-F586-06DA-44B130DB3FC8}"/>
          </ac:spMkLst>
        </pc:spChg>
        <pc:spChg chg="add del mod">
          <ac:chgData name="Tsemach Mizrachi" userId="85fcc19c-b38c-410f-93a9-519990a4c1f0" providerId="ADAL" clId="{F7301F52-2653-4F42-8206-85DD798665E7}" dt="2023-03-16T15:25:01.248" v="1545" actId="20577"/>
          <ac:spMkLst>
            <pc:docMk/>
            <pc:sldMk cId="354704541" sldId="441"/>
            <ac:spMk id="5" creationId="{00F42535-3975-D778-2BF0-A52AB4B8A21E}"/>
          </ac:spMkLst>
        </pc:spChg>
        <pc:spChg chg="del mod">
          <ac:chgData name="Tsemach Mizrachi" userId="85fcc19c-b38c-410f-93a9-519990a4c1f0" providerId="ADAL" clId="{F7301F52-2653-4F42-8206-85DD798665E7}" dt="2023-03-16T15:21:00.253" v="1406" actId="478"/>
          <ac:spMkLst>
            <pc:docMk/>
            <pc:sldMk cId="354704541" sldId="441"/>
            <ac:spMk id="6" creationId="{391A2944-FF6D-921E-AEED-AD4938EA31FF}"/>
          </ac:spMkLst>
        </pc:spChg>
        <pc:spChg chg="add mod">
          <ac:chgData name="Tsemach Mizrachi" userId="85fcc19c-b38c-410f-93a9-519990a4c1f0" providerId="ADAL" clId="{F7301F52-2653-4F42-8206-85DD798665E7}" dt="2023-03-20T07:29:40.576" v="7603" actId="6549"/>
          <ac:spMkLst>
            <pc:docMk/>
            <pc:sldMk cId="354704541" sldId="441"/>
            <ac:spMk id="6" creationId="{FFCC1448-1E14-44AC-CCDB-E282EB2060FC}"/>
          </ac:spMkLst>
        </pc:spChg>
        <pc:spChg chg="del">
          <ac:chgData name="Tsemach Mizrachi" userId="85fcc19c-b38c-410f-93a9-519990a4c1f0" providerId="ADAL" clId="{F7301F52-2653-4F42-8206-85DD798665E7}" dt="2023-03-16T15:20:49.527" v="1402" actId="478"/>
          <ac:spMkLst>
            <pc:docMk/>
            <pc:sldMk cId="354704541" sldId="441"/>
            <ac:spMk id="7" creationId="{809FB6D0-91D0-8E4E-2D02-FA466F0579B7}"/>
          </ac:spMkLst>
        </pc:spChg>
        <pc:spChg chg="add mod">
          <ac:chgData name="Tsemach Mizrachi" userId="85fcc19c-b38c-410f-93a9-519990a4c1f0" providerId="ADAL" clId="{F7301F52-2653-4F42-8206-85DD798665E7}" dt="2023-03-20T07:29:41.462" v="7605" actId="6549"/>
          <ac:spMkLst>
            <pc:docMk/>
            <pc:sldMk cId="354704541" sldId="441"/>
            <ac:spMk id="9" creationId="{D7D4184E-E780-CDF6-DF09-6DDBC88B490C}"/>
          </ac:spMkLst>
        </pc:spChg>
        <pc:spChg chg="add mod">
          <ac:chgData name="Tsemach Mizrachi" userId="85fcc19c-b38c-410f-93a9-519990a4c1f0" providerId="ADAL" clId="{F7301F52-2653-4F42-8206-85DD798665E7}" dt="2023-03-20T07:31:22.326" v="7674" actId="1035"/>
          <ac:spMkLst>
            <pc:docMk/>
            <pc:sldMk cId="354704541" sldId="441"/>
            <ac:spMk id="10" creationId="{CD775CAD-D8F2-8FFA-AB12-CF1382A640FA}"/>
          </ac:spMkLst>
        </pc:spChg>
        <pc:spChg chg="del">
          <ac:chgData name="Tsemach Mizrachi" userId="85fcc19c-b38c-410f-93a9-519990a4c1f0" providerId="ADAL" clId="{F7301F52-2653-4F42-8206-85DD798665E7}" dt="2023-03-16T15:20:58.758" v="1405" actId="478"/>
          <ac:spMkLst>
            <pc:docMk/>
            <pc:sldMk cId="354704541" sldId="441"/>
            <ac:spMk id="12" creationId="{B8BD4B01-C66A-B939-41F6-79A74935268E}"/>
          </ac:spMkLst>
        </pc:spChg>
        <pc:spChg chg="del">
          <ac:chgData name="Tsemach Mizrachi" userId="85fcc19c-b38c-410f-93a9-519990a4c1f0" providerId="ADAL" clId="{F7301F52-2653-4F42-8206-85DD798665E7}" dt="2023-03-16T15:20:43.172" v="1401" actId="478"/>
          <ac:spMkLst>
            <pc:docMk/>
            <pc:sldMk cId="354704541" sldId="441"/>
            <ac:spMk id="14" creationId="{55F380A4-0F12-3937-6974-E8930790CAC1}"/>
          </ac:spMkLst>
        </pc:spChg>
        <pc:grpChg chg="add mod">
          <ac:chgData name="Tsemach Mizrachi" userId="85fcc19c-b38c-410f-93a9-519990a4c1f0" providerId="ADAL" clId="{F7301F52-2653-4F42-8206-85DD798665E7}" dt="2023-03-20T07:31:17.531" v="7659" actId="1035"/>
          <ac:grpSpMkLst>
            <pc:docMk/>
            <pc:sldMk cId="354704541" sldId="441"/>
            <ac:grpSpMk id="7" creationId="{82109F7D-507A-6668-FF7B-43C2B99DCB4C}"/>
          </ac:grpSpMkLst>
        </pc:grpChg>
        <pc:grpChg chg="del">
          <ac:chgData name="Tsemach Mizrachi" userId="85fcc19c-b38c-410f-93a9-519990a4c1f0" providerId="ADAL" clId="{F7301F52-2653-4F42-8206-85DD798665E7}" dt="2023-03-16T15:20:35.125" v="1398" actId="478"/>
          <ac:grpSpMkLst>
            <pc:docMk/>
            <pc:sldMk cId="354704541" sldId="441"/>
            <ac:grpSpMk id="45" creationId="{B771575E-FAFC-1588-FCC4-58E7170E5855}"/>
          </ac:grpSpMkLst>
        </pc:grpChg>
        <pc:grpChg chg="del mod">
          <ac:chgData name="Tsemach Mizrachi" userId="85fcc19c-b38c-410f-93a9-519990a4c1f0" providerId="ADAL" clId="{F7301F52-2653-4F42-8206-85DD798665E7}" dt="2023-03-16T15:20:56.388" v="1404" actId="478"/>
          <ac:grpSpMkLst>
            <pc:docMk/>
            <pc:sldMk cId="354704541" sldId="441"/>
            <ac:grpSpMk id="51" creationId="{3AB6DC5D-12D7-8087-7CAF-078444451309}"/>
          </ac:grpSpMkLst>
        </pc:grpChg>
        <pc:picChg chg="add mod">
          <ac:chgData name="Tsemach Mizrachi" userId="85fcc19c-b38c-410f-93a9-519990a4c1f0" providerId="ADAL" clId="{F7301F52-2653-4F42-8206-85DD798665E7}" dt="2023-03-21T07:26:18.797" v="8741" actId="1076"/>
          <ac:picMkLst>
            <pc:docMk/>
            <pc:sldMk cId="354704541" sldId="441"/>
            <ac:picMk id="1026" creationId="{898252D4-DE88-544C-8E47-AE9E6A6A8295}"/>
          </ac:picMkLst>
        </pc:picChg>
        <pc:cxnChg chg="add mod">
          <ac:chgData name="Tsemach Mizrachi" userId="85fcc19c-b38c-410f-93a9-519990a4c1f0" providerId="ADAL" clId="{F7301F52-2653-4F42-8206-85DD798665E7}" dt="2023-03-21T07:26:02.484" v="8734" actId="692"/>
          <ac:cxnSpMkLst>
            <pc:docMk/>
            <pc:sldMk cId="354704541" sldId="441"/>
            <ac:cxnSpMk id="8" creationId="{48EFE4E6-1DDD-98B3-8B36-500F44CB0502}"/>
          </ac:cxnSpMkLst>
        </pc:cxnChg>
        <pc:cxnChg chg="add mod">
          <ac:chgData name="Tsemach Mizrachi" userId="85fcc19c-b38c-410f-93a9-519990a4c1f0" providerId="ADAL" clId="{F7301F52-2653-4F42-8206-85DD798665E7}" dt="2023-03-21T07:26:09.724" v="8736" actId="1076"/>
          <ac:cxnSpMkLst>
            <pc:docMk/>
            <pc:sldMk cId="354704541" sldId="441"/>
            <ac:cxnSpMk id="11" creationId="{FF43328A-2149-CF67-F9AC-19D3E07E47A9}"/>
          </ac:cxnSpMkLst>
        </pc:cxnChg>
        <pc:cxnChg chg="add del mod">
          <ac:chgData name="Tsemach Mizrachi" userId="85fcc19c-b38c-410f-93a9-519990a4c1f0" providerId="ADAL" clId="{F7301F52-2653-4F42-8206-85DD798665E7}" dt="2023-03-21T07:26:39.453" v="8743" actId="478"/>
          <ac:cxnSpMkLst>
            <pc:docMk/>
            <pc:sldMk cId="354704541" sldId="441"/>
            <ac:cxnSpMk id="12" creationId="{3DBDC1F4-C8B3-7C5D-7CED-9EA234DB05CB}"/>
          </ac:cxnSpMkLst>
        </pc:cxnChg>
        <pc:cxnChg chg="mod">
          <ac:chgData name="Tsemach Mizrachi" userId="85fcc19c-b38c-410f-93a9-519990a4c1f0" providerId="ADAL" clId="{F7301F52-2653-4F42-8206-85DD798665E7}" dt="2023-03-16T15:20:35.125" v="1398" actId="478"/>
          <ac:cxnSpMkLst>
            <pc:docMk/>
            <pc:sldMk cId="354704541" sldId="441"/>
            <ac:cxnSpMk id="29" creationId="{FB65EE34-DB20-09FE-0AFA-1B86A1319E67}"/>
          </ac:cxnSpMkLst>
        </pc:cxnChg>
        <pc:cxnChg chg="mod">
          <ac:chgData name="Tsemach Mizrachi" userId="85fcc19c-b38c-410f-93a9-519990a4c1f0" providerId="ADAL" clId="{F7301F52-2653-4F42-8206-85DD798665E7}" dt="2023-03-16T15:20:35.125" v="1398" actId="478"/>
          <ac:cxnSpMkLst>
            <pc:docMk/>
            <pc:sldMk cId="354704541" sldId="441"/>
            <ac:cxnSpMk id="30" creationId="{8C368065-9106-9936-498E-78FFCE10E566}"/>
          </ac:cxnSpMkLst>
        </pc:cxnChg>
      </pc:sldChg>
      <pc:sldChg chg="addSp delSp modSp add mod delAnim">
        <pc:chgData name="Tsemach Mizrachi" userId="85fcc19c-b38c-410f-93a9-519990a4c1f0" providerId="ADAL" clId="{F7301F52-2653-4F42-8206-85DD798665E7}" dt="2023-03-19T07:27:39.448" v="6349" actId="1076"/>
        <pc:sldMkLst>
          <pc:docMk/>
          <pc:sldMk cId="1895870478" sldId="442"/>
        </pc:sldMkLst>
        <pc:spChg chg="add mod">
          <ac:chgData name="Tsemach Mizrachi" userId="85fcc19c-b38c-410f-93a9-519990a4c1f0" providerId="ADAL" clId="{F7301F52-2653-4F42-8206-85DD798665E7}" dt="2023-03-16T16:14:37.686" v="2232" actId="33524"/>
          <ac:spMkLst>
            <pc:docMk/>
            <pc:sldMk cId="1895870478" sldId="442"/>
            <ac:spMk id="4" creationId="{D5A2312A-3301-8845-8D32-E62E922B4D5E}"/>
          </ac:spMkLst>
        </pc:spChg>
        <pc:spChg chg="del mod">
          <ac:chgData name="Tsemach Mizrachi" userId="85fcc19c-b38c-410f-93a9-519990a4c1f0" providerId="ADAL" clId="{F7301F52-2653-4F42-8206-85DD798665E7}" dt="2023-03-16T15:34:45.007" v="1715"/>
          <ac:spMkLst>
            <pc:docMk/>
            <pc:sldMk cId="1895870478" sldId="442"/>
            <ac:spMk id="5" creationId="{00F42535-3975-D778-2BF0-A52AB4B8A21E}"/>
          </ac:spMkLst>
        </pc:spChg>
        <pc:spChg chg="add mod">
          <ac:chgData name="Tsemach Mizrachi" userId="85fcc19c-b38c-410f-93a9-519990a4c1f0" providerId="ADAL" clId="{F7301F52-2653-4F42-8206-85DD798665E7}" dt="2023-03-19T07:27:39.448" v="6349" actId="1076"/>
          <ac:spMkLst>
            <pc:docMk/>
            <pc:sldMk cId="1895870478" sldId="442"/>
            <ac:spMk id="6" creationId="{578D2362-ED58-67B0-3086-F29DEDEE9F11}"/>
          </ac:spMkLst>
        </pc:spChg>
        <pc:spChg chg="del">
          <ac:chgData name="Tsemach Mizrachi" userId="85fcc19c-b38c-410f-93a9-519990a4c1f0" providerId="ADAL" clId="{F7301F52-2653-4F42-8206-85DD798665E7}" dt="2023-03-16T15:33:20.344" v="1710" actId="478"/>
          <ac:spMkLst>
            <pc:docMk/>
            <pc:sldMk cId="1895870478" sldId="442"/>
            <ac:spMk id="9" creationId="{D7D4184E-E780-CDF6-DF09-6DDBC88B490C}"/>
          </ac:spMkLst>
        </pc:spChg>
        <pc:spChg chg="del">
          <ac:chgData name="Tsemach Mizrachi" userId="85fcc19c-b38c-410f-93a9-519990a4c1f0" providerId="ADAL" clId="{F7301F52-2653-4F42-8206-85DD798665E7}" dt="2023-03-16T15:33:22.655" v="1711" actId="478"/>
          <ac:spMkLst>
            <pc:docMk/>
            <pc:sldMk cId="1895870478" sldId="442"/>
            <ac:spMk id="10" creationId="{CD775CAD-D8F2-8FFA-AB12-CF1382A640FA}"/>
          </ac:spMkLst>
        </pc:spChg>
        <pc:picChg chg="del">
          <ac:chgData name="Tsemach Mizrachi" userId="85fcc19c-b38c-410f-93a9-519990a4c1f0" providerId="ADAL" clId="{F7301F52-2653-4F42-8206-85DD798665E7}" dt="2023-03-16T15:33:24.989" v="1712" actId="478"/>
          <ac:picMkLst>
            <pc:docMk/>
            <pc:sldMk cId="1895870478" sldId="442"/>
            <ac:picMk id="1026" creationId="{898252D4-DE88-544C-8E47-AE9E6A6A8295}"/>
          </ac:picMkLst>
        </pc:picChg>
        <pc:picChg chg="add mod">
          <ac:chgData name="Tsemach Mizrachi" userId="85fcc19c-b38c-410f-93a9-519990a4c1f0" providerId="ADAL" clId="{F7301F52-2653-4F42-8206-85DD798665E7}" dt="2023-03-16T15:36:32.541" v="1721" actId="14100"/>
          <ac:picMkLst>
            <pc:docMk/>
            <pc:sldMk cId="1895870478" sldId="442"/>
            <ac:picMk id="2050" creationId="{9A01B4A1-BE20-2E67-3CC1-56380085ECAE}"/>
          </ac:picMkLst>
        </pc:picChg>
      </pc:sldChg>
      <pc:sldChg chg="addSp delSp modSp add mod ord">
        <pc:chgData name="Tsemach Mizrachi" userId="85fcc19c-b38c-410f-93a9-519990a4c1f0" providerId="ADAL" clId="{F7301F52-2653-4F42-8206-85DD798665E7}" dt="2023-03-20T18:43:54.404" v="7846"/>
        <pc:sldMkLst>
          <pc:docMk/>
          <pc:sldMk cId="1139111787" sldId="443"/>
        </pc:sldMkLst>
        <pc:spChg chg="del">
          <ac:chgData name="Tsemach Mizrachi" userId="85fcc19c-b38c-410f-93a9-519990a4c1f0" providerId="ADAL" clId="{F7301F52-2653-4F42-8206-85DD798665E7}" dt="2023-03-16T16:09:21.822" v="2175" actId="478"/>
          <ac:spMkLst>
            <pc:docMk/>
            <pc:sldMk cId="1139111787" sldId="443"/>
            <ac:spMk id="2" creationId="{F6B71D39-649B-4C8C-88E8-1EF16531A39B}"/>
          </ac:spMkLst>
        </pc:spChg>
        <pc:spChg chg="del">
          <ac:chgData name="Tsemach Mizrachi" userId="85fcc19c-b38c-410f-93a9-519990a4c1f0" providerId="ADAL" clId="{F7301F52-2653-4F42-8206-85DD798665E7}" dt="2023-03-16T16:12:50.971" v="2213" actId="478"/>
          <ac:spMkLst>
            <pc:docMk/>
            <pc:sldMk cId="1139111787" sldId="443"/>
            <ac:spMk id="3" creationId="{23C36433-0EED-4BEC-B98A-20BF1A44A9E2}"/>
          </ac:spMkLst>
        </pc:spChg>
        <pc:spChg chg="del">
          <ac:chgData name="Tsemach Mizrachi" userId="85fcc19c-b38c-410f-93a9-519990a4c1f0" providerId="ADAL" clId="{F7301F52-2653-4F42-8206-85DD798665E7}" dt="2023-03-16T16:09:26.416" v="2176" actId="478"/>
          <ac:spMkLst>
            <pc:docMk/>
            <pc:sldMk cId="1139111787" sldId="443"/>
            <ac:spMk id="4" creationId="{3961A5DC-BD1D-45F1-8B8F-9AE5B5385DFA}"/>
          </ac:spMkLst>
        </pc:spChg>
        <pc:spChg chg="add mod">
          <ac:chgData name="Tsemach Mizrachi" userId="85fcc19c-b38c-410f-93a9-519990a4c1f0" providerId="ADAL" clId="{F7301F52-2653-4F42-8206-85DD798665E7}" dt="2023-03-17T08:39:06.464" v="2242" actId="1076"/>
          <ac:spMkLst>
            <pc:docMk/>
            <pc:sldMk cId="1139111787" sldId="443"/>
            <ac:spMk id="6" creationId="{9F14106D-66F2-4BB4-CE81-FA360BD637B1}"/>
          </ac:spMkLst>
        </pc:spChg>
        <pc:spChg chg="add mod">
          <ac:chgData name="Tsemach Mizrachi" userId="85fcc19c-b38c-410f-93a9-519990a4c1f0" providerId="ADAL" clId="{F7301F52-2653-4F42-8206-85DD798665E7}" dt="2023-03-16T16:12:59.359" v="2216" actId="1076"/>
          <ac:spMkLst>
            <pc:docMk/>
            <pc:sldMk cId="1139111787" sldId="443"/>
            <ac:spMk id="8" creationId="{C47FA0EB-790B-2B79-1B4B-79BB284DED97}"/>
          </ac:spMkLst>
        </pc:spChg>
        <pc:picChg chg="add mod">
          <ac:chgData name="Tsemach Mizrachi" userId="85fcc19c-b38c-410f-93a9-519990a4c1f0" providerId="ADAL" clId="{F7301F52-2653-4F42-8206-85DD798665E7}" dt="2023-03-17T08:39:07.483" v="2244" actId="14100"/>
          <ac:picMkLst>
            <pc:docMk/>
            <pc:sldMk cId="1139111787" sldId="443"/>
            <ac:picMk id="4098" creationId="{936B044E-B49C-A522-3828-BABABC2AD409}"/>
          </ac:picMkLst>
        </pc:picChg>
      </pc:sldChg>
      <pc:sldChg chg="addSp delSp modSp add mod ord modAnim">
        <pc:chgData name="Tsemach Mizrachi" userId="85fcc19c-b38c-410f-93a9-519990a4c1f0" providerId="ADAL" clId="{F7301F52-2653-4F42-8206-85DD798665E7}" dt="2023-03-19T07:30:29.185" v="6407" actId="1076"/>
        <pc:sldMkLst>
          <pc:docMk/>
          <pc:sldMk cId="2719974084" sldId="444"/>
        </pc:sldMkLst>
        <pc:spChg chg="mod">
          <ac:chgData name="Tsemach Mizrachi" userId="85fcc19c-b38c-410f-93a9-519990a4c1f0" providerId="ADAL" clId="{F7301F52-2653-4F42-8206-85DD798665E7}" dt="2023-03-17T08:49:07.165" v="2393" actId="1076"/>
          <ac:spMkLst>
            <pc:docMk/>
            <pc:sldMk cId="2719974084" sldId="444"/>
            <ac:spMk id="2" creationId="{809189CC-14F7-D958-C3A4-36249CD9D4EE}"/>
          </ac:spMkLst>
        </pc:spChg>
        <pc:spChg chg="mod">
          <ac:chgData name="Tsemach Mizrachi" userId="85fcc19c-b38c-410f-93a9-519990a4c1f0" providerId="ADAL" clId="{F7301F52-2653-4F42-8206-85DD798665E7}" dt="2023-03-17T08:48:50.165" v="2387" actId="14100"/>
          <ac:spMkLst>
            <pc:docMk/>
            <pc:sldMk cId="2719974084" sldId="444"/>
            <ac:spMk id="3" creationId="{B6577DE9-5F4B-414D-62FA-65860E1A8650}"/>
          </ac:spMkLst>
        </pc:spChg>
        <pc:spChg chg="mod">
          <ac:chgData name="Tsemach Mizrachi" userId="85fcc19c-b38c-410f-93a9-519990a4c1f0" providerId="ADAL" clId="{F7301F52-2653-4F42-8206-85DD798665E7}" dt="2023-03-19T07:30:21.211" v="6405" actId="20577"/>
          <ac:spMkLst>
            <pc:docMk/>
            <pc:sldMk cId="2719974084" sldId="444"/>
            <ac:spMk id="4" creationId="{FFB56CC7-2619-1167-1610-B552299C16CE}"/>
          </ac:spMkLst>
        </pc:spChg>
        <pc:spChg chg="del mod">
          <ac:chgData name="Tsemach Mizrachi" userId="85fcc19c-b38c-410f-93a9-519990a4c1f0" providerId="ADAL" clId="{F7301F52-2653-4F42-8206-85DD798665E7}" dt="2023-03-17T08:39:40.825" v="2274" actId="478"/>
          <ac:spMkLst>
            <pc:docMk/>
            <pc:sldMk cId="2719974084" sldId="444"/>
            <ac:spMk id="6" creationId="{2705CF80-B356-F3A2-B9BB-E5CE40509E92}"/>
          </ac:spMkLst>
        </pc:spChg>
        <pc:spChg chg="add del mod">
          <ac:chgData name="Tsemach Mizrachi" userId="85fcc19c-b38c-410f-93a9-519990a4c1f0" providerId="ADAL" clId="{F7301F52-2653-4F42-8206-85DD798665E7}" dt="2023-03-17T08:49:58.258" v="2426"/>
          <ac:spMkLst>
            <pc:docMk/>
            <pc:sldMk cId="2719974084" sldId="444"/>
            <ac:spMk id="11" creationId="{E0770F6D-0256-44F6-DC67-016445DD7E03}"/>
          </ac:spMkLst>
        </pc:spChg>
        <pc:spChg chg="add mod">
          <ac:chgData name="Tsemach Mizrachi" userId="85fcc19c-b38c-410f-93a9-519990a4c1f0" providerId="ADAL" clId="{F7301F52-2653-4F42-8206-85DD798665E7}" dt="2023-03-19T07:30:29.185" v="6407" actId="1076"/>
          <ac:spMkLst>
            <pc:docMk/>
            <pc:sldMk cId="2719974084" sldId="444"/>
            <ac:spMk id="12" creationId="{C5A04B14-5151-E8C4-EC4D-D0AC0181011E}"/>
          </ac:spMkLst>
        </pc:spChg>
        <pc:spChg chg="add mod">
          <ac:chgData name="Tsemach Mizrachi" userId="85fcc19c-b38c-410f-93a9-519990a4c1f0" providerId="ADAL" clId="{F7301F52-2653-4F42-8206-85DD798665E7}" dt="2023-03-17T08:54:53.221" v="2592" actId="1076"/>
          <ac:spMkLst>
            <pc:docMk/>
            <pc:sldMk cId="2719974084" sldId="444"/>
            <ac:spMk id="13" creationId="{89D99B25-31EF-0BA3-096C-CB38BD89D670}"/>
          </ac:spMkLst>
        </pc:spChg>
        <pc:spChg chg="add mod">
          <ac:chgData name="Tsemach Mizrachi" userId="85fcc19c-b38c-410f-93a9-519990a4c1f0" providerId="ADAL" clId="{F7301F52-2653-4F42-8206-85DD798665E7}" dt="2023-03-17T08:52:50.572" v="2511" actId="1036"/>
          <ac:spMkLst>
            <pc:docMk/>
            <pc:sldMk cId="2719974084" sldId="444"/>
            <ac:spMk id="14" creationId="{9891528C-B25F-06D5-42BD-42B3F379D618}"/>
          </ac:spMkLst>
        </pc:spChg>
        <pc:spChg chg="add mod">
          <ac:chgData name="Tsemach Mizrachi" userId="85fcc19c-b38c-410f-93a9-519990a4c1f0" providerId="ADAL" clId="{F7301F52-2653-4F42-8206-85DD798665E7}" dt="2023-03-17T08:56:18.590" v="2642" actId="1035"/>
          <ac:spMkLst>
            <pc:docMk/>
            <pc:sldMk cId="2719974084" sldId="444"/>
            <ac:spMk id="18" creationId="{28D950BB-5903-BF71-E125-FD0414D016C1}"/>
          </ac:spMkLst>
        </pc:spChg>
        <pc:spChg chg="add mod">
          <ac:chgData name="Tsemach Mizrachi" userId="85fcc19c-b38c-410f-93a9-519990a4c1f0" providerId="ADAL" clId="{F7301F52-2653-4F42-8206-85DD798665E7}" dt="2023-03-17T08:56:31.850" v="2643" actId="207"/>
          <ac:spMkLst>
            <pc:docMk/>
            <pc:sldMk cId="2719974084" sldId="444"/>
            <ac:spMk id="22" creationId="{4F1F8A00-1F33-4A86-6DA2-1CF0ADCF52FD}"/>
          </ac:spMkLst>
        </pc:spChg>
        <pc:graphicFrameChg chg="del">
          <ac:chgData name="Tsemach Mizrachi" userId="85fcc19c-b38c-410f-93a9-519990a4c1f0" providerId="ADAL" clId="{F7301F52-2653-4F42-8206-85DD798665E7}" dt="2023-03-17T08:39:37.333" v="2272" actId="478"/>
          <ac:graphicFrameMkLst>
            <pc:docMk/>
            <pc:sldMk cId="2719974084" sldId="444"/>
            <ac:graphicFrameMk id="10" creationId="{585BE23B-101D-E6F4-4DF7-6FEAAAB36B67}"/>
          </ac:graphicFrameMkLst>
        </pc:graphicFrameChg>
        <pc:picChg chg="add mod">
          <ac:chgData name="Tsemach Mizrachi" userId="85fcc19c-b38c-410f-93a9-519990a4c1f0" providerId="ADAL" clId="{F7301F52-2653-4F42-8206-85DD798665E7}" dt="2023-03-17T08:49:09.213" v="2394" actId="1076"/>
          <ac:picMkLst>
            <pc:docMk/>
            <pc:sldMk cId="2719974084" sldId="444"/>
            <ac:picMk id="7" creationId="{4988D727-7D5C-11FC-D13A-AB3F4931F5FB}"/>
          </ac:picMkLst>
        </pc:picChg>
        <pc:picChg chg="add mod">
          <ac:chgData name="Tsemach Mizrachi" userId="85fcc19c-b38c-410f-93a9-519990a4c1f0" providerId="ADAL" clId="{F7301F52-2653-4F42-8206-85DD798665E7}" dt="2023-03-19T07:30:25.257" v="6406" actId="1076"/>
          <ac:picMkLst>
            <pc:docMk/>
            <pc:sldMk cId="2719974084" sldId="444"/>
            <ac:picMk id="9" creationId="{5CE27CC1-7766-CB58-713D-6189E23D8096}"/>
          </ac:picMkLst>
        </pc:picChg>
        <pc:picChg chg="del">
          <ac:chgData name="Tsemach Mizrachi" userId="85fcc19c-b38c-410f-93a9-519990a4c1f0" providerId="ADAL" clId="{F7301F52-2653-4F42-8206-85DD798665E7}" dt="2023-03-17T08:39:52.937" v="2280" actId="478"/>
          <ac:picMkLst>
            <pc:docMk/>
            <pc:sldMk cId="2719974084" sldId="444"/>
            <ac:picMk id="3074" creationId="{8C33FBB9-01AE-ED90-88A5-0F597BF7C690}"/>
          </ac:picMkLst>
        </pc:picChg>
        <pc:picChg chg="del">
          <ac:chgData name="Tsemach Mizrachi" userId="85fcc19c-b38c-410f-93a9-519990a4c1f0" providerId="ADAL" clId="{F7301F52-2653-4F42-8206-85DD798665E7}" dt="2023-03-17T08:39:42.381" v="2275" actId="478"/>
          <ac:picMkLst>
            <pc:docMk/>
            <pc:sldMk cId="2719974084" sldId="444"/>
            <ac:picMk id="3081" creationId="{2AB0FA7E-3E78-9A44-D56D-2DB8FBC73CC0}"/>
          </ac:picMkLst>
        </pc:picChg>
        <pc:picChg chg="del">
          <ac:chgData name="Tsemach Mizrachi" userId="85fcc19c-b38c-410f-93a9-519990a4c1f0" providerId="ADAL" clId="{F7301F52-2653-4F42-8206-85DD798665E7}" dt="2023-03-17T08:39:44.180" v="2276" actId="478"/>
          <ac:picMkLst>
            <pc:docMk/>
            <pc:sldMk cId="2719974084" sldId="444"/>
            <ac:picMk id="3084" creationId="{A7169275-9ED9-C775-8134-8642E1685DAA}"/>
          </ac:picMkLst>
        </pc:picChg>
        <pc:picChg chg="del">
          <ac:chgData name="Tsemach Mizrachi" userId="85fcc19c-b38c-410f-93a9-519990a4c1f0" providerId="ADAL" clId="{F7301F52-2653-4F42-8206-85DD798665E7}" dt="2023-03-17T08:39:46.043" v="2277" actId="478"/>
          <ac:picMkLst>
            <pc:docMk/>
            <pc:sldMk cId="2719974084" sldId="444"/>
            <ac:picMk id="3086" creationId="{F7C0D78D-66B9-97A4-B1EC-EB5D67BF107E}"/>
          </ac:picMkLst>
        </pc:picChg>
        <pc:picChg chg="del">
          <ac:chgData name="Tsemach Mizrachi" userId="85fcc19c-b38c-410f-93a9-519990a4c1f0" providerId="ADAL" clId="{F7301F52-2653-4F42-8206-85DD798665E7}" dt="2023-03-17T08:39:48.230" v="2278" actId="478"/>
          <ac:picMkLst>
            <pc:docMk/>
            <pc:sldMk cId="2719974084" sldId="444"/>
            <ac:picMk id="3088" creationId="{4BD66F18-7451-839F-F044-1C311B566821}"/>
          </ac:picMkLst>
        </pc:picChg>
        <pc:picChg chg="del">
          <ac:chgData name="Tsemach Mizrachi" userId="85fcc19c-b38c-410f-93a9-519990a4c1f0" providerId="ADAL" clId="{F7301F52-2653-4F42-8206-85DD798665E7}" dt="2023-03-17T08:39:50.649" v="2279" actId="478"/>
          <ac:picMkLst>
            <pc:docMk/>
            <pc:sldMk cId="2719974084" sldId="444"/>
            <ac:picMk id="3090" creationId="{F28A63F5-C665-615A-D135-6B877EC4AA4D}"/>
          </ac:picMkLst>
        </pc:picChg>
        <pc:cxnChg chg="add mod">
          <ac:chgData name="Tsemach Mizrachi" userId="85fcc19c-b38c-410f-93a9-519990a4c1f0" providerId="ADAL" clId="{F7301F52-2653-4F42-8206-85DD798665E7}" dt="2023-03-17T08:53:27.146" v="2536" actId="14100"/>
          <ac:cxnSpMkLst>
            <pc:docMk/>
            <pc:sldMk cId="2719974084" sldId="444"/>
            <ac:cxnSpMk id="16" creationId="{F3E6678A-AFC7-C6E8-195F-48E91D7ABF67}"/>
          </ac:cxnSpMkLst>
        </pc:cxnChg>
        <pc:cxnChg chg="add mod">
          <ac:chgData name="Tsemach Mizrachi" userId="85fcc19c-b38c-410f-93a9-519990a4c1f0" providerId="ADAL" clId="{F7301F52-2653-4F42-8206-85DD798665E7}" dt="2023-03-17T08:53:33.198" v="2537" actId="14100"/>
          <ac:cxnSpMkLst>
            <pc:docMk/>
            <pc:sldMk cId="2719974084" sldId="444"/>
            <ac:cxnSpMk id="19" creationId="{69F8C377-0EBA-9999-0C07-B2DDB9C1A4DF}"/>
          </ac:cxnSpMkLst>
        </pc:cxnChg>
      </pc:sldChg>
      <pc:sldChg chg="addSp delSp modSp add mod delAnim">
        <pc:chgData name="Tsemach Mizrachi" userId="85fcc19c-b38c-410f-93a9-519990a4c1f0" providerId="ADAL" clId="{F7301F52-2653-4F42-8206-85DD798665E7}" dt="2023-03-28T06:51:16.822" v="9619" actId="20577"/>
        <pc:sldMkLst>
          <pc:docMk/>
          <pc:sldMk cId="672548664" sldId="445"/>
        </pc:sldMkLst>
        <pc:spChg chg="mod">
          <ac:chgData name="Tsemach Mizrachi" userId="85fcc19c-b38c-410f-93a9-519990a4c1f0" providerId="ADAL" clId="{F7301F52-2653-4F42-8206-85DD798665E7}" dt="2023-03-20T03:21:09.759" v="6524" actId="20577"/>
          <ac:spMkLst>
            <pc:docMk/>
            <pc:sldMk cId="672548664" sldId="445"/>
            <ac:spMk id="2" creationId="{809189CC-14F7-D958-C3A4-36249CD9D4EE}"/>
          </ac:spMkLst>
        </pc:spChg>
        <pc:spChg chg="add mod">
          <ac:chgData name="Tsemach Mizrachi" userId="85fcc19c-b38c-410f-93a9-519990a4c1f0" providerId="ADAL" clId="{F7301F52-2653-4F42-8206-85DD798665E7}" dt="2023-03-20T03:33:23.991" v="6793" actId="1076"/>
          <ac:spMkLst>
            <pc:docMk/>
            <pc:sldMk cId="672548664" sldId="445"/>
            <ac:spMk id="4" creationId="{85C8FDEF-171E-6176-58BB-5B985137996D}"/>
          </ac:spMkLst>
        </pc:spChg>
        <pc:spChg chg="del">
          <ac:chgData name="Tsemach Mizrachi" userId="85fcc19c-b38c-410f-93a9-519990a4c1f0" providerId="ADAL" clId="{F7301F52-2653-4F42-8206-85DD798665E7}" dt="2023-03-17T08:58:43.797" v="2686" actId="478"/>
          <ac:spMkLst>
            <pc:docMk/>
            <pc:sldMk cId="672548664" sldId="445"/>
            <ac:spMk id="4" creationId="{FFB56CC7-2619-1167-1610-B552299C16CE}"/>
          </ac:spMkLst>
        </pc:spChg>
        <pc:spChg chg="add del mod">
          <ac:chgData name="Tsemach Mizrachi" userId="85fcc19c-b38c-410f-93a9-519990a4c1f0" providerId="ADAL" clId="{F7301F52-2653-4F42-8206-85DD798665E7}" dt="2023-03-20T03:29:11.432" v="6704" actId="478"/>
          <ac:spMkLst>
            <pc:docMk/>
            <pc:sldMk cId="672548664" sldId="445"/>
            <ac:spMk id="8" creationId="{D3E1D8E0-C57E-298F-1959-D312431188C4}"/>
          </ac:spMkLst>
        </pc:spChg>
        <pc:spChg chg="add mod">
          <ac:chgData name="Tsemach Mizrachi" userId="85fcc19c-b38c-410f-93a9-519990a4c1f0" providerId="ADAL" clId="{F7301F52-2653-4F42-8206-85DD798665E7}" dt="2023-03-20T03:32:56.774" v="6781" actId="1076"/>
          <ac:spMkLst>
            <pc:docMk/>
            <pc:sldMk cId="672548664" sldId="445"/>
            <ac:spMk id="9" creationId="{E69402A5-4CC2-F5D9-39D3-7A16D15CE46F}"/>
          </ac:spMkLst>
        </pc:spChg>
        <pc:spChg chg="add mod">
          <ac:chgData name="Tsemach Mizrachi" userId="85fcc19c-b38c-410f-93a9-519990a4c1f0" providerId="ADAL" clId="{F7301F52-2653-4F42-8206-85DD798665E7}" dt="2023-03-20T03:33:37.037" v="6810" actId="1035"/>
          <ac:spMkLst>
            <pc:docMk/>
            <pc:sldMk cId="672548664" sldId="445"/>
            <ac:spMk id="11" creationId="{E4DB9022-4B7B-59B0-B46A-18205FFED7C3}"/>
          </ac:spMkLst>
        </pc:spChg>
        <pc:spChg chg="add mod">
          <ac:chgData name="Tsemach Mizrachi" userId="85fcc19c-b38c-410f-93a9-519990a4c1f0" providerId="ADAL" clId="{F7301F52-2653-4F42-8206-85DD798665E7}" dt="2023-03-20T03:33:37.037" v="6810" actId="1035"/>
          <ac:spMkLst>
            <pc:docMk/>
            <pc:sldMk cId="672548664" sldId="445"/>
            <ac:spMk id="12" creationId="{9B0B0E8C-04DE-09D8-F907-F531E2D1DBE0}"/>
          </ac:spMkLst>
        </pc:spChg>
        <pc:spChg chg="del">
          <ac:chgData name="Tsemach Mizrachi" userId="85fcc19c-b38c-410f-93a9-519990a4c1f0" providerId="ADAL" clId="{F7301F52-2653-4F42-8206-85DD798665E7}" dt="2023-03-17T08:58:49.457" v="2689" actId="478"/>
          <ac:spMkLst>
            <pc:docMk/>
            <pc:sldMk cId="672548664" sldId="445"/>
            <ac:spMk id="12" creationId="{C5A04B14-5151-E8C4-EC4D-D0AC0181011E}"/>
          </ac:spMkLst>
        </pc:spChg>
        <pc:spChg chg="del">
          <ac:chgData name="Tsemach Mizrachi" userId="85fcc19c-b38c-410f-93a9-519990a4c1f0" providerId="ADAL" clId="{F7301F52-2653-4F42-8206-85DD798665E7}" dt="2023-03-17T08:58:51.479" v="2690" actId="478"/>
          <ac:spMkLst>
            <pc:docMk/>
            <pc:sldMk cId="672548664" sldId="445"/>
            <ac:spMk id="13" creationId="{89D99B25-31EF-0BA3-096C-CB38BD89D670}"/>
          </ac:spMkLst>
        </pc:spChg>
        <pc:spChg chg="add mod">
          <ac:chgData name="Tsemach Mizrachi" userId="85fcc19c-b38c-410f-93a9-519990a4c1f0" providerId="ADAL" clId="{F7301F52-2653-4F42-8206-85DD798665E7}" dt="2023-03-20T03:33:18.430" v="6791" actId="1076"/>
          <ac:spMkLst>
            <pc:docMk/>
            <pc:sldMk cId="672548664" sldId="445"/>
            <ac:spMk id="13" creationId="{DEF50F01-9567-314A-713C-BF4066E5FCC2}"/>
          </ac:spMkLst>
        </pc:spChg>
        <pc:spChg chg="add mod">
          <ac:chgData name="Tsemach Mizrachi" userId="85fcc19c-b38c-410f-93a9-519990a4c1f0" providerId="ADAL" clId="{F7301F52-2653-4F42-8206-85DD798665E7}" dt="2023-03-20T03:32:49.194" v="6779" actId="1076"/>
          <ac:spMkLst>
            <pc:docMk/>
            <pc:sldMk cId="672548664" sldId="445"/>
            <ac:spMk id="14" creationId="{48834EEE-2427-BCFB-E84A-EB59369355C2}"/>
          </ac:spMkLst>
        </pc:spChg>
        <pc:spChg chg="del">
          <ac:chgData name="Tsemach Mizrachi" userId="85fcc19c-b38c-410f-93a9-519990a4c1f0" providerId="ADAL" clId="{F7301F52-2653-4F42-8206-85DD798665E7}" dt="2023-03-17T08:58:55.108" v="2692" actId="478"/>
          <ac:spMkLst>
            <pc:docMk/>
            <pc:sldMk cId="672548664" sldId="445"/>
            <ac:spMk id="14" creationId="{9891528C-B25F-06D5-42BD-42B3F379D618}"/>
          </ac:spMkLst>
        </pc:spChg>
        <pc:spChg chg="del">
          <ac:chgData name="Tsemach Mizrachi" userId="85fcc19c-b38c-410f-93a9-519990a4c1f0" providerId="ADAL" clId="{F7301F52-2653-4F42-8206-85DD798665E7}" dt="2023-03-17T08:58:56.776" v="2693" actId="478"/>
          <ac:spMkLst>
            <pc:docMk/>
            <pc:sldMk cId="672548664" sldId="445"/>
            <ac:spMk id="18" creationId="{28D950BB-5903-BF71-E125-FD0414D016C1}"/>
          </ac:spMkLst>
        </pc:spChg>
        <pc:spChg chg="del">
          <ac:chgData name="Tsemach Mizrachi" userId="85fcc19c-b38c-410f-93a9-519990a4c1f0" providerId="ADAL" clId="{F7301F52-2653-4F42-8206-85DD798665E7}" dt="2023-03-17T08:58:52.624" v="2691" actId="478"/>
          <ac:spMkLst>
            <pc:docMk/>
            <pc:sldMk cId="672548664" sldId="445"/>
            <ac:spMk id="22" creationId="{4F1F8A00-1F33-4A86-6DA2-1CF0ADCF52FD}"/>
          </ac:spMkLst>
        </pc:spChg>
        <pc:spChg chg="add mod">
          <ac:chgData name="Tsemach Mizrachi" userId="85fcc19c-b38c-410f-93a9-519990a4c1f0" providerId="ADAL" clId="{F7301F52-2653-4F42-8206-85DD798665E7}" dt="2023-03-28T06:51:16.822" v="9619" actId="20577"/>
          <ac:spMkLst>
            <pc:docMk/>
            <pc:sldMk cId="672548664" sldId="445"/>
            <ac:spMk id="34" creationId="{BF11AAE6-47CF-FCC1-17C6-13B45BCE89E3}"/>
          </ac:spMkLst>
        </pc:spChg>
        <pc:spChg chg="add del mod">
          <ac:chgData name="Tsemach Mizrachi" userId="85fcc19c-b38c-410f-93a9-519990a4c1f0" providerId="ADAL" clId="{F7301F52-2653-4F42-8206-85DD798665E7}" dt="2023-03-20T03:21:20.382" v="6529" actId="478"/>
          <ac:spMkLst>
            <pc:docMk/>
            <pc:sldMk cId="672548664" sldId="445"/>
            <ac:spMk id="35" creationId="{EC3F096E-D164-C07C-8CEB-98B707FEC51B}"/>
          </ac:spMkLst>
        </pc:spChg>
        <pc:grpChg chg="add del mod">
          <ac:chgData name="Tsemach Mizrachi" userId="85fcc19c-b38c-410f-93a9-519990a4c1f0" providerId="ADAL" clId="{F7301F52-2653-4F42-8206-85DD798665E7}" dt="2023-03-17T09:02:12.626" v="2738" actId="165"/>
          <ac:grpSpMkLst>
            <pc:docMk/>
            <pc:sldMk cId="672548664" sldId="445"/>
            <ac:grpSpMk id="26" creationId="{807931CD-6A2F-9ED7-1B00-0582499B6015}"/>
          </ac:grpSpMkLst>
        </pc:grpChg>
        <pc:picChg chg="add del mod">
          <ac:chgData name="Tsemach Mizrachi" userId="85fcc19c-b38c-410f-93a9-519990a4c1f0" providerId="ADAL" clId="{F7301F52-2653-4F42-8206-85DD798665E7}" dt="2023-03-20T03:23:52.894" v="6617" actId="478"/>
          <ac:picMkLst>
            <pc:docMk/>
            <pc:sldMk cId="672548664" sldId="445"/>
            <ac:picMk id="5" creationId="{0E8B63CF-FA41-8843-8BA8-F8A010B59D81}"/>
          </ac:picMkLst>
        </pc:picChg>
        <pc:picChg chg="add del mod">
          <ac:chgData name="Tsemach Mizrachi" userId="85fcc19c-b38c-410f-93a9-519990a4c1f0" providerId="ADAL" clId="{F7301F52-2653-4F42-8206-85DD798665E7}" dt="2023-03-20T03:21:12.387" v="6525" actId="478"/>
          <ac:picMkLst>
            <pc:docMk/>
            <pc:sldMk cId="672548664" sldId="445"/>
            <ac:picMk id="6" creationId="{EA82CB10-C0EC-E2F8-DC0D-138C507B11DE}"/>
          </ac:picMkLst>
        </pc:picChg>
        <pc:picChg chg="del">
          <ac:chgData name="Tsemach Mizrachi" userId="85fcc19c-b38c-410f-93a9-519990a4c1f0" providerId="ADAL" clId="{F7301F52-2653-4F42-8206-85DD798665E7}" dt="2023-03-17T08:58:44.596" v="2687" actId="478"/>
          <ac:picMkLst>
            <pc:docMk/>
            <pc:sldMk cId="672548664" sldId="445"/>
            <ac:picMk id="7" creationId="{4988D727-7D5C-11FC-D13A-AB3F4931F5FB}"/>
          </ac:picMkLst>
        </pc:picChg>
        <pc:picChg chg="add del mod">
          <ac:chgData name="Tsemach Mizrachi" userId="85fcc19c-b38c-410f-93a9-519990a4c1f0" providerId="ADAL" clId="{F7301F52-2653-4F42-8206-85DD798665E7}" dt="2023-03-20T03:27:18.356" v="6648" actId="478"/>
          <ac:picMkLst>
            <pc:docMk/>
            <pc:sldMk cId="672548664" sldId="445"/>
            <ac:picMk id="7" creationId="{8EE91178-0606-4B5B-1F4C-A14F9D2CC9A3}"/>
          </ac:picMkLst>
        </pc:picChg>
        <pc:picChg chg="del">
          <ac:chgData name="Tsemach Mizrachi" userId="85fcc19c-b38c-410f-93a9-519990a4c1f0" providerId="ADAL" clId="{F7301F52-2653-4F42-8206-85DD798665E7}" dt="2023-03-17T08:58:47.236" v="2688" actId="478"/>
          <ac:picMkLst>
            <pc:docMk/>
            <pc:sldMk cId="672548664" sldId="445"/>
            <ac:picMk id="9" creationId="{5CE27CC1-7766-CB58-713D-6189E23D8096}"/>
          </ac:picMkLst>
        </pc:picChg>
        <pc:picChg chg="add del mod">
          <ac:chgData name="Tsemach Mizrachi" userId="85fcc19c-b38c-410f-93a9-519990a4c1f0" providerId="ADAL" clId="{F7301F52-2653-4F42-8206-85DD798665E7}" dt="2023-03-20T03:21:15.232" v="6527" actId="478"/>
          <ac:picMkLst>
            <pc:docMk/>
            <pc:sldMk cId="672548664" sldId="445"/>
            <ac:picMk id="10" creationId="{04709A9B-46EA-C58F-6F14-8AF6088C4797}"/>
          </ac:picMkLst>
        </pc:picChg>
        <pc:picChg chg="add del mod">
          <ac:chgData name="Tsemach Mizrachi" userId="85fcc19c-b38c-410f-93a9-519990a4c1f0" providerId="ADAL" clId="{F7301F52-2653-4F42-8206-85DD798665E7}" dt="2023-03-20T03:21:18.133" v="6528" actId="478"/>
          <ac:picMkLst>
            <pc:docMk/>
            <pc:sldMk cId="672548664" sldId="445"/>
            <ac:picMk id="15" creationId="{9A5A314B-35A8-7044-D948-93043363E573}"/>
          </ac:picMkLst>
        </pc:picChg>
        <pc:picChg chg="add mod">
          <ac:chgData name="Tsemach Mizrachi" userId="85fcc19c-b38c-410f-93a9-519990a4c1f0" providerId="ADAL" clId="{F7301F52-2653-4F42-8206-85DD798665E7}" dt="2023-03-20T03:34:21.745" v="6814" actId="14100"/>
          <ac:picMkLst>
            <pc:docMk/>
            <pc:sldMk cId="672548664" sldId="445"/>
            <ac:picMk id="17" creationId="{43A70E55-B892-D23C-6DFF-9D2D58AB3569}"/>
          </ac:picMkLst>
        </pc:picChg>
        <pc:picChg chg="add del mod">
          <ac:chgData name="Tsemach Mizrachi" userId="85fcc19c-b38c-410f-93a9-519990a4c1f0" providerId="ADAL" clId="{F7301F52-2653-4F42-8206-85DD798665E7}" dt="2023-03-20T03:33:32.049" v="6799" actId="1035"/>
          <ac:picMkLst>
            <pc:docMk/>
            <pc:sldMk cId="672548664" sldId="445"/>
            <ac:picMk id="1026" creationId="{C22D0045-F928-B968-FD7F-ACC347AD883D}"/>
          </ac:picMkLst>
        </pc:picChg>
        <pc:picChg chg="add del mod">
          <ac:chgData name="Tsemach Mizrachi" userId="85fcc19c-b38c-410f-93a9-519990a4c1f0" providerId="ADAL" clId="{F7301F52-2653-4F42-8206-85DD798665E7}" dt="2023-03-20T03:32:32.654" v="6774" actId="1076"/>
          <ac:picMkLst>
            <pc:docMk/>
            <pc:sldMk cId="672548664" sldId="445"/>
            <ac:picMk id="1028" creationId="{003B8702-2252-C459-48BF-8FAA8048B68C}"/>
          </ac:picMkLst>
        </pc:picChg>
        <pc:cxnChg chg="del mod topLvl">
          <ac:chgData name="Tsemach Mizrachi" userId="85fcc19c-b38c-410f-93a9-519990a4c1f0" providerId="ADAL" clId="{F7301F52-2653-4F42-8206-85DD798665E7}" dt="2023-03-17T09:02:16.185" v="2739" actId="478"/>
          <ac:cxnSpMkLst>
            <pc:docMk/>
            <pc:sldMk cId="672548664" sldId="445"/>
            <ac:cxnSpMk id="16" creationId="{F3E6678A-AFC7-C6E8-195F-48E91D7ABF67}"/>
          </ac:cxnSpMkLst>
        </pc:cxnChg>
        <pc:cxnChg chg="del">
          <ac:chgData name="Tsemach Mizrachi" userId="85fcc19c-b38c-410f-93a9-519990a4c1f0" providerId="ADAL" clId="{F7301F52-2653-4F42-8206-85DD798665E7}" dt="2023-03-17T09:01:12.752" v="2713" actId="478"/>
          <ac:cxnSpMkLst>
            <pc:docMk/>
            <pc:sldMk cId="672548664" sldId="445"/>
            <ac:cxnSpMk id="19" creationId="{69F8C377-0EBA-9999-0C07-B2DDB9C1A4DF}"/>
          </ac:cxnSpMkLst>
        </pc:cxnChg>
        <pc:cxnChg chg="add del mod topLvl">
          <ac:chgData name="Tsemach Mizrachi" userId="85fcc19c-b38c-410f-93a9-519990a4c1f0" providerId="ADAL" clId="{F7301F52-2653-4F42-8206-85DD798665E7}" dt="2023-03-20T03:21:22.606" v="6530" actId="478"/>
          <ac:cxnSpMkLst>
            <pc:docMk/>
            <pc:sldMk cId="672548664" sldId="445"/>
            <ac:cxnSpMk id="23" creationId="{AD90A84E-C43D-44C5-8D2A-D51668FDF021}"/>
          </ac:cxnSpMkLst>
        </pc:cxnChg>
        <pc:cxnChg chg="add del mod">
          <ac:chgData name="Tsemach Mizrachi" userId="85fcc19c-b38c-410f-93a9-519990a4c1f0" providerId="ADAL" clId="{F7301F52-2653-4F42-8206-85DD798665E7}" dt="2023-03-20T03:21:14.615" v="6526" actId="478"/>
          <ac:cxnSpMkLst>
            <pc:docMk/>
            <pc:sldMk cId="672548664" sldId="445"/>
            <ac:cxnSpMk id="28" creationId="{AB119DC4-D12C-557F-C12A-3A9244C61D32}"/>
          </ac:cxnSpMkLst>
        </pc:cxnChg>
      </pc:sldChg>
      <pc:sldChg chg="addSp delSp modSp add mod delAnim modAnim">
        <pc:chgData name="Tsemach Mizrachi" userId="85fcc19c-b38c-410f-93a9-519990a4c1f0" providerId="ADAL" clId="{F7301F52-2653-4F42-8206-85DD798665E7}" dt="2023-03-19T07:33:39.489" v="6414" actId="692"/>
        <pc:sldMkLst>
          <pc:docMk/>
          <pc:sldMk cId="3824133744" sldId="446"/>
        </pc:sldMkLst>
        <pc:spChg chg="add mod">
          <ac:chgData name="Tsemach Mizrachi" userId="85fcc19c-b38c-410f-93a9-519990a4c1f0" providerId="ADAL" clId="{F7301F52-2653-4F42-8206-85DD798665E7}" dt="2023-03-17T09:35:01.769" v="3399" actId="1076"/>
          <ac:spMkLst>
            <pc:docMk/>
            <pc:sldMk cId="3824133744" sldId="446"/>
            <ac:spMk id="5" creationId="{D05DB7BA-48B8-16F4-C9D9-567199F57070}"/>
          </ac:spMkLst>
        </pc:spChg>
        <pc:spChg chg="add mod">
          <ac:chgData name="Tsemach Mizrachi" userId="85fcc19c-b38c-410f-93a9-519990a4c1f0" providerId="ADAL" clId="{F7301F52-2653-4F42-8206-85DD798665E7}" dt="2023-03-17T09:14:17.109" v="3032" actId="1076"/>
          <ac:spMkLst>
            <pc:docMk/>
            <pc:sldMk cId="3824133744" sldId="446"/>
            <ac:spMk id="8" creationId="{CBF28B5D-E597-C796-F9A6-04BE3B628A78}"/>
          </ac:spMkLst>
        </pc:spChg>
        <pc:spChg chg="add mod">
          <ac:chgData name="Tsemach Mizrachi" userId="85fcc19c-b38c-410f-93a9-519990a4c1f0" providerId="ADAL" clId="{F7301F52-2653-4F42-8206-85DD798665E7}" dt="2023-03-17T09:14:12.452" v="3031" actId="1076"/>
          <ac:spMkLst>
            <pc:docMk/>
            <pc:sldMk cId="3824133744" sldId="446"/>
            <ac:spMk id="9" creationId="{CE3AC515-6900-CAAA-482F-93DA6532A02C}"/>
          </ac:spMkLst>
        </pc:spChg>
        <pc:spChg chg="add mod">
          <ac:chgData name="Tsemach Mizrachi" userId="85fcc19c-b38c-410f-93a9-519990a4c1f0" providerId="ADAL" clId="{F7301F52-2653-4F42-8206-85DD798665E7}" dt="2023-03-19T07:31:11.197" v="6410" actId="1036"/>
          <ac:spMkLst>
            <pc:docMk/>
            <pc:sldMk cId="3824133744" sldId="446"/>
            <ac:spMk id="11" creationId="{319607E8-2BB1-5F51-00BD-5CF8978EB415}"/>
          </ac:spMkLst>
        </pc:spChg>
        <pc:spChg chg="add mod">
          <ac:chgData name="Tsemach Mizrachi" userId="85fcc19c-b38c-410f-93a9-519990a4c1f0" providerId="ADAL" clId="{F7301F52-2653-4F42-8206-85DD798665E7}" dt="2023-03-17T09:14:07.518" v="3030" actId="1076"/>
          <ac:spMkLst>
            <pc:docMk/>
            <pc:sldMk cId="3824133744" sldId="446"/>
            <ac:spMk id="12" creationId="{BBFDF7D9-C05A-0883-ADEF-8242884F8091}"/>
          </ac:spMkLst>
        </pc:spChg>
        <pc:spChg chg="add mod">
          <ac:chgData name="Tsemach Mizrachi" userId="85fcc19c-b38c-410f-93a9-519990a4c1f0" providerId="ADAL" clId="{F7301F52-2653-4F42-8206-85DD798665E7}" dt="2023-03-19T07:33:39.489" v="6414" actId="692"/>
          <ac:spMkLst>
            <pc:docMk/>
            <pc:sldMk cId="3824133744" sldId="446"/>
            <ac:spMk id="13" creationId="{DFC039A8-15D9-48D0-9A5B-29FA7966CEC7}"/>
          </ac:spMkLst>
        </pc:spChg>
        <pc:spChg chg="add mod">
          <ac:chgData name="Tsemach Mizrachi" userId="85fcc19c-b38c-410f-93a9-519990a4c1f0" providerId="ADAL" clId="{F7301F52-2653-4F42-8206-85DD798665E7}" dt="2023-03-17T09:14:44.972" v="3084" actId="1076"/>
          <ac:spMkLst>
            <pc:docMk/>
            <pc:sldMk cId="3824133744" sldId="446"/>
            <ac:spMk id="19" creationId="{4C3A617D-B222-1C11-F1B9-13057A2A2265}"/>
          </ac:spMkLst>
        </pc:spChg>
        <pc:spChg chg="add mod">
          <ac:chgData name="Tsemach Mizrachi" userId="85fcc19c-b38c-410f-93a9-519990a4c1f0" providerId="ADAL" clId="{F7301F52-2653-4F42-8206-85DD798665E7}" dt="2023-03-17T09:15:30.757" v="3091" actId="20577"/>
          <ac:spMkLst>
            <pc:docMk/>
            <pc:sldMk cId="3824133744" sldId="446"/>
            <ac:spMk id="21" creationId="{E450D220-79A8-2B73-AD4A-52C3CA2854C2}"/>
          </ac:spMkLst>
        </pc:spChg>
        <pc:spChg chg="add del mod">
          <ac:chgData name="Tsemach Mizrachi" userId="85fcc19c-b38c-410f-93a9-519990a4c1f0" providerId="ADAL" clId="{F7301F52-2653-4F42-8206-85DD798665E7}" dt="2023-03-17T09:23:03.928" v="3222" actId="478"/>
          <ac:spMkLst>
            <pc:docMk/>
            <pc:sldMk cId="3824133744" sldId="446"/>
            <ac:spMk id="26" creationId="{EAAC5892-6804-EB8A-49F5-499602D99EE2}"/>
          </ac:spMkLst>
        </pc:spChg>
        <pc:spChg chg="del">
          <ac:chgData name="Tsemach Mizrachi" userId="85fcc19c-b38c-410f-93a9-519990a4c1f0" providerId="ADAL" clId="{F7301F52-2653-4F42-8206-85DD798665E7}" dt="2023-03-17T09:04:04.657" v="2791" actId="478"/>
          <ac:spMkLst>
            <pc:docMk/>
            <pc:sldMk cId="3824133744" sldId="446"/>
            <ac:spMk id="34" creationId="{BF11AAE6-47CF-FCC1-17C6-13B45BCE89E3}"/>
          </ac:spMkLst>
        </pc:spChg>
        <pc:spChg chg="del">
          <ac:chgData name="Tsemach Mizrachi" userId="85fcc19c-b38c-410f-93a9-519990a4c1f0" providerId="ADAL" clId="{F7301F52-2653-4F42-8206-85DD798665E7}" dt="2023-03-17T09:04:02.693" v="2790" actId="478"/>
          <ac:spMkLst>
            <pc:docMk/>
            <pc:sldMk cId="3824133744" sldId="446"/>
            <ac:spMk id="35" creationId="{EC3F096E-D164-C07C-8CEB-98B707FEC51B}"/>
          </ac:spMkLst>
        </pc:spChg>
        <pc:spChg chg="add mod">
          <ac:chgData name="Tsemach Mizrachi" userId="85fcc19c-b38c-410f-93a9-519990a4c1f0" providerId="ADAL" clId="{F7301F52-2653-4F42-8206-85DD798665E7}" dt="2023-03-17T09:37:55.173" v="3407" actId="14100"/>
          <ac:spMkLst>
            <pc:docMk/>
            <pc:sldMk cId="3824133744" sldId="446"/>
            <ac:spMk id="45" creationId="{18D3FE50-9CEC-FD2A-15BE-68D7CAA637FF}"/>
          </ac:spMkLst>
        </pc:spChg>
        <pc:spChg chg="add del mod">
          <ac:chgData name="Tsemach Mizrachi" userId="85fcc19c-b38c-410f-93a9-519990a4c1f0" providerId="ADAL" clId="{F7301F52-2653-4F42-8206-85DD798665E7}" dt="2023-03-17T09:40:53.537" v="3457"/>
          <ac:spMkLst>
            <pc:docMk/>
            <pc:sldMk cId="3824133744" sldId="446"/>
            <ac:spMk id="47" creationId="{322AF0C1-A09C-6695-201C-56FC70694FBE}"/>
          </ac:spMkLst>
        </pc:spChg>
        <pc:spChg chg="add mod ord">
          <ac:chgData name="Tsemach Mizrachi" userId="85fcc19c-b38c-410f-93a9-519990a4c1f0" providerId="ADAL" clId="{F7301F52-2653-4F42-8206-85DD798665E7}" dt="2023-03-17T09:45:47.995" v="3598" actId="166"/>
          <ac:spMkLst>
            <pc:docMk/>
            <pc:sldMk cId="3824133744" sldId="446"/>
            <ac:spMk id="48" creationId="{6E69D4BB-5012-3FC8-45FE-342543906BF2}"/>
          </ac:spMkLst>
        </pc:spChg>
        <pc:spChg chg="add mod">
          <ac:chgData name="Tsemach Mizrachi" userId="85fcc19c-b38c-410f-93a9-519990a4c1f0" providerId="ADAL" clId="{F7301F52-2653-4F42-8206-85DD798665E7}" dt="2023-03-17T09:43:24.727" v="3522" actId="14100"/>
          <ac:spMkLst>
            <pc:docMk/>
            <pc:sldMk cId="3824133744" sldId="446"/>
            <ac:spMk id="49" creationId="{AB9C6E48-56D4-2E49-18D2-AA1E0CD42851}"/>
          </ac:spMkLst>
        </pc:spChg>
        <pc:spChg chg="add mod">
          <ac:chgData name="Tsemach Mizrachi" userId="85fcc19c-b38c-410f-93a9-519990a4c1f0" providerId="ADAL" clId="{F7301F52-2653-4F42-8206-85DD798665E7}" dt="2023-03-17T09:43:03.452" v="3512" actId="6549"/>
          <ac:spMkLst>
            <pc:docMk/>
            <pc:sldMk cId="3824133744" sldId="446"/>
            <ac:spMk id="50" creationId="{3AC3D761-958B-3BE6-DEB0-52082886B918}"/>
          </ac:spMkLst>
        </pc:spChg>
        <pc:spChg chg="add mod">
          <ac:chgData name="Tsemach Mizrachi" userId="85fcc19c-b38c-410f-93a9-519990a4c1f0" providerId="ADAL" clId="{F7301F52-2653-4F42-8206-85DD798665E7}" dt="2023-03-17T09:45:00.224" v="3594" actId="1038"/>
          <ac:spMkLst>
            <pc:docMk/>
            <pc:sldMk cId="3824133744" sldId="446"/>
            <ac:spMk id="51" creationId="{A9EED3CA-5FFE-C414-3B21-A403BBC4F9ED}"/>
          </ac:spMkLst>
        </pc:spChg>
        <pc:spChg chg="add del mod">
          <ac:chgData name="Tsemach Mizrachi" userId="85fcc19c-b38c-410f-93a9-519990a4c1f0" providerId="ADAL" clId="{F7301F52-2653-4F42-8206-85DD798665E7}" dt="2023-03-17T09:42:03.907" v="3484"/>
          <ac:spMkLst>
            <pc:docMk/>
            <pc:sldMk cId="3824133744" sldId="446"/>
            <ac:spMk id="52" creationId="{016098F9-B633-C85D-E79A-6C84A97EDADF}"/>
          </ac:spMkLst>
        </pc:spChg>
        <pc:spChg chg="add mod">
          <ac:chgData name="Tsemach Mizrachi" userId="85fcc19c-b38c-410f-93a9-519990a4c1f0" providerId="ADAL" clId="{F7301F52-2653-4F42-8206-85DD798665E7}" dt="2023-03-17T09:43:12.290" v="3515" actId="20577"/>
          <ac:spMkLst>
            <pc:docMk/>
            <pc:sldMk cId="3824133744" sldId="446"/>
            <ac:spMk id="53" creationId="{8A92B0D7-B33C-7BF4-CB88-DC40807A5361}"/>
          </ac:spMkLst>
        </pc:spChg>
        <pc:spChg chg="add mod">
          <ac:chgData name="Tsemach Mizrachi" userId="85fcc19c-b38c-410f-93a9-519990a4c1f0" providerId="ADAL" clId="{F7301F52-2653-4F42-8206-85DD798665E7}" dt="2023-03-17T09:43:15.010" v="3516" actId="20577"/>
          <ac:spMkLst>
            <pc:docMk/>
            <pc:sldMk cId="3824133744" sldId="446"/>
            <ac:spMk id="54" creationId="{556CBE56-D93D-C817-83ED-7B7C79BFC028}"/>
          </ac:spMkLst>
        </pc:spChg>
        <pc:spChg chg="add mod">
          <ac:chgData name="Tsemach Mizrachi" userId="85fcc19c-b38c-410f-93a9-519990a4c1f0" providerId="ADAL" clId="{F7301F52-2653-4F42-8206-85DD798665E7}" dt="2023-03-17T09:44:55.885" v="3590" actId="1036"/>
          <ac:spMkLst>
            <pc:docMk/>
            <pc:sldMk cId="3824133744" sldId="446"/>
            <ac:spMk id="55" creationId="{9054729A-409E-F51B-FD81-3DB5626CE916}"/>
          </ac:spMkLst>
        </pc:spChg>
        <pc:spChg chg="add mod">
          <ac:chgData name="Tsemach Mizrachi" userId="85fcc19c-b38c-410f-93a9-519990a4c1f0" providerId="ADAL" clId="{F7301F52-2653-4F42-8206-85DD798665E7}" dt="2023-03-17T09:43:36.915" v="3528" actId="20577"/>
          <ac:spMkLst>
            <pc:docMk/>
            <pc:sldMk cId="3824133744" sldId="446"/>
            <ac:spMk id="56" creationId="{BD07B881-0A5D-4A3B-5A2F-AC5641CF6FE5}"/>
          </ac:spMkLst>
        </pc:spChg>
        <pc:spChg chg="add mod">
          <ac:chgData name="Tsemach Mizrachi" userId="85fcc19c-b38c-410f-93a9-519990a4c1f0" providerId="ADAL" clId="{F7301F52-2653-4F42-8206-85DD798665E7}" dt="2023-03-17T09:43:39.500" v="3529" actId="20577"/>
          <ac:spMkLst>
            <pc:docMk/>
            <pc:sldMk cId="3824133744" sldId="446"/>
            <ac:spMk id="57" creationId="{0A6088DA-4B45-84B6-4DAD-C6C07DED40F8}"/>
          </ac:spMkLst>
        </pc:spChg>
        <pc:spChg chg="add mod">
          <ac:chgData name="Tsemach Mizrachi" userId="85fcc19c-b38c-410f-93a9-519990a4c1f0" providerId="ADAL" clId="{F7301F52-2653-4F42-8206-85DD798665E7}" dt="2023-03-17T09:44:11.893" v="3553" actId="1038"/>
          <ac:spMkLst>
            <pc:docMk/>
            <pc:sldMk cId="3824133744" sldId="446"/>
            <ac:spMk id="58" creationId="{A0276932-79FE-1792-27F4-1B88B4835A09}"/>
          </ac:spMkLst>
        </pc:spChg>
        <pc:spChg chg="add del mod">
          <ac:chgData name="Tsemach Mizrachi" userId="85fcc19c-b38c-410f-93a9-519990a4c1f0" providerId="ADAL" clId="{F7301F52-2653-4F42-8206-85DD798665E7}" dt="2023-03-17T09:42:33.388" v="3498"/>
          <ac:spMkLst>
            <pc:docMk/>
            <pc:sldMk cId="3824133744" sldId="446"/>
            <ac:spMk id="59" creationId="{C4E62605-2F98-E54F-0846-DAB92F52C372}"/>
          </ac:spMkLst>
        </pc:spChg>
        <pc:spChg chg="add mod">
          <ac:chgData name="Tsemach Mizrachi" userId="85fcc19c-b38c-410f-93a9-519990a4c1f0" providerId="ADAL" clId="{F7301F52-2653-4F42-8206-85DD798665E7}" dt="2023-03-17T09:44:16.176" v="3558" actId="1038"/>
          <ac:spMkLst>
            <pc:docMk/>
            <pc:sldMk cId="3824133744" sldId="446"/>
            <ac:spMk id="60" creationId="{F25E8098-85CC-66C9-4116-232849291E67}"/>
          </ac:spMkLst>
        </pc:spChg>
        <pc:spChg chg="add mod">
          <ac:chgData name="Tsemach Mizrachi" userId="85fcc19c-b38c-410f-93a9-519990a4c1f0" providerId="ADAL" clId="{F7301F52-2653-4F42-8206-85DD798665E7}" dt="2023-03-17T09:44:22.370" v="3559" actId="1038"/>
          <ac:spMkLst>
            <pc:docMk/>
            <pc:sldMk cId="3824133744" sldId="446"/>
            <ac:spMk id="61" creationId="{DFB25DF0-5A8F-C470-8B53-A709A02767D3}"/>
          </ac:spMkLst>
        </pc:spChg>
        <pc:spChg chg="add mod">
          <ac:chgData name="Tsemach Mizrachi" userId="85fcc19c-b38c-410f-93a9-519990a4c1f0" providerId="ADAL" clId="{F7301F52-2653-4F42-8206-85DD798665E7}" dt="2023-03-17T09:44:33.730" v="3571" actId="1038"/>
          <ac:spMkLst>
            <pc:docMk/>
            <pc:sldMk cId="3824133744" sldId="446"/>
            <ac:spMk id="62" creationId="{49BF6DE9-7DD7-3D3E-31EE-D2AA651A3DAB}"/>
          </ac:spMkLst>
        </pc:spChg>
        <pc:spChg chg="add mod">
          <ac:chgData name="Tsemach Mizrachi" userId="85fcc19c-b38c-410f-93a9-519990a4c1f0" providerId="ADAL" clId="{F7301F52-2653-4F42-8206-85DD798665E7}" dt="2023-03-17T09:44:37.416" v="3575" actId="1038"/>
          <ac:spMkLst>
            <pc:docMk/>
            <pc:sldMk cId="3824133744" sldId="446"/>
            <ac:spMk id="63" creationId="{7C4C7D00-BE25-17AF-0FE8-37A681FE66FC}"/>
          </ac:spMkLst>
        </pc:spChg>
        <pc:spChg chg="add mod">
          <ac:chgData name="Tsemach Mizrachi" userId="85fcc19c-b38c-410f-93a9-519990a4c1f0" providerId="ADAL" clId="{F7301F52-2653-4F42-8206-85DD798665E7}" dt="2023-03-17T09:43:58.368" v="3543" actId="6549"/>
          <ac:spMkLst>
            <pc:docMk/>
            <pc:sldMk cId="3824133744" sldId="446"/>
            <ac:spMk id="64" creationId="{46D1D120-F08B-EA19-90F8-F68F6778C90E}"/>
          </ac:spMkLst>
        </pc:spChg>
        <pc:spChg chg="add mod">
          <ac:chgData name="Tsemach Mizrachi" userId="85fcc19c-b38c-410f-93a9-519990a4c1f0" providerId="ADAL" clId="{F7301F52-2653-4F42-8206-85DD798665E7}" dt="2023-03-17T09:44:43.948" v="3584" actId="1036"/>
          <ac:spMkLst>
            <pc:docMk/>
            <pc:sldMk cId="3824133744" sldId="446"/>
            <ac:spMk id="65" creationId="{20DF488E-B62B-D3E0-A0D7-BE436E7EEC6C}"/>
          </ac:spMkLst>
        </pc:spChg>
        <pc:grpChg chg="add mod">
          <ac:chgData name="Tsemach Mizrachi" userId="85fcc19c-b38c-410f-93a9-519990a4c1f0" providerId="ADAL" clId="{F7301F52-2653-4F42-8206-85DD798665E7}" dt="2023-03-17T09:12:09.477" v="2995" actId="164"/>
          <ac:grpSpMkLst>
            <pc:docMk/>
            <pc:sldMk cId="3824133744" sldId="446"/>
            <ac:grpSpMk id="17" creationId="{C856786A-0E82-A866-9732-B77D4E1D9C9B}"/>
          </ac:grpSpMkLst>
        </pc:grpChg>
        <pc:graphicFrameChg chg="add mod modGraphic">
          <ac:chgData name="Tsemach Mizrachi" userId="85fcc19c-b38c-410f-93a9-519990a4c1f0" providerId="ADAL" clId="{F7301F52-2653-4F42-8206-85DD798665E7}" dt="2023-03-17T09:13:55.025" v="3027" actId="1035"/>
          <ac:graphicFrameMkLst>
            <pc:docMk/>
            <pc:sldMk cId="3824133744" sldId="446"/>
            <ac:graphicFrameMk id="4" creationId="{CCA2607D-601A-7E4D-00FE-FBEB718ECACF}"/>
          </ac:graphicFrameMkLst>
        </pc:graphicFrameChg>
        <pc:graphicFrameChg chg="add mod modGraphic">
          <ac:chgData name="Tsemach Mizrachi" userId="85fcc19c-b38c-410f-93a9-519990a4c1f0" providerId="ADAL" clId="{F7301F52-2653-4F42-8206-85DD798665E7}" dt="2023-03-17T09:14:04.418" v="3029" actId="1076"/>
          <ac:graphicFrameMkLst>
            <pc:docMk/>
            <pc:sldMk cId="3824133744" sldId="446"/>
            <ac:graphicFrameMk id="7" creationId="{B64603ED-6625-CB9B-3107-711B6FA8D5A4}"/>
          </ac:graphicFrameMkLst>
        </pc:graphicFrameChg>
        <pc:graphicFrameChg chg="add mod modGraphic">
          <ac:chgData name="Tsemach Mizrachi" userId="85fcc19c-b38c-410f-93a9-519990a4c1f0" providerId="ADAL" clId="{F7301F52-2653-4F42-8206-85DD798665E7}" dt="2023-03-17T09:14:49.605" v="3085" actId="1076"/>
          <ac:graphicFrameMkLst>
            <pc:docMk/>
            <pc:sldMk cId="3824133744" sldId="446"/>
            <ac:graphicFrameMk id="18" creationId="{63AE81D4-5475-617D-4214-15E5613DE562}"/>
          </ac:graphicFrameMkLst>
        </pc:graphicFrameChg>
        <pc:graphicFrameChg chg="add del mod">
          <ac:chgData name="Tsemach Mizrachi" userId="85fcc19c-b38c-410f-93a9-519990a4c1f0" providerId="ADAL" clId="{F7301F52-2653-4F42-8206-85DD798665E7}" dt="2023-03-17T09:15:51.429" v="3094" actId="478"/>
          <ac:graphicFrameMkLst>
            <pc:docMk/>
            <pc:sldMk cId="3824133744" sldId="446"/>
            <ac:graphicFrameMk id="22" creationId="{94DC8C18-F1F5-5828-2341-A4C247AFD46D}"/>
          </ac:graphicFrameMkLst>
        </pc:graphicFrameChg>
        <pc:graphicFrameChg chg="add mod modGraphic">
          <ac:chgData name="Tsemach Mizrachi" userId="85fcc19c-b38c-410f-93a9-519990a4c1f0" providerId="ADAL" clId="{F7301F52-2653-4F42-8206-85DD798665E7}" dt="2023-03-17T09:22:13.466" v="3217" actId="1036"/>
          <ac:graphicFrameMkLst>
            <pc:docMk/>
            <pc:sldMk cId="3824133744" sldId="446"/>
            <ac:graphicFrameMk id="24" creationId="{D59B3BF1-BF41-16FC-5319-DA64E7D12824}"/>
          </ac:graphicFrameMkLst>
        </pc:graphicFrameChg>
        <pc:graphicFrameChg chg="add mod ord modGraphic">
          <ac:chgData name="Tsemach Mizrachi" userId="85fcc19c-b38c-410f-93a9-519990a4c1f0" providerId="ADAL" clId="{F7301F52-2653-4F42-8206-85DD798665E7}" dt="2023-03-17T09:23:14.832" v="3224" actId="166"/>
          <ac:graphicFrameMkLst>
            <pc:docMk/>
            <pc:sldMk cId="3824133744" sldId="446"/>
            <ac:graphicFrameMk id="25" creationId="{FE367474-5629-F2BD-214C-5392F57B6FDC}"/>
          </ac:graphicFrameMkLst>
        </pc:graphicFrameChg>
        <pc:graphicFrameChg chg="add mod">
          <ac:chgData name="Tsemach Mizrachi" userId="85fcc19c-b38c-410f-93a9-519990a4c1f0" providerId="ADAL" clId="{F7301F52-2653-4F42-8206-85DD798665E7}" dt="2023-03-17T09:24:29.344" v="3230" actId="1076"/>
          <ac:graphicFrameMkLst>
            <pc:docMk/>
            <pc:sldMk cId="3824133744" sldId="446"/>
            <ac:graphicFrameMk id="27" creationId="{F68555D9-7FC1-86D3-9BCB-B91014020E9D}"/>
          </ac:graphicFrameMkLst>
        </pc:graphicFrameChg>
        <pc:graphicFrameChg chg="add mod">
          <ac:chgData name="Tsemach Mizrachi" userId="85fcc19c-b38c-410f-93a9-519990a4c1f0" providerId="ADAL" clId="{F7301F52-2653-4F42-8206-85DD798665E7}" dt="2023-03-17T14:28:33.350" v="3675" actId="1076"/>
          <ac:graphicFrameMkLst>
            <pc:docMk/>
            <pc:sldMk cId="3824133744" sldId="446"/>
            <ac:graphicFrameMk id="29" creationId="{B515E341-0583-4FCE-D636-EC0B873826CA}"/>
          </ac:graphicFrameMkLst>
        </pc:graphicFrameChg>
        <pc:graphicFrameChg chg="add mod modGraphic">
          <ac:chgData name="Tsemach Mizrachi" userId="85fcc19c-b38c-410f-93a9-519990a4c1f0" providerId="ADAL" clId="{F7301F52-2653-4F42-8206-85DD798665E7}" dt="2023-03-17T09:27:35.394" v="3261"/>
          <ac:graphicFrameMkLst>
            <pc:docMk/>
            <pc:sldMk cId="3824133744" sldId="446"/>
            <ac:graphicFrameMk id="30" creationId="{491B2710-67C6-DF07-88D5-8DE70CD7D4F2}"/>
          </ac:graphicFrameMkLst>
        </pc:graphicFrameChg>
        <pc:graphicFrameChg chg="add mod">
          <ac:chgData name="Tsemach Mizrachi" userId="85fcc19c-b38c-410f-93a9-519990a4c1f0" providerId="ADAL" clId="{F7301F52-2653-4F42-8206-85DD798665E7}" dt="2023-03-17T09:27:47.775" v="3263" actId="1076"/>
          <ac:graphicFrameMkLst>
            <pc:docMk/>
            <pc:sldMk cId="3824133744" sldId="446"/>
            <ac:graphicFrameMk id="31" creationId="{2BCEA6EE-AB7B-3D39-F9A0-6C75512087A4}"/>
          </ac:graphicFrameMkLst>
        </pc:graphicFrameChg>
        <pc:graphicFrameChg chg="add mod">
          <ac:chgData name="Tsemach Mizrachi" userId="85fcc19c-b38c-410f-93a9-519990a4c1f0" providerId="ADAL" clId="{F7301F52-2653-4F42-8206-85DD798665E7}" dt="2023-03-17T09:27:55.966" v="3265" actId="1076"/>
          <ac:graphicFrameMkLst>
            <pc:docMk/>
            <pc:sldMk cId="3824133744" sldId="446"/>
            <ac:graphicFrameMk id="32" creationId="{2F54F501-FC91-9A63-F0F8-F2AB87BA190D}"/>
          </ac:graphicFrameMkLst>
        </pc:graphicFrameChg>
        <pc:graphicFrameChg chg="add mod">
          <ac:chgData name="Tsemach Mizrachi" userId="85fcc19c-b38c-410f-93a9-519990a4c1f0" providerId="ADAL" clId="{F7301F52-2653-4F42-8206-85DD798665E7}" dt="2023-03-17T09:28:01.406" v="3267" actId="1076"/>
          <ac:graphicFrameMkLst>
            <pc:docMk/>
            <pc:sldMk cId="3824133744" sldId="446"/>
            <ac:graphicFrameMk id="33" creationId="{868790C4-BFF1-E4D8-C055-5E4E62D82C7D}"/>
          </ac:graphicFrameMkLst>
        </pc:graphicFrameChg>
        <pc:graphicFrameChg chg="add mod modGraphic">
          <ac:chgData name="Tsemach Mizrachi" userId="85fcc19c-b38c-410f-93a9-519990a4c1f0" providerId="ADAL" clId="{F7301F52-2653-4F42-8206-85DD798665E7}" dt="2023-03-17T09:30:19.918" v="3311" actId="14100"/>
          <ac:graphicFrameMkLst>
            <pc:docMk/>
            <pc:sldMk cId="3824133744" sldId="446"/>
            <ac:graphicFrameMk id="36" creationId="{186FE4FB-AB0E-A18C-170C-869161C4C3D0}"/>
          </ac:graphicFrameMkLst>
        </pc:graphicFrameChg>
        <pc:graphicFrameChg chg="add del mod">
          <ac:chgData name="Tsemach Mizrachi" userId="85fcc19c-b38c-410f-93a9-519990a4c1f0" providerId="ADAL" clId="{F7301F52-2653-4F42-8206-85DD798665E7}" dt="2023-03-17T09:28:48.639" v="3281"/>
          <ac:graphicFrameMkLst>
            <pc:docMk/>
            <pc:sldMk cId="3824133744" sldId="446"/>
            <ac:graphicFrameMk id="37" creationId="{1659C953-A429-D5A3-8B27-4CCC50200665}"/>
          </ac:graphicFrameMkLst>
        </pc:graphicFrameChg>
        <pc:graphicFrameChg chg="add mod">
          <ac:chgData name="Tsemach Mizrachi" userId="85fcc19c-b38c-410f-93a9-519990a4c1f0" providerId="ADAL" clId="{F7301F52-2653-4F42-8206-85DD798665E7}" dt="2023-03-17T09:28:57.917" v="3283" actId="1076"/>
          <ac:graphicFrameMkLst>
            <pc:docMk/>
            <pc:sldMk cId="3824133744" sldId="446"/>
            <ac:graphicFrameMk id="38" creationId="{712271F6-34F7-0397-1280-6446D270C602}"/>
          </ac:graphicFrameMkLst>
        </pc:graphicFrameChg>
        <pc:graphicFrameChg chg="add mod">
          <ac:chgData name="Tsemach Mizrachi" userId="85fcc19c-b38c-410f-93a9-519990a4c1f0" providerId="ADAL" clId="{F7301F52-2653-4F42-8206-85DD798665E7}" dt="2023-03-17T09:29:03.021" v="3285" actId="1076"/>
          <ac:graphicFrameMkLst>
            <pc:docMk/>
            <pc:sldMk cId="3824133744" sldId="446"/>
            <ac:graphicFrameMk id="39" creationId="{253A33D1-BB89-D92C-04DB-C0C0B1777A23}"/>
          </ac:graphicFrameMkLst>
        </pc:graphicFrameChg>
        <pc:graphicFrameChg chg="add mod">
          <ac:chgData name="Tsemach Mizrachi" userId="85fcc19c-b38c-410f-93a9-519990a4c1f0" providerId="ADAL" clId="{F7301F52-2653-4F42-8206-85DD798665E7}" dt="2023-03-17T09:29:09.377" v="3290" actId="1035"/>
          <ac:graphicFrameMkLst>
            <pc:docMk/>
            <pc:sldMk cId="3824133744" sldId="446"/>
            <ac:graphicFrameMk id="40" creationId="{938B0372-B5DA-BB72-4D48-FC44B4D729C0}"/>
          </ac:graphicFrameMkLst>
        </pc:graphicFrameChg>
        <pc:graphicFrameChg chg="add mod modGraphic">
          <ac:chgData name="Tsemach Mizrachi" userId="85fcc19c-b38c-410f-93a9-519990a4c1f0" providerId="ADAL" clId="{F7301F52-2653-4F42-8206-85DD798665E7}" dt="2023-03-17T14:28:45.718" v="3677" actId="1076"/>
          <ac:graphicFrameMkLst>
            <pc:docMk/>
            <pc:sldMk cId="3824133744" sldId="446"/>
            <ac:graphicFrameMk id="41" creationId="{D817033E-FA07-B2F1-C265-6948906823E4}"/>
          </ac:graphicFrameMkLst>
        </pc:graphicFrameChg>
        <pc:graphicFrameChg chg="add mod">
          <ac:chgData name="Tsemach Mizrachi" userId="85fcc19c-b38c-410f-93a9-519990a4c1f0" providerId="ADAL" clId="{F7301F52-2653-4F42-8206-85DD798665E7}" dt="2023-03-17T09:29:35.014" v="3305" actId="1076"/>
          <ac:graphicFrameMkLst>
            <pc:docMk/>
            <pc:sldMk cId="3824133744" sldId="446"/>
            <ac:graphicFrameMk id="42" creationId="{93A9CDA0-FE18-6494-54E0-EBDAC759BDB6}"/>
          </ac:graphicFrameMkLst>
        </pc:graphicFrameChg>
        <pc:graphicFrameChg chg="add mod">
          <ac:chgData name="Tsemach Mizrachi" userId="85fcc19c-b38c-410f-93a9-519990a4c1f0" providerId="ADAL" clId="{F7301F52-2653-4F42-8206-85DD798665E7}" dt="2023-03-17T09:29:42.405" v="3307" actId="1076"/>
          <ac:graphicFrameMkLst>
            <pc:docMk/>
            <pc:sldMk cId="3824133744" sldId="446"/>
            <ac:graphicFrameMk id="43" creationId="{138706AD-FC1F-E0A6-6F87-CD39EA859BF1}"/>
          </ac:graphicFrameMkLst>
        </pc:graphicFrameChg>
        <pc:graphicFrameChg chg="add mod modGraphic">
          <ac:chgData name="Tsemach Mizrachi" userId="85fcc19c-b38c-410f-93a9-519990a4c1f0" providerId="ADAL" clId="{F7301F52-2653-4F42-8206-85DD798665E7}" dt="2023-03-17T09:30:26.161" v="3312" actId="14100"/>
          <ac:graphicFrameMkLst>
            <pc:docMk/>
            <pc:sldMk cId="3824133744" sldId="446"/>
            <ac:graphicFrameMk id="44" creationId="{4CEE81A3-7785-E2AD-3B1A-CC129791B930}"/>
          </ac:graphicFrameMkLst>
        </pc:graphicFrameChg>
        <pc:graphicFrameChg chg="add del mod modGraphic">
          <ac:chgData name="Tsemach Mizrachi" userId="85fcc19c-b38c-410f-93a9-519990a4c1f0" providerId="ADAL" clId="{F7301F52-2653-4F42-8206-85DD798665E7}" dt="2023-03-17T09:45:11.163" v="3595" actId="478"/>
          <ac:graphicFrameMkLst>
            <pc:docMk/>
            <pc:sldMk cId="3824133744" sldId="446"/>
            <ac:graphicFrameMk id="46" creationId="{F5005523-3633-FB26-4624-B7A1F05B72FA}"/>
          </ac:graphicFrameMkLst>
        </pc:graphicFrameChg>
        <pc:picChg chg="del">
          <ac:chgData name="Tsemach Mizrachi" userId="85fcc19c-b38c-410f-93a9-519990a4c1f0" providerId="ADAL" clId="{F7301F52-2653-4F42-8206-85DD798665E7}" dt="2023-03-17T09:03:57.445" v="2785" actId="478"/>
          <ac:picMkLst>
            <pc:docMk/>
            <pc:sldMk cId="3824133744" sldId="446"/>
            <ac:picMk id="6" creationId="{EA82CB10-C0EC-E2F8-DC0D-138C507B11DE}"/>
          </ac:picMkLst>
        </pc:picChg>
        <pc:picChg chg="del">
          <ac:chgData name="Tsemach Mizrachi" userId="85fcc19c-b38c-410f-93a9-519990a4c1f0" providerId="ADAL" clId="{F7301F52-2653-4F42-8206-85DD798665E7}" dt="2023-03-17T09:04:00.406" v="2788" actId="478"/>
          <ac:picMkLst>
            <pc:docMk/>
            <pc:sldMk cId="3824133744" sldId="446"/>
            <ac:picMk id="10" creationId="{04709A9B-46EA-C58F-6F14-8AF6088C4797}"/>
          </ac:picMkLst>
        </pc:picChg>
        <pc:picChg chg="del">
          <ac:chgData name="Tsemach Mizrachi" userId="85fcc19c-b38c-410f-93a9-519990a4c1f0" providerId="ADAL" clId="{F7301F52-2653-4F42-8206-85DD798665E7}" dt="2023-03-17T09:04:00.909" v="2789" actId="478"/>
          <ac:picMkLst>
            <pc:docMk/>
            <pc:sldMk cId="3824133744" sldId="446"/>
            <ac:picMk id="15" creationId="{9A5A314B-35A8-7044-D948-93043363E573}"/>
          </ac:picMkLst>
        </pc:picChg>
        <pc:cxnChg chg="add mod">
          <ac:chgData name="Tsemach Mizrachi" userId="85fcc19c-b38c-410f-93a9-519990a4c1f0" providerId="ADAL" clId="{F7301F52-2653-4F42-8206-85DD798665E7}" dt="2023-03-19T07:33:39.489" v="6414" actId="692"/>
          <ac:cxnSpMkLst>
            <pc:docMk/>
            <pc:sldMk cId="3824133744" sldId="446"/>
            <ac:cxnSpMk id="16" creationId="{B249FB9B-348C-6242-E1BA-050BE3A750BA}"/>
          </ac:cxnSpMkLst>
        </pc:cxnChg>
        <pc:cxnChg chg="del mod">
          <ac:chgData name="Tsemach Mizrachi" userId="85fcc19c-b38c-410f-93a9-519990a4c1f0" providerId="ADAL" clId="{F7301F52-2653-4F42-8206-85DD798665E7}" dt="2023-03-17T09:03:58.679" v="2786" actId="478"/>
          <ac:cxnSpMkLst>
            <pc:docMk/>
            <pc:sldMk cId="3824133744" sldId="446"/>
            <ac:cxnSpMk id="23" creationId="{AD90A84E-C43D-44C5-8D2A-D51668FDF021}"/>
          </ac:cxnSpMkLst>
        </pc:cxnChg>
        <pc:cxnChg chg="del mod">
          <ac:chgData name="Tsemach Mizrachi" userId="85fcc19c-b38c-410f-93a9-519990a4c1f0" providerId="ADAL" clId="{F7301F52-2653-4F42-8206-85DD798665E7}" dt="2023-03-17T09:03:59.476" v="2787" actId="478"/>
          <ac:cxnSpMkLst>
            <pc:docMk/>
            <pc:sldMk cId="3824133744" sldId="446"/>
            <ac:cxnSpMk id="28" creationId="{AB119DC4-D12C-557F-C12A-3A9244C61D32}"/>
          </ac:cxnSpMkLst>
        </pc:cxnChg>
      </pc:sldChg>
      <pc:sldChg chg="addSp delSp modSp add mod addAnim delAnim modAnim">
        <pc:chgData name="Tsemach Mizrachi" userId="85fcc19c-b38c-410f-93a9-519990a4c1f0" providerId="ADAL" clId="{F7301F52-2653-4F42-8206-85DD798665E7}" dt="2023-03-20T18:31:47.455" v="7814" actId="692"/>
        <pc:sldMkLst>
          <pc:docMk/>
          <pc:sldMk cId="1058733645" sldId="447"/>
        </pc:sldMkLst>
        <pc:spChg chg="mod">
          <ac:chgData name="Tsemach Mizrachi" userId="85fcc19c-b38c-410f-93a9-519990a4c1f0" providerId="ADAL" clId="{F7301F52-2653-4F42-8206-85DD798665E7}" dt="2023-03-17T14:26:37.784" v="3666" actId="20577"/>
          <ac:spMkLst>
            <pc:docMk/>
            <pc:sldMk cId="1058733645" sldId="447"/>
            <ac:spMk id="2" creationId="{809189CC-14F7-D958-C3A4-36249CD9D4EE}"/>
          </ac:spMkLst>
        </pc:spChg>
        <pc:spChg chg="del">
          <ac:chgData name="Tsemach Mizrachi" userId="85fcc19c-b38c-410f-93a9-519990a4c1f0" providerId="ADAL" clId="{F7301F52-2653-4F42-8206-85DD798665E7}" dt="2023-03-17T14:25:30.737" v="3656" actId="478"/>
          <ac:spMkLst>
            <pc:docMk/>
            <pc:sldMk cId="1058733645" sldId="447"/>
            <ac:spMk id="4" creationId="{D5A2312A-3301-8845-8D32-E62E922B4D5E}"/>
          </ac:spMkLst>
        </pc:spChg>
        <pc:spChg chg="add mod">
          <ac:chgData name="Tsemach Mizrachi" userId="85fcc19c-b38c-410f-93a9-519990a4c1f0" providerId="ADAL" clId="{F7301F52-2653-4F42-8206-85DD798665E7}" dt="2023-03-17T14:29:27.301" v="3695" actId="1076"/>
          <ac:spMkLst>
            <pc:docMk/>
            <pc:sldMk cId="1058733645" sldId="447"/>
            <ac:spMk id="5" creationId="{D3D9584C-AC35-2D6F-E494-44DAD6F18EBC}"/>
          </ac:spMkLst>
        </pc:spChg>
        <pc:spChg chg="add del mod">
          <ac:chgData name="Tsemach Mizrachi" userId="85fcc19c-b38c-410f-93a9-519990a4c1f0" providerId="ADAL" clId="{F7301F52-2653-4F42-8206-85DD798665E7}" dt="2023-03-17T14:29:10.952" v="3691" actId="478"/>
          <ac:spMkLst>
            <pc:docMk/>
            <pc:sldMk cId="1058733645" sldId="447"/>
            <ac:spMk id="6" creationId="{E779ECCE-8D09-1570-C1AE-3BF56BD0B533}"/>
          </ac:spMkLst>
        </pc:spChg>
        <pc:spChg chg="add mod">
          <ac:chgData name="Tsemach Mizrachi" userId="85fcc19c-b38c-410f-93a9-519990a4c1f0" providerId="ADAL" clId="{F7301F52-2653-4F42-8206-85DD798665E7}" dt="2023-03-17T14:31:26.717" v="3748" actId="1076"/>
          <ac:spMkLst>
            <pc:docMk/>
            <pc:sldMk cId="1058733645" sldId="447"/>
            <ac:spMk id="21" creationId="{5581C60D-3799-0693-617D-93FC5BA52F93}"/>
          </ac:spMkLst>
        </pc:spChg>
        <pc:spChg chg="add mod">
          <ac:chgData name="Tsemach Mizrachi" userId="85fcc19c-b38c-410f-93a9-519990a4c1f0" providerId="ADAL" clId="{F7301F52-2653-4F42-8206-85DD798665E7}" dt="2023-03-17T14:31:26.717" v="3748" actId="1076"/>
          <ac:spMkLst>
            <pc:docMk/>
            <pc:sldMk cId="1058733645" sldId="447"/>
            <ac:spMk id="22" creationId="{A76137CC-2C04-77AC-954E-67E5A9B04910}"/>
          </ac:spMkLst>
        </pc:spChg>
        <pc:spChg chg="add mod">
          <ac:chgData name="Tsemach Mizrachi" userId="85fcc19c-b38c-410f-93a9-519990a4c1f0" providerId="ADAL" clId="{F7301F52-2653-4F42-8206-85DD798665E7}" dt="2023-03-17T14:32:04.047" v="3772" actId="1037"/>
          <ac:spMkLst>
            <pc:docMk/>
            <pc:sldMk cId="1058733645" sldId="447"/>
            <ac:spMk id="24" creationId="{CF5E1991-5B53-4CA5-91A0-50C7674964AA}"/>
          </ac:spMkLst>
        </pc:spChg>
        <pc:spChg chg="add del mod">
          <ac:chgData name="Tsemach Mizrachi" userId="85fcc19c-b38c-410f-93a9-519990a4c1f0" providerId="ADAL" clId="{F7301F52-2653-4F42-8206-85DD798665E7}" dt="2023-03-17T14:31:31.888" v="3749" actId="478"/>
          <ac:spMkLst>
            <pc:docMk/>
            <pc:sldMk cId="1058733645" sldId="447"/>
            <ac:spMk id="25" creationId="{BACECE66-37E8-D1D8-DF27-A94F44CB85F0}"/>
          </ac:spMkLst>
        </pc:spChg>
        <pc:spChg chg="add mod">
          <ac:chgData name="Tsemach Mizrachi" userId="85fcc19c-b38c-410f-93a9-519990a4c1f0" providerId="ADAL" clId="{F7301F52-2653-4F42-8206-85DD798665E7}" dt="2023-03-17T14:31:45.055" v="3751" actId="1076"/>
          <ac:spMkLst>
            <pc:docMk/>
            <pc:sldMk cId="1058733645" sldId="447"/>
            <ac:spMk id="26" creationId="{2C79E463-10C5-EAAD-F7D0-F7B3BC066394}"/>
          </ac:spMkLst>
        </pc:spChg>
        <pc:spChg chg="add del mod">
          <ac:chgData name="Tsemach Mizrachi" userId="85fcc19c-b38c-410f-93a9-519990a4c1f0" providerId="ADAL" clId="{F7301F52-2653-4F42-8206-85DD798665E7}" dt="2023-03-17T14:37:39.192" v="3824" actId="478"/>
          <ac:spMkLst>
            <pc:docMk/>
            <pc:sldMk cId="1058733645" sldId="447"/>
            <ac:spMk id="33" creationId="{0EC96B36-4659-FD0A-F827-B1263E3AB83E}"/>
          </ac:spMkLst>
        </pc:spChg>
        <pc:spChg chg="add mod">
          <ac:chgData name="Tsemach Mizrachi" userId="85fcc19c-b38c-410f-93a9-519990a4c1f0" providerId="ADAL" clId="{F7301F52-2653-4F42-8206-85DD798665E7}" dt="2023-03-20T18:31:47.455" v="7814" actId="692"/>
          <ac:spMkLst>
            <pc:docMk/>
            <pc:sldMk cId="1058733645" sldId="447"/>
            <ac:spMk id="34" creationId="{7B865F3E-D797-1E5B-6EF9-A4E1B38BCF19}"/>
          </ac:spMkLst>
        </pc:spChg>
        <pc:spChg chg="add mod">
          <ac:chgData name="Tsemach Mizrachi" userId="85fcc19c-b38c-410f-93a9-519990a4c1f0" providerId="ADAL" clId="{F7301F52-2653-4F42-8206-85DD798665E7}" dt="2023-03-20T18:31:34.347" v="7809" actId="692"/>
          <ac:spMkLst>
            <pc:docMk/>
            <pc:sldMk cId="1058733645" sldId="447"/>
            <ac:spMk id="35" creationId="{4CD642B4-77FC-5636-3259-29AA42CD35EE}"/>
          </ac:spMkLst>
        </pc:spChg>
        <pc:spChg chg="add del mod">
          <ac:chgData name="Tsemach Mizrachi" userId="85fcc19c-b38c-410f-93a9-519990a4c1f0" providerId="ADAL" clId="{F7301F52-2653-4F42-8206-85DD798665E7}" dt="2023-03-17T14:38:12.366" v="3831" actId="478"/>
          <ac:spMkLst>
            <pc:docMk/>
            <pc:sldMk cId="1058733645" sldId="447"/>
            <ac:spMk id="36" creationId="{19771F47-C06A-6939-0D1C-1C8F0980E42B}"/>
          </ac:spMkLst>
        </pc:spChg>
        <pc:spChg chg="add del mod">
          <ac:chgData name="Tsemach Mizrachi" userId="85fcc19c-b38c-410f-93a9-519990a4c1f0" providerId="ADAL" clId="{F7301F52-2653-4F42-8206-85DD798665E7}" dt="2023-03-17T14:38:54.343" v="3836" actId="478"/>
          <ac:spMkLst>
            <pc:docMk/>
            <pc:sldMk cId="1058733645" sldId="447"/>
            <ac:spMk id="37" creationId="{1AA45D2D-D6A1-25D9-3BA4-91A28183C8AD}"/>
          </ac:spMkLst>
        </pc:spChg>
        <pc:spChg chg="add mod">
          <ac:chgData name="Tsemach Mizrachi" userId="85fcc19c-b38c-410f-93a9-519990a4c1f0" providerId="ADAL" clId="{F7301F52-2653-4F42-8206-85DD798665E7}" dt="2023-03-17T14:41:57.851" v="3889" actId="164"/>
          <ac:spMkLst>
            <pc:docMk/>
            <pc:sldMk cId="1058733645" sldId="447"/>
            <ac:spMk id="38" creationId="{812DA433-2BC4-E067-EEE9-9CDD0B21E27B}"/>
          </ac:spMkLst>
        </pc:spChg>
        <pc:spChg chg="add mod">
          <ac:chgData name="Tsemach Mizrachi" userId="85fcc19c-b38c-410f-93a9-519990a4c1f0" providerId="ADAL" clId="{F7301F52-2653-4F42-8206-85DD798665E7}" dt="2023-03-17T14:42:06.426" v="3890" actId="164"/>
          <ac:spMkLst>
            <pc:docMk/>
            <pc:sldMk cId="1058733645" sldId="447"/>
            <ac:spMk id="39" creationId="{15A8CD00-F4DF-5A97-C8A2-08FB9D24DA83}"/>
          </ac:spMkLst>
        </pc:spChg>
        <pc:grpChg chg="add mod">
          <ac:chgData name="Tsemach Mizrachi" userId="85fcc19c-b38c-410f-93a9-519990a4c1f0" providerId="ADAL" clId="{F7301F52-2653-4F42-8206-85DD798665E7}" dt="2023-03-17T14:41:57.851" v="3889" actId="164"/>
          <ac:grpSpMkLst>
            <pc:docMk/>
            <pc:sldMk cId="1058733645" sldId="447"/>
            <ac:grpSpMk id="40" creationId="{7F3F8EAF-5BDC-73CF-1968-BC7FC37BF377}"/>
          </ac:grpSpMkLst>
        </pc:grpChg>
        <pc:grpChg chg="add mod">
          <ac:chgData name="Tsemach Mizrachi" userId="85fcc19c-b38c-410f-93a9-519990a4c1f0" providerId="ADAL" clId="{F7301F52-2653-4F42-8206-85DD798665E7}" dt="2023-03-17T14:42:06.426" v="3890" actId="164"/>
          <ac:grpSpMkLst>
            <pc:docMk/>
            <pc:sldMk cId="1058733645" sldId="447"/>
            <ac:grpSpMk id="41" creationId="{46A49634-108F-475B-C357-8EF6EB6E6E45}"/>
          </ac:grpSpMkLst>
        </pc:grpChg>
        <pc:graphicFrameChg chg="add del mod">
          <ac:chgData name="Tsemach Mizrachi" userId="85fcc19c-b38c-410f-93a9-519990a4c1f0" providerId="ADAL" clId="{F7301F52-2653-4F42-8206-85DD798665E7}" dt="2023-03-17T14:28:53.647" v="3681" actId="478"/>
          <ac:graphicFrameMkLst>
            <pc:docMk/>
            <pc:sldMk cId="1058733645" sldId="447"/>
            <ac:graphicFrameMk id="7" creationId="{7D5A0377-231B-75BC-0F86-ECB683680C3E}"/>
          </ac:graphicFrameMkLst>
        </pc:graphicFrameChg>
        <pc:graphicFrameChg chg="add del mod">
          <ac:chgData name="Tsemach Mizrachi" userId="85fcc19c-b38c-410f-93a9-519990a4c1f0" providerId="ADAL" clId="{F7301F52-2653-4F42-8206-85DD798665E7}" dt="2023-03-17T14:28:06.186" v="3668" actId="478"/>
          <ac:graphicFrameMkLst>
            <pc:docMk/>
            <pc:sldMk cId="1058733645" sldId="447"/>
            <ac:graphicFrameMk id="8" creationId="{257EA2A7-E5ED-028F-11A8-51F5CA7B6A9A}"/>
          </ac:graphicFrameMkLst>
        </pc:graphicFrameChg>
        <pc:graphicFrameChg chg="add del mod">
          <ac:chgData name="Tsemach Mizrachi" userId="85fcc19c-b38c-410f-93a9-519990a4c1f0" providerId="ADAL" clId="{F7301F52-2653-4F42-8206-85DD798665E7}" dt="2023-03-17T14:29:05.022" v="3688" actId="478"/>
          <ac:graphicFrameMkLst>
            <pc:docMk/>
            <pc:sldMk cId="1058733645" sldId="447"/>
            <ac:graphicFrameMk id="9" creationId="{76182F2E-D21B-B82D-4041-7C33DA024E94}"/>
          </ac:graphicFrameMkLst>
        </pc:graphicFrameChg>
        <pc:graphicFrameChg chg="add del mod">
          <ac:chgData name="Tsemach Mizrachi" userId="85fcc19c-b38c-410f-93a9-519990a4c1f0" providerId="ADAL" clId="{F7301F52-2653-4F42-8206-85DD798665E7}" dt="2023-03-17T14:28:51.801" v="3680" actId="478"/>
          <ac:graphicFrameMkLst>
            <pc:docMk/>
            <pc:sldMk cId="1058733645" sldId="447"/>
            <ac:graphicFrameMk id="10" creationId="{BCE717C7-818E-2879-9D2A-A0C60BBEB435}"/>
          </ac:graphicFrameMkLst>
        </pc:graphicFrameChg>
        <pc:graphicFrameChg chg="add del mod">
          <ac:chgData name="Tsemach Mizrachi" userId="85fcc19c-b38c-410f-93a9-519990a4c1f0" providerId="ADAL" clId="{F7301F52-2653-4F42-8206-85DD798665E7}" dt="2023-03-17T14:28:10.109" v="3670" actId="478"/>
          <ac:graphicFrameMkLst>
            <pc:docMk/>
            <pc:sldMk cId="1058733645" sldId="447"/>
            <ac:graphicFrameMk id="11" creationId="{4C6D21D2-F48C-09A2-554B-57C3446540D6}"/>
          </ac:graphicFrameMkLst>
        </pc:graphicFrameChg>
        <pc:graphicFrameChg chg="add del mod">
          <ac:chgData name="Tsemach Mizrachi" userId="85fcc19c-b38c-410f-93a9-519990a4c1f0" providerId="ADAL" clId="{F7301F52-2653-4F42-8206-85DD798665E7}" dt="2023-03-17T14:28:08.681" v="3669" actId="478"/>
          <ac:graphicFrameMkLst>
            <pc:docMk/>
            <pc:sldMk cId="1058733645" sldId="447"/>
            <ac:graphicFrameMk id="12" creationId="{F73C6B99-11A5-2C63-48D2-070EEAE21991}"/>
          </ac:graphicFrameMkLst>
        </pc:graphicFrameChg>
        <pc:graphicFrameChg chg="add del mod">
          <ac:chgData name="Tsemach Mizrachi" userId="85fcc19c-b38c-410f-93a9-519990a4c1f0" providerId="ADAL" clId="{F7301F52-2653-4F42-8206-85DD798665E7}" dt="2023-03-17T14:28:58.983" v="3684" actId="478"/>
          <ac:graphicFrameMkLst>
            <pc:docMk/>
            <pc:sldMk cId="1058733645" sldId="447"/>
            <ac:graphicFrameMk id="13" creationId="{5F217154-1CBA-20D2-65EB-443FE3E0A7F7}"/>
          </ac:graphicFrameMkLst>
        </pc:graphicFrameChg>
        <pc:graphicFrameChg chg="add del mod">
          <ac:chgData name="Tsemach Mizrachi" userId="85fcc19c-b38c-410f-93a9-519990a4c1f0" providerId="ADAL" clId="{F7301F52-2653-4F42-8206-85DD798665E7}" dt="2023-03-17T14:28:57.312" v="3683" actId="478"/>
          <ac:graphicFrameMkLst>
            <pc:docMk/>
            <pc:sldMk cId="1058733645" sldId="447"/>
            <ac:graphicFrameMk id="14" creationId="{F84D4D69-C496-55E5-12B5-73A89D95878C}"/>
          </ac:graphicFrameMkLst>
        </pc:graphicFrameChg>
        <pc:graphicFrameChg chg="add del mod">
          <ac:chgData name="Tsemach Mizrachi" userId="85fcc19c-b38c-410f-93a9-519990a4c1f0" providerId="ADAL" clId="{F7301F52-2653-4F42-8206-85DD798665E7}" dt="2023-03-17T14:28:55.753" v="3682" actId="478"/>
          <ac:graphicFrameMkLst>
            <pc:docMk/>
            <pc:sldMk cId="1058733645" sldId="447"/>
            <ac:graphicFrameMk id="15" creationId="{514B49CC-8E68-08BD-E172-87FE2E200ADE}"/>
          </ac:graphicFrameMkLst>
        </pc:graphicFrameChg>
        <pc:graphicFrameChg chg="add del mod">
          <ac:chgData name="Tsemach Mizrachi" userId="85fcc19c-b38c-410f-93a9-519990a4c1f0" providerId="ADAL" clId="{F7301F52-2653-4F42-8206-85DD798665E7}" dt="2023-03-17T14:29:01.610" v="3686" actId="478"/>
          <ac:graphicFrameMkLst>
            <pc:docMk/>
            <pc:sldMk cId="1058733645" sldId="447"/>
            <ac:graphicFrameMk id="16" creationId="{B5B878DC-7C62-6E8D-7475-F017E0A09FD9}"/>
          </ac:graphicFrameMkLst>
        </pc:graphicFrameChg>
        <pc:graphicFrameChg chg="add del mod">
          <ac:chgData name="Tsemach Mizrachi" userId="85fcc19c-b38c-410f-93a9-519990a4c1f0" providerId="ADAL" clId="{F7301F52-2653-4F42-8206-85DD798665E7}" dt="2023-03-17T14:29:00.311" v="3685" actId="478"/>
          <ac:graphicFrameMkLst>
            <pc:docMk/>
            <pc:sldMk cId="1058733645" sldId="447"/>
            <ac:graphicFrameMk id="17" creationId="{9A7E35B3-AA00-4A59-3069-EE265C2FA96C}"/>
          </ac:graphicFrameMkLst>
        </pc:graphicFrameChg>
        <pc:graphicFrameChg chg="add del mod">
          <ac:chgData name="Tsemach Mizrachi" userId="85fcc19c-b38c-410f-93a9-519990a4c1f0" providerId="ADAL" clId="{F7301F52-2653-4F42-8206-85DD798665E7}" dt="2023-03-17T14:29:03.080" v="3687" actId="478"/>
          <ac:graphicFrameMkLst>
            <pc:docMk/>
            <pc:sldMk cId="1058733645" sldId="447"/>
            <ac:graphicFrameMk id="18" creationId="{201794F6-9E76-D29C-6CC8-4B0F5AD78558}"/>
          </ac:graphicFrameMkLst>
        </pc:graphicFrameChg>
        <pc:graphicFrameChg chg="add mod modGraphic">
          <ac:chgData name="Tsemach Mizrachi" userId="85fcc19c-b38c-410f-93a9-519990a4c1f0" providerId="ADAL" clId="{F7301F52-2653-4F42-8206-85DD798665E7}" dt="2023-03-17T14:31:01.564" v="3746" actId="20577"/>
          <ac:graphicFrameMkLst>
            <pc:docMk/>
            <pc:sldMk cId="1058733645" sldId="447"/>
            <ac:graphicFrameMk id="19" creationId="{78D4CFCB-3386-A537-087F-67C88114C9D3}"/>
          </ac:graphicFrameMkLst>
        </pc:graphicFrameChg>
        <pc:graphicFrameChg chg="add mod">
          <ac:chgData name="Tsemach Mizrachi" userId="85fcc19c-b38c-410f-93a9-519990a4c1f0" providerId="ADAL" clId="{F7301F52-2653-4F42-8206-85DD798665E7}" dt="2023-03-17T14:31:26.717" v="3748" actId="1076"/>
          <ac:graphicFrameMkLst>
            <pc:docMk/>
            <pc:sldMk cId="1058733645" sldId="447"/>
            <ac:graphicFrameMk id="20" creationId="{38798D36-B5B0-D434-D146-F1F94E03C8F9}"/>
          </ac:graphicFrameMkLst>
        </pc:graphicFrameChg>
        <pc:graphicFrameChg chg="add mod modGraphic">
          <ac:chgData name="Tsemach Mizrachi" userId="85fcc19c-b38c-410f-93a9-519990a4c1f0" providerId="ADAL" clId="{F7301F52-2653-4F42-8206-85DD798665E7}" dt="2023-03-17T14:34:19.124" v="3802" actId="20577"/>
          <ac:graphicFrameMkLst>
            <pc:docMk/>
            <pc:sldMk cId="1058733645" sldId="447"/>
            <ac:graphicFrameMk id="23" creationId="{3FBFE65E-D2F8-ACF3-ADED-B49850743863}"/>
          </ac:graphicFrameMkLst>
        </pc:graphicFrameChg>
        <pc:picChg chg="add mod">
          <ac:chgData name="Tsemach Mizrachi" userId="85fcc19c-b38c-410f-93a9-519990a4c1f0" providerId="ADAL" clId="{F7301F52-2653-4F42-8206-85DD798665E7}" dt="2023-03-17T14:32:50.092" v="3774" actId="1076"/>
          <ac:picMkLst>
            <pc:docMk/>
            <pc:sldMk cId="1058733645" sldId="447"/>
            <ac:picMk id="28" creationId="{EC2AF0C9-6F19-B0E9-51C9-BB5D6F9A595E}"/>
          </ac:picMkLst>
        </pc:picChg>
        <pc:picChg chg="add mod">
          <ac:chgData name="Tsemach Mizrachi" userId="85fcc19c-b38c-410f-93a9-519990a4c1f0" providerId="ADAL" clId="{F7301F52-2653-4F42-8206-85DD798665E7}" dt="2023-03-17T14:33:23.818" v="3776" actId="1076"/>
          <ac:picMkLst>
            <pc:docMk/>
            <pc:sldMk cId="1058733645" sldId="447"/>
            <ac:picMk id="30" creationId="{81C66D74-93A4-A77E-D5FD-5BBFE90E8452}"/>
          </ac:picMkLst>
        </pc:picChg>
        <pc:picChg chg="add mod">
          <ac:chgData name="Tsemach Mizrachi" userId="85fcc19c-b38c-410f-93a9-519990a4c1f0" providerId="ADAL" clId="{F7301F52-2653-4F42-8206-85DD798665E7}" dt="2023-03-17T14:34:59.235" v="3804" actId="1076"/>
          <ac:picMkLst>
            <pc:docMk/>
            <pc:sldMk cId="1058733645" sldId="447"/>
            <ac:picMk id="32" creationId="{BE3F0412-1CD4-E202-13D2-B922E76D29E2}"/>
          </ac:picMkLst>
        </pc:picChg>
        <pc:picChg chg="del">
          <ac:chgData name="Tsemach Mizrachi" userId="85fcc19c-b38c-410f-93a9-519990a4c1f0" providerId="ADAL" clId="{F7301F52-2653-4F42-8206-85DD798665E7}" dt="2023-03-17T14:25:32.731" v="3657" actId="478"/>
          <ac:picMkLst>
            <pc:docMk/>
            <pc:sldMk cId="1058733645" sldId="447"/>
            <ac:picMk id="2050" creationId="{9A01B4A1-BE20-2E67-3CC1-56380085ECAE}"/>
          </ac:picMkLst>
        </pc:picChg>
      </pc:sldChg>
      <pc:sldChg chg="addSp delSp modSp add mod delAnim">
        <pc:chgData name="Tsemach Mizrachi" userId="85fcc19c-b38c-410f-93a9-519990a4c1f0" providerId="ADAL" clId="{F7301F52-2653-4F42-8206-85DD798665E7}" dt="2023-03-18T09:05:08.765" v="4038" actId="1076"/>
        <pc:sldMkLst>
          <pc:docMk/>
          <pc:sldMk cId="3710110006" sldId="448"/>
        </pc:sldMkLst>
        <pc:grpChg chg="del">
          <ac:chgData name="Tsemach Mizrachi" userId="85fcc19c-b38c-410f-93a9-519990a4c1f0" providerId="ADAL" clId="{F7301F52-2653-4F42-8206-85DD798665E7}" dt="2023-03-18T09:01:21.904" v="3995" actId="478"/>
          <ac:grpSpMkLst>
            <pc:docMk/>
            <pc:sldMk cId="3710110006" sldId="448"/>
            <ac:grpSpMk id="40" creationId="{7F3F8EAF-5BDC-73CF-1968-BC7FC37BF377}"/>
          </ac:grpSpMkLst>
        </pc:grpChg>
        <pc:grpChg chg="del">
          <ac:chgData name="Tsemach Mizrachi" userId="85fcc19c-b38c-410f-93a9-519990a4c1f0" providerId="ADAL" clId="{F7301F52-2653-4F42-8206-85DD798665E7}" dt="2023-03-18T09:01:15.532" v="3994" actId="478"/>
          <ac:grpSpMkLst>
            <pc:docMk/>
            <pc:sldMk cId="3710110006" sldId="448"/>
            <ac:grpSpMk id="41" creationId="{46A49634-108F-475B-C357-8EF6EB6E6E45}"/>
          </ac:grpSpMkLst>
        </pc:grpChg>
        <pc:graphicFrameChg chg="add mod modGraphic">
          <ac:chgData name="Tsemach Mizrachi" userId="85fcc19c-b38c-410f-93a9-519990a4c1f0" providerId="ADAL" clId="{F7301F52-2653-4F42-8206-85DD798665E7}" dt="2023-03-18T09:02:41.019" v="4007"/>
          <ac:graphicFrameMkLst>
            <pc:docMk/>
            <pc:sldMk cId="3710110006" sldId="448"/>
            <ac:graphicFrameMk id="4" creationId="{35914015-98FF-A426-3BD1-505125829181}"/>
          </ac:graphicFrameMkLst>
        </pc:graphicFrameChg>
        <pc:graphicFrameChg chg="add mod modGraphic">
          <ac:chgData name="Tsemach Mizrachi" userId="85fcc19c-b38c-410f-93a9-519990a4c1f0" providerId="ADAL" clId="{F7301F52-2653-4F42-8206-85DD798665E7}" dt="2023-03-18T09:04:18.446" v="4026" actId="1076"/>
          <ac:graphicFrameMkLst>
            <pc:docMk/>
            <pc:sldMk cId="3710110006" sldId="448"/>
            <ac:graphicFrameMk id="6" creationId="{0D5E9097-1514-65EB-006B-5879BD252E9D}"/>
          </ac:graphicFrameMkLst>
        </pc:graphicFrameChg>
        <pc:graphicFrameChg chg="add mod modGraphic">
          <ac:chgData name="Tsemach Mizrachi" userId="85fcc19c-b38c-410f-93a9-519990a4c1f0" providerId="ADAL" clId="{F7301F52-2653-4F42-8206-85DD798665E7}" dt="2023-03-18T09:05:08.765" v="4038" actId="1076"/>
          <ac:graphicFrameMkLst>
            <pc:docMk/>
            <pc:sldMk cId="3710110006" sldId="448"/>
            <ac:graphicFrameMk id="7" creationId="{A3F41CBF-7859-E078-BFBC-C0CAC1ACFF57}"/>
          </ac:graphicFrameMkLst>
        </pc:graphicFrameChg>
        <pc:graphicFrameChg chg="mod modGraphic">
          <ac:chgData name="Tsemach Mizrachi" userId="85fcc19c-b38c-410f-93a9-519990a4c1f0" providerId="ADAL" clId="{F7301F52-2653-4F42-8206-85DD798665E7}" dt="2023-03-18T09:00:06.633" v="3962" actId="20577"/>
          <ac:graphicFrameMkLst>
            <pc:docMk/>
            <pc:sldMk cId="3710110006" sldId="448"/>
            <ac:graphicFrameMk id="19" creationId="{78D4CFCB-3386-A537-087F-67C88114C9D3}"/>
          </ac:graphicFrameMkLst>
        </pc:graphicFrameChg>
        <pc:graphicFrameChg chg="mod modGraphic">
          <ac:chgData name="Tsemach Mizrachi" userId="85fcc19c-b38c-410f-93a9-519990a4c1f0" providerId="ADAL" clId="{F7301F52-2653-4F42-8206-85DD798665E7}" dt="2023-03-18T09:00:58.793" v="3990"/>
          <ac:graphicFrameMkLst>
            <pc:docMk/>
            <pc:sldMk cId="3710110006" sldId="448"/>
            <ac:graphicFrameMk id="23" creationId="{3FBFE65E-D2F8-ACF3-ADED-B49850743863}"/>
          </ac:graphicFrameMkLst>
        </pc:graphicFrameChg>
        <pc:picChg chg="del">
          <ac:chgData name="Tsemach Mizrachi" userId="85fcc19c-b38c-410f-93a9-519990a4c1f0" providerId="ADAL" clId="{F7301F52-2653-4F42-8206-85DD798665E7}" dt="2023-03-18T09:01:12.263" v="3993" actId="478"/>
          <ac:picMkLst>
            <pc:docMk/>
            <pc:sldMk cId="3710110006" sldId="448"/>
            <ac:picMk id="28" creationId="{EC2AF0C9-6F19-B0E9-51C9-BB5D6F9A595E}"/>
          </ac:picMkLst>
        </pc:picChg>
        <pc:picChg chg="del">
          <ac:chgData name="Tsemach Mizrachi" userId="85fcc19c-b38c-410f-93a9-519990a4c1f0" providerId="ADAL" clId="{F7301F52-2653-4F42-8206-85DD798665E7}" dt="2023-03-18T09:01:09.023" v="3992" actId="478"/>
          <ac:picMkLst>
            <pc:docMk/>
            <pc:sldMk cId="3710110006" sldId="448"/>
            <ac:picMk id="30" creationId="{81C66D74-93A4-A77E-D5FD-5BBFE90E8452}"/>
          </ac:picMkLst>
        </pc:picChg>
        <pc:picChg chg="del">
          <ac:chgData name="Tsemach Mizrachi" userId="85fcc19c-b38c-410f-93a9-519990a4c1f0" providerId="ADAL" clId="{F7301F52-2653-4F42-8206-85DD798665E7}" dt="2023-03-18T09:01:03.773" v="3991" actId="478"/>
          <ac:picMkLst>
            <pc:docMk/>
            <pc:sldMk cId="3710110006" sldId="448"/>
            <ac:picMk id="32" creationId="{BE3F0412-1CD4-E202-13D2-B922E76D29E2}"/>
          </ac:picMkLst>
        </pc:picChg>
      </pc:sldChg>
      <pc:sldChg chg="addSp delSp modSp add mod delAnim modAnim">
        <pc:chgData name="Tsemach Mizrachi" userId="85fcc19c-b38c-410f-93a9-519990a4c1f0" providerId="ADAL" clId="{F7301F52-2653-4F42-8206-85DD798665E7}" dt="2023-03-20T18:31:08.552" v="7808" actId="1076"/>
        <pc:sldMkLst>
          <pc:docMk/>
          <pc:sldMk cId="415551931" sldId="449"/>
        </pc:sldMkLst>
        <pc:spChg chg="mod">
          <ac:chgData name="Tsemach Mizrachi" userId="85fcc19c-b38c-410f-93a9-519990a4c1f0" providerId="ADAL" clId="{F7301F52-2653-4F42-8206-85DD798665E7}" dt="2023-03-18T09:05:43.300" v="4050" actId="20577"/>
          <ac:spMkLst>
            <pc:docMk/>
            <pc:sldMk cId="415551931" sldId="449"/>
            <ac:spMk id="2" creationId="{809189CC-14F7-D958-C3A4-36249CD9D4EE}"/>
          </ac:spMkLst>
        </pc:spChg>
        <pc:spChg chg="add mod">
          <ac:chgData name="Tsemach Mizrachi" userId="85fcc19c-b38c-410f-93a9-519990a4c1f0" providerId="ADAL" clId="{F7301F52-2653-4F42-8206-85DD798665E7}" dt="2023-03-18T09:17:06.010" v="4242" actId="1076"/>
          <ac:spMkLst>
            <pc:docMk/>
            <pc:sldMk cId="415551931" sldId="449"/>
            <ac:spMk id="8" creationId="{AD183E00-1B38-F411-E20E-D35BA8A2AAF5}"/>
          </ac:spMkLst>
        </pc:spChg>
        <pc:spChg chg="add mod">
          <ac:chgData name="Tsemach Mizrachi" userId="85fcc19c-b38c-410f-93a9-519990a4c1f0" providerId="ADAL" clId="{F7301F52-2653-4F42-8206-85DD798665E7}" dt="2023-03-18T09:18:47.036" v="4277" actId="164"/>
          <ac:spMkLst>
            <pc:docMk/>
            <pc:sldMk cId="415551931" sldId="449"/>
            <ac:spMk id="12" creationId="{2182B973-D92A-0607-55D6-02054729F7E4}"/>
          </ac:spMkLst>
        </pc:spChg>
        <pc:spChg chg="add mod">
          <ac:chgData name="Tsemach Mizrachi" userId="85fcc19c-b38c-410f-93a9-519990a4c1f0" providerId="ADAL" clId="{F7301F52-2653-4F42-8206-85DD798665E7}" dt="2023-03-18T09:18:47.036" v="4277" actId="164"/>
          <ac:spMkLst>
            <pc:docMk/>
            <pc:sldMk cId="415551931" sldId="449"/>
            <ac:spMk id="13" creationId="{87808C8A-C910-9682-9BC8-B8E6E0EB8E4F}"/>
          </ac:spMkLst>
        </pc:spChg>
        <pc:spChg chg="add mod">
          <ac:chgData name="Tsemach Mizrachi" userId="85fcc19c-b38c-410f-93a9-519990a4c1f0" providerId="ADAL" clId="{F7301F52-2653-4F42-8206-85DD798665E7}" dt="2023-03-18T09:18:47.036" v="4277" actId="164"/>
          <ac:spMkLst>
            <pc:docMk/>
            <pc:sldMk cId="415551931" sldId="449"/>
            <ac:spMk id="14" creationId="{42ADE374-4C11-485E-D8E2-60C8A0809996}"/>
          </ac:spMkLst>
        </pc:spChg>
        <pc:spChg chg="mod">
          <ac:chgData name="Tsemach Mizrachi" userId="85fcc19c-b38c-410f-93a9-519990a4c1f0" providerId="ADAL" clId="{F7301F52-2653-4F42-8206-85DD798665E7}" dt="2023-03-18T09:20:07.947" v="4285" actId="692"/>
          <ac:spMkLst>
            <pc:docMk/>
            <pc:sldMk cId="415551931" sldId="449"/>
            <ac:spMk id="17" creationId="{24873E4D-7F52-F7B0-CA7E-15E6A0163650}"/>
          </ac:spMkLst>
        </pc:spChg>
        <pc:spChg chg="mod">
          <ac:chgData name="Tsemach Mizrachi" userId="85fcc19c-b38c-410f-93a9-519990a4c1f0" providerId="ADAL" clId="{F7301F52-2653-4F42-8206-85DD798665E7}" dt="2023-03-18T09:20:07.947" v="4285" actId="692"/>
          <ac:spMkLst>
            <pc:docMk/>
            <pc:sldMk cId="415551931" sldId="449"/>
            <ac:spMk id="18" creationId="{9D3DACAF-37E9-4F3D-40CA-C75ADF6100DB}"/>
          </ac:spMkLst>
        </pc:spChg>
        <pc:spChg chg="mod">
          <ac:chgData name="Tsemach Mizrachi" userId="85fcc19c-b38c-410f-93a9-519990a4c1f0" providerId="ADAL" clId="{F7301F52-2653-4F42-8206-85DD798665E7}" dt="2023-03-18T09:20:29.167" v="4327" actId="1035"/>
          <ac:spMkLst>
            <pc:docMk/>
            <pc:sldMk cId="415551931" sldId="449"/>
            <ac:spMk id="25" creationId="{7B61A30E-682A-51C2-E115-25052CB5736B}"/>
          </ac:spMkLst>
        </pc:spChg>
        <pc:grpChg chg="add del mod">
          <ac:chgData name="Tsemach Mizrachi" userId="85fcc19c-b38c-410f-93a9-519990a4c1f0" providerId="ADAL" clId="{F7301F52-2653-4F42-8206-85DD798665E7}" dt="2023-03-20T18:25:35.719" v="7718" actId="478"/>
          <ac:grpSpMkLst>
            <pc:docMk/>
            <pc:sldMk cId="415551931" sldId="449"/>
            <ac:grpSpMk id="15" creationId="{D6D43CBF-EE74-979F-CE0C-F093F5FAEF9B}"/>
          </ac:grpSpMkLst>
        </pc:grpChg>
        <pc:grpChg chg="add del mod">
          <ac:chgData name="Tsemach Mizrachi" userId="85fcc19c-b38c-410f-93a9-519990a4c1f0" providerId="ADAL" clId="{F7301F52-2653-4F42-8206-85DD798665E7}" dt="2023-03-20T18:25:33.141" v="7717" actId="478"/>
          <ac:grpSpMkLst>
            <pc:docMk/>
            <pc:sldMk cId="415551931" sldId="449"/>
            <ac:grpSpMk id="16" creationId="{7F75DFF9-2825-1639-9592-A240704E4E51}"/>
          </ac:grpSpMkLst>
        </pc:grpChg>
        <pc:graphicFrameChg chg="del">
          <ac:chgData name="Tsemach Mizrachi" userId="85fcc19c-b38c-410f-93a9-519990a4c1f0" providerId="ADAL" clId="{F7301F52-2653-4F42-8206-85DD798665E7}" dt="2023-03-18T09:09:24.881" v="4136" actId="478"/>
          <ac:graphicFrameMkLst>
            <pc:docMk/>
            <pc:sldMk cId="415551931" sldId="449"/>
            <ac:graphicFrameMk id="4" creationId="{35914015-98FF-A426-3BD1-505125829181}"/>
          </ac:graphicFrameMkLst>
        </pc:graphicFrameChg>
        <pc:graphicFrameChg chg="del mod">
          <ac:chgData name="Tsemach Mizrachi" userId="85fcc19c-b38c-410f-93a9-519990a4c1f0" providerId="ADAL" clId="{F7301F52-2653-4F42-8206-85DD798665E7}" dt="2023-03-18T09:11:38.206" v="4159" actId="478"/>
          <ac:graphicFrameMkLst>
            <pc:docMk/>
            <pc:sldMk cId="415551931" sldId="449"/>
            <ac:graphicFrameMk id="6" creationId="{0D5E9097-1514-65EB-006B-5879BD252E9D}"/>
          </ac:graphicFrameMkLst>
        </pc:graphicFrameChg>
        <pc:graphicFrameChg chg="del">
          <ac:chgData name="Tsemach Mizrachi" userId="85fcc19c-b38c-410f-93a9-519990a4c1f0" providerId="ADAL" clId="{F7301F52-2653-4F42-8206-85DD798665E7}" dt="2023-03-18T09:16:17.254" v="4220" actId="478"/>
          <ac:graphicFrameMkLst>
            <pc:docMk/>
            <pc:sldMk cId="415551931" sldId="449"/>
            <ac:graphicFrameMk id="7" creationId="{A3F41CBF-7859-E078-BFBC-C0CAC1ACFF57}"/>
          </ac:graphicFrameMkLst>
        </pc:graphicFrameChg>
        <pc:graphicFrameChg chg="add del mod">
          <ac:chgData name="Tsemach Mizrachi" userId="85fcc19c-b38c-410f-93a9-519990a4c1f0" providerId="ADAL" clId="{F7301F52-2653-4F42-8206-85DD798665E7}" dt="2023-03-18T09:09:22.292" v="4135" actId="478"/>
          <ac:graphicFrameMkLst>
            <pc:docMk/>
            <pc:sldMk cId="415551931" sldId="449"/>
            <ac:graphicFrameMk id="9" creationId="{C9D38614-E697-F315-2F06-BEB8141AE01E}"/>
          </ac:graphicFrameMkLst>
        </pc:graphicFrameChg>
        <pc:graphicFrameChg chg="add mod modGraphic">
          <ac:chgData name="Tsemach Mizrachi" userId="85fcc19c-b38c-410f-93a9-519990a4c1f0" providerId="ADAL" clId="{F7301F52-2653-4F42-8206-85DD798665E7}" dt="2023-03-20T18:31:08.552" v="7808" actId="1076"/>
          <ac:graphicFrameMkLst>
            <pc:docMk/>
            <pc:sldMk cId="415551931" sldId="449"/>
            <ac:graphicFrameMk id="9" creationId="{F69F8693-CE2C-E9D2-9E82-0698EEBA024C}"/>
          </ac:graphicFrameMkLst>
        </pc:graphicFrameChg>
        <pc:graphicFrameChg chg="add mod modGraphic">
          <ac:chgData name="Tsemach Mizrachi" userId="85fcc19c-b38c-410f-93a9-519990a4c1f0" providerId="ADAL" clId="{F7301F52-2653-4F42-8206-85DD798665E7}" dt="2023-03-20T18:27:53.123" v="7780" actId="798"/>
          <ac:graphicFrameMkLst>
            <pc:docMk/>
            <pc:sldMk cId="415551931" sldId="449"/>
            <ac:graphicFrameMk id="10" creationId="{231853EA-4AD4-1189-AEEC-47A6124095DC}"/>
          </ac:graphicFrameMkLst>
        </pc:graphicFrameChg>
        <pc:graphicFrameChg chg="add mod modGraphic">
          <ac:chgData name="Tsemach Mizrachi" userId="85fcc19c-b38c-410f-93a9-519990a4c1f0" providerId="ADAL" clId="{F7301F52-2653-4F42-8206-85DD798665E7}" dt="2023-03-18T09:14:03.945" v="4193"/>
          <ac:graphicFrameMkLst>
            <pc:docMk/>
            <pc:sldMk cId="415551931" sldId="449"/>
            <ac:graphicFrameMk id="11" creationId="{6B941F89-3DC7-01AB-9286-8696754D2A86}"/>
          </ac:graphicFrameMkLst>
        </pc:graphicFrameChg>
        <pc:graphicFrameChg chg="mod modGraphic">
          <ac:chgData name="Tsemach Mizrachi" userId="85fcc19c-b38c-410f-93a9-519990a4c1f0" providerId="ADAL" clId="{F7301F52-2653-4F42-8206-85DD798665E7}" dt="2023-03-20T18:27:03.839" v="7770" actId="20577"/>
          <ac:graphicFrameMkLst>
            <pc:docMk/>
            <pc:sldMk cId="415551931" sldId="449"/>
            <ac:graphicFrameMk id="19" creationId="{78D4CFCB-3386-A537-087F-67C88114C9D3}"/>
          </ac:graphicFrameMkLst>
        </pc:graphicFrameChg>
        <pc:graphicFrameChg chg="modGraphic">
          <ac:chgData name="Tsemach Mizrachi" userId="85fcc19c-b38c-410f-93a9-519990a4c1f0" providerId="ADAL" clId="{F7301F52-2653-4F42-8206-85DD798665E7}" dt="2023-03-18T09:06:14.225" v="4064" actId="20577"/>
          <ac:graphicFrameMkLst>
            <pc:docMk/>
            <pc:sldMk cId="415551931" sldId="449"/>
            <ac:graphicFrameMk id="20" creationId="{38798D36-B5B0-D434-D146-F1F94E03C8F9}"/>
          </ac:graphicFrameMkLst>
        </pc:graphicFrameChg>
        <pc:graphicFrameChg chg="modGraphic">
          <ac:chgData name="Tsemach Mizrachi" userId="85fcc19c-b38c-410f-93a9-519990a4c1f0" providerId="ADAL" clId="{F7301F52-2653-4F42-8206-85DD798665E7}" dt="2023-03-20T18:26:01.375" v="7732" actId="20577"/>
          <ac:graphicFrameMkLst>
            <pc:docMk/>
            <pc:sldMk cId="415551931" sldId="449"/>
            <ac:graphicFrameMk id="23" creationId="{3FBFE65E-D2F8-ACF3-ADED-B49850743863}"/>
          </ac:graphicFrameMkLst>
        </pc:graphicFrameChg>
        <pc:picChg chg="add del mod">
          <ac:chgData name="Tsemach Mizrachi" userId="85fcc19c-b38c-410f-93a9-519990a4c1f0" providerId="ADAL" clId="{F7301F52-2653-4F42-8206-85DD798665E7}" dt="2023-03-20T18:26:03.854" v="7733" actId="478"/>
          <ac:picMkLst>
            <pc:docMk/>
            <pc:sldMk cId="415551931" sldId="449"/>
            <ac:picMk id="6" creationId="{18921BEC-3527-BED9-73DD-F0EFAF06495E}"/>
          </ac:picMkLst>
        </pc:picChg>
        <pc:picChg chg="add del mod">
          <ac:chgData name="Tsemach Mizrachi" userId="85fcc19c-b38c-410f-93a9-519990a4c1f0" providerId="ADAL" clId="{F7301F52-2653-4F42-8206-85DD798665E7}" dt="2023-03-20T18:30:08.270" v="7796" actId="478"/>
          <ac:picMkLst>
            <pc:docMk/>
            <pc:sldMk cId="415551931" sldId="449"/>
            <ac:picMk id="7" creationId="{58539CD9-9B4B-CC06-69FC-3C867385248F}"/>
          </ac:picMkLst>
        </pc:picChg>
      </pc:sldChg>
      <pc:sldChg chg="addSp delSp modSp add mod delAnim">
        <pc:chgData name="Tsemach Mizrachi" userId="85fcc19c-b38c-410f-93a9-519990a4c1f0" providerId="ADAL" clId="{F7301F52-2653-4F42-8206-85DD798665E7}" dt="2023-03-20T18:32:51.815" v="7830" actId="478"/>
        <pc:sldMkLst>
          <pc:docMk/>
          <pc:sldMk cId="3197326449" sldId="450"/>
        </pc:sldMkLst>
        <pc:spChg chg="mod">
          <ac:chgData name="Tsemach Mizrachi" userId="85fcc19c-b38c-410f-93a9-519990a4c1f0" providerId="ADAL" clId="{F7301F52-2653-4F42-8206-85DD798665E7}" dt="2023-03-18T09:22:06.903" v="4384" actId="20577"/>
          <ac:spMkLst>
            <pc:docMk/>
            <pc:sldMk cId="3197326449" sldId="450"/>
            <ac:spMk id="2" creationId="{809189CC-14F7-D958-C3A4-36249CD9D4EE}"/>
          </ac:spMkLst>
        </pc:spChg>
        <pc:spChg chg="add del mod">
          <ac:chgData name="Tsemach Mizrachi" userId="85fcc19c-b38c-410f-93a9-519990a4c1f0" providerId="ADAL" clId="{F7301F52-2653-4F42-8206-85DD798665E7}" dt="2023-03-18T09:25:25.109" v="4432" actId="1076"/>
          <ac:spMkLst>
            <pc:docMk/>
            <pc:sldMk cId="3197326449" sldId="450"/>
            <ac:spMk id="3" creationId="{B6577DE9-5F4B-414D-62FA-65860E1A8650}"/>
          </ac:spMkLst>
        </pc:spChg>
        <pc:spChg chg="del">
          <ac:chgData name="Tsemach Mizrachi" userId="85fcc19c-b38c-410f-93a9-519990a4c1f0" providerId="ADAL" clId="{F7301F52-2653-4F42-8206-85DD798665E7}" dt="2023-03-18T09:22:20.982" v="4389" actId="478"/>
          <ac:spMkLst>
            <pc:docMk/>
            <pc:sldMk cId="3197326449" sldId="450"/>
            <ac:spMk id="5" creationId="{D3D9584C-AC35-2D6F-E494-44DAD6F18EBC}"/>
          </ac:spMkLst>
        </pc:spChg>
        <pc:spChg chg="add mod">
          <ac:chgData name="Tsemach Mizrachi" userId="85fcc19c-b38c-410f-93a9-519990a4c1f0" providerId="ADAL" clId="{F7301F52-2653-4F42-8206-85DD798665E7}" dt="2023-03-18T09:32:40.757" v="4516" actId="1076"/>
          <ac:spMkLst>
            <pc:docMk/>
            <pc:sldMk cId="3197326449" sldId="450"/>
            <ac:spMk id="7" creationId="{EB49ACA0-6C89-36CE-068B-F870D3636B63}"/>
          </ac:spMkLst>
        </pc:spChg>
        <pc:spChg chg="mod">
          <ac:chgData name="Tsemach Mizrachi" userId="85fcc19c-b38c-410f-93a9-519990a4c1f0" providerId="ADAL" clId="{F7301F52-2653-4F42-8206-85DD798665E7}" dt="2023-03-18T09:32:45.197" v="4517" actId="1076"/>
          <ac:spMkLst>
            <pc:docMk/>
            <pc:sldMk cId="3197326449" sldId="450"/>
            <ac:spMk id="8" creationId="{AD183E00-1B38-F411-E20E-D35BA8A2AAF5}"/>
          </ac:spMkLst>
        </pc:spChg>
        <pc:spChg chg="add del mod">
          <ac:chgData name="Tsemach Mizrachi" userId="85fcc19c-b38c-410f-93a9-519990a4c1f0" providerId="ADAL" clId="{F7301F52-2653-4F42-8206-85DD798665E7}" dt="2023-03-18T09:25:23.206" v="4431" actId="478"/>
          <ac:spMkLst>
            <pc:docMk/>
            <pc:sldMk cId="3197326449" sldId="450"/>
            <ac:spMk id="9" creationId="{EAEC0D96-31E3-F2B5-8174-604D4BC1B217}"/>
          </ac:spMkLst>
        </pc:spChg>
        <pc:spChg chg="del">
          <ac:chgData name="Tsemach Mizrachi" userId="85fcc19c-b38c-410f-93a9-519990a4c1f0" providerId="ADAL" clId="{F7301F52-2653-4F42-8206-85DD798665E7}" dt="2023-03-18T09:22:23.870" v="4390" actId="478"/>
          <ac:spMkLst>
            <pc:docMk/>
            <pc:sldMk cId="3197326449" sldId="450"/>
            <ac:spMk id="21" creationId="{5581C60D-3799-0693-617D-93FC5BA52F93}"/>
          </ac:spMkLst>
        </pc:spChg>
        <pc:spChg chg="del">
          <ac:chgData name="Tsemach Mizrachi" userId="85fcc19c-b38c-410f-93a9-519990a4c1f0" providerId="ADAL" clId="{F7301F52-2653-4F42-8206-85DD798665E7}" dt="2023-03-18T09:22:26.952" v="4391" actId="478"/>
          <ac:spMkLst>
            <pc:docMk/>
            <pc:sldMk cId="3197326449" sldId="450"/>
            <ac:spMk id="22" creationId="{A76137CC-2C04-77AC-954E-67E5A9B04910}"/>
          </ac:spMkLst>
        </pc:spChg>
        <pc:spChg chg="del">
          <ac:chgData name="Tsemach Mizrachi" userId="85fcc19c-b38c-410f-93a9-519990a4c1f0" providerId="ADAL" clId="{F7301F52-2653-4F42-8206-85DD798665E7}" dt="2023-03-18T09:23:35.750" v="4418" actId="478"/>
          <ac:spMkLst>
            <pc:docMk/>
            <pc:sldMk cId="3197326449" sldId="450"/>
            <ac:spMk id="24" creationId="{CF5E1991-5B53-4CA5-91A0-50C7674964AA}"/>
          </ac:spMkLst>
        </pc:spChg>
        <pc:spChg chg="del">
          <ac:chgData name="Tsemach Mizrachi" userId="85fcc19c-b38c-410f-93a9-519990a4c1f0" providerId="ADAL" clId="{F7301F52-2653-4F42-8206-85DD798665E7}" dt="2023-03-18T09:23:33.144" v="4417" actId="478"/>
          <ac:spMkLst>
            <pc:docMk/>
            <pc:sldMk cId="3197326449" sldId="450"/>
            <ac:spMk id="26" creationId="{2C79E463-10C5-EAAD-F7D0-F7B3BC066394}"/>
          </ac:spMkLst>
        </pc:spChg>
        <pc:grpChg chg="del">
          <ac:chgData name="Tsemach Mizrachi" userId="85fcc19c-b38c-410f-93a9-519990a4c1f0" providerId="ADAL" clId="{F7301F52-2653-4F42-8206-85DD798665E7}" dt="2023-03-18T09:22:10.079" v="4385" actId="478"/>
          <ac:grpSpMkLst>
            <pc:docMk/>
            <pc:sldMk cId="3197326449" sldId="450"/>
            <ac:grpSpMk id="15" creationId="{D6D43CBF-EE74-979F-CE0C-F093F5FAEF9B}"/>
          </ac:grpSpMkLst>
        </pc:grpChg>
        <pc:grpChg chg="del">
          <ac:chgData name="Tsemach Mizrachi" userId="85fcc19c-b38c-410f-93a9-519990a4c1f0" providerId="ADAL" clId="{F7301F52-2653-4F42-8206-85DD798665E7}" dt="2023-03-18T09:22:12.527" v="4386" actId="478"/>
          <ac:grpSpMkLst>
            <pc:docMk/>
            <pc:sldMk cId="3197326449" sldId="450"/>
            <ac:grpSpMk id="16" creationId="{7F75DFF9-2825-1639-9592-A240704E4E51}"/>
          </ac:grpSpMkLst>
        </pc:grpChg>
        <pc:graphicFrameChg chg="add mod">
          <ac:chgData name="Tsemach Mizrachi" userId="85fcc19c-b38c-410f-93a9-519990a4c1f0" providerId="ADAL" clId="{F7301F52-2653-4F42-8206-85DD798665E7}" dt="2023-03-18T09:27:46.486" v="4445" actId="1076"/>
          <ac:graphicFrameMkLst>
            <pc:docMk/>
            <pc:sldMk cId="3197326449" sldId="450"/>
            <ac:graphicFrameMk id="4" creationId="{765C1934-60E0-3DD2-6A62-023604C20F55}"/>
          </ac:graphicFrameMkLst>
        </pc:graphicFrameChg>
        <pc:graphicFrameChg chg="add mod">
          <ac:chgData name="Tsemach Mizrachi" userId="85fcc19c-b38c-410f-93a9-519990a4c1f0" providerId="ADAL" clId="{F7301F52-2653-4F42-8206-85DD798665E7}" dt="2023-03-18T09:24:42.582" v="4422" actId="1076"/>
          <ac:graphicFrameMkLst>
            <pc:docMk/>
            <pc:sldMk cId="3197326449" sldId="450"/>
            <ac:graphicFrameMk id="6" creationId="{33DFC774-E7A3-A642-B78F-620F143365EF}"/>
          </ac:graphicFrameMkLst>
        </pc:graphicFrameChg>
        <pc:graphicFrameChg chg="del">
          <ac:chgData name="Tsemach Mizrachi" userId="85fcc19c-b38c-410f-93a9-519990a4c1f0" providerId="ADAL" clId="{F7301F52-2653-4F42-8206-85DD798665E7}" dt="2023-03-18T09:22:15.262" v="4387" actId="478"/>
          <ac:graphicFrameMkLst>
            <pc:docMk/>
            <pc:sldMk cId="3197326449" sldId="450"/>
            <ac:graphicFrameMk id="10" creationId="{231853EA-4AD4-1189-AEEC-47A6124095DC}"/>
          </ac:graphicFrameMkLst>
        </pc:graphicFrameChg>
        <pc:graphicFrameChg chg="del">
          <ac:chgData name="Tsemach Mizrachi" userId="85fcc19c-b38c-410f-93a9-519990a4c1f0" providerId="ADAL" clId="{F7301F52-2653-4F42-8206-85DD798665E7}" dt="2023-03-18T09:23:40.062" v="4420" actId="478"/>
          <ac:graphicFrameMkLst>
            <pc:docMk/>
            <pc:sldMk cId="3197326449" sldId="450"/>
            <ac:graphicFrameMk id="11" creationId="{6B941F89-3DC7-01AB-9286-8696754D2A86}"/>
          </ac:graphicFrameMkLst>
        </pc:graphicFrameChg>
        <pc:graphicFrameChg chg="del">
          <ac:chgData name="Tsemach Mizrachi" userId="85fcc19c-b38c-410f-93a9-519990a4c1f0" providerId="ADAL" clId="{F7301F52-2653-4F42-8206-85DD798665E7}" dt="2023-03-18T09:22:17.895" v="4388" actId="478"/>
          <ac:graphicFrameMkLst>
            <pc:docMk/>
            <pc:sldMk cId="3197326449" sldId="450"/>
            <ac:graphicFrameMk id="19" creationId="{78D4CFCB-3386-A537-087F-67C88114C9D3}"/>
          </ac:graphicFrameMkLst>
        </pc:graphicFrameChg>
        <pc:graphicFrameChg chg="mod modGraphic">
          <ac:chgData name="Tsemach Mizrachi" userId="85fcc19c-b38c-410f-93a9-519990a4c1f0" providerId="ADAL" clId="{F7301F52-2653-4F42-8206-85DD798665E7}" dt="2023-03-18T09:23:16.649" v="4409" actId="20577"/>
          <ac:graphicFrameMkLst>
            <pc:docMk/>
            <pc:sldMk cId="3197326449" sldId="450"/>
            <ac:graphicFrameMk id="20" creationId="{38798D36-B5B0-D434-D146-F1F94E03C8F9}"/>
          </ac:graphicFrameMkLst>
        </pc:graphicFrameChg>
        <pc:graphicFrameChg chg="del mod">
          <ac:chgData name="Tsemach Mizrachi" userId="85fcc19c-b38c-410f-93a9-519990a4c1f0" providerId="ADAL" clId="{F7301F52-2653-4F42-8206-85DD798665E7}" dt="2023-03-18T09:23:38.034" v="4419" actId="478"/>
          <ac:graphicFrameMkLst>
            <pc:docMk/>
            <pc:sldMk cId="3197326449" sldId="450"/>
            <ac:graphicFrameMk id="23" creationId="{3FBFE65E-D2F8-ACF3-ADED-B49850743863}"/>
          </ac:graphicFrameMkLst>
        </pc:graphicFrameChg>
        <pc:graphicFrameChg chg="add mod">
          <ac:chgData name="Tsemach Mizrachi" userId="85fcc19c-b38c-410f-93a9-519990a4c1f0" providerId="ADAL" clId="{F7301F52-2653-4F42-8206-85DD798665E7}" dt="2023-03-18T09:32:30.387" v="4515" actId="1035"/>
          <ac:graphicFrameMkLst>
            <pc:docMk/>
            <pc:sldMk cId="3197326449" sldId="450"/>
            <ac:graphicFrameMk id="27" creationId="{1E740769-9450-C29B-26FC-AA68565931B9}"/>
          </ac:graphicFrameMkLst>
        </pc:graphicFrameChg>
        <pc:picChg chg="add mod">
          <ac:chgData name="Tsemach Mizrachi" userId="85fcc19c-b38c-410f-93a9-519990a4c1f0" providerId="ADAL" clId="{F7301F52-2653-4F42-8206-85DD798665E7}" dt="2023-03-18T09:31:59.325" v="4503" actId="1076"/>
          <ac:picMkLst>
            <pc:docMk/>
            <pc:sldMk cId="3197326449" sldId="450"/>
            <ac:picMk id="28" creationId="{F6465B97-AF6C-3258-66F1-B1229BC928DC}"/>
          </ac:picMkLst>
        </pc:picChg>
        <pc:picChg chg="add mod">
          <ac:chgData name="Tsemach Mizrachi" userId="85fcc19c-b38c-410f-93a9-519990a4c1f0" providerId="ADAL" clId="{F7301F52-2653-4F42-8206-85DD798665E7}" dt="2023-03-18T09:32:22.886" v="4509" actId="1076"/>
          <ac:picMkLst>
            <pc:docMk/>
            <pc:sldMk cId="3197326449" sldId="450"/>
            <ac:picMk id="29" creationId="{67B045D4-A084-4D2B-BE77-9C36DC95D176}"/>
          </ac:picMkLst>
        </pc:picChg>
        <pc:picChg chg="add del mod">
          <ac:chgData name="Tsemach Mizrachi" userId="85fcc19c-b38c-410f-93a9-519990a4c1f0" providerId="ADAL" clId="{F7301F52-2653-4F42-8206-85DD798665E7}" dt="2023-03-18T09:25:31.793" v="4433" actId="21"/>
          <ac:picMkLst>
            <pc:docMk/>
            <pc:sldMk cId="3197326449" sldId="450"/>
            <ac:picMk id="5122" creationId="{285F9AEB-BC50-B9EC-9BB4-22B8AE822FBD}"/>
          </ac:picMkLst>
        </pc:picChg>
        <pc:picChg chg="add mod">
          <ac:chgData name="Tsemach Mizrachi" userId="85fcc19c-b38c-410f-93a9-519990a4c1f0" providerId="ADAL" clId="{F7301F52-2653-4F42-8206-85DD798665E7}" dt="2023-03-18T09:31:28.022" v="4494" actId="1076"/>
          <ac:picMkLst>
            <pc:docMk/>
            <pc:sldMk cId="3197326449" sldId="450"/>
            <ac:picMk id="5124" creationId="{CD4365AB-128E-C59F-406F-47CDEDD7B9FD}"/>
          </ac:picMkLst>
        </pc:picChg>
        <pc:picChg chg="add mod">
          <ac:chgData name="Tsemach Mizrachi" userId="85fcc19c-b38c-410f-93a9-519990a4c1f0" providerId="ADAL" clId="{F7301F52-2653-4F42-8206-85DD798665E7}" dt="2023-03-18T09:31:21.359" v="4491" actId="1076"/>
          <ac:picMkLst>
            <pc:docMk/>
            <pc:sldMk cId="3197326449" sldId="450"/>
            <ac:picMk id="5126" creationId="{50A7D6FE-17ED-DECC-68ED-F74988919934}"/>
          </ac:picMkLst>
        </pc:picChg>
        <pc:picChg chg="add del mod">
          <ac:chgData name="Tsemach Mizrachi" userId="85fcc19c-b38c-410f-93a9-519990a4c1f0" providerId="ADAL" clId="{F7301F52-2653-4F42-8206-85DD798665E7}" dt="2023-03-18T09:27:50.094" v="4446" actId="478"/>
          <ac:picMkLst>
            <pc:docMk/>
            <pc:sldMk cId="3197326449" sldId="450"/>
            <ac:picMk id="5128" creationId="{E663B671-DFB5-8638-4D3E-AEC39310BAB5}"/>
          </ac:picMkLst>
        </pc:picChg>
        <pc:picChg chg="add mod">
          <ac:chgData name="Tsemach Mizrachi" userId="85fcc19c-b38c-410f-93a9-519990a4c1f0" providerId="ADAL" clId="{F7301F52-2653-4F42-8206-85DD798665E7}" dt="2023-03-18T09:29:25.277" v="4486" actId="1076"/>
          <ac:picMkLst>
            <pc:docMk/>
            <pc:sldMk cId="3197326449" sldId="450"/>
            <ac:picMk id="5130" creationId="{2E662869-F19E-8690-F87C-3CB191F1C6AD}"/>
          </ac:picMkLst>
        </pc:picChg>
        <pc:picChg chg="add mod">
          <ac:chgData name="Tsemach Mizrachi" userId="85fcc19c-b38c-410f-93a9-519990a4c1f0" providerId="ADAL" clId="{F7301F52-2653-4F42-8206-85DD798665E7}" dt="2023-03-18T09:29:27.949" v="4487" actId="1076"/>
          <ac:picMkLst>
            <pc:docMk/>
            <pc:sldMk cId="3197326449" sldId="450"/>
            <ac:picMk id="5132" creationId="{7F738352-A677-27AA-172C-5F04D074D298}"/>
          </ac:picMkLst>
        </pc:picChg>
        <pc:cxnChg chg="add del mod">
          <ac:chgData name="Tsemach Mizrachi" userId="85fcc19c-b38c-410f-93a9-519990a4c1f0" providerId="ADAL" clId="{F7301F52-2653-4F42-8206-85DD798665E7}" dt="2023-03-20T18:32:51.815" v="7830" actId="478"/>
          <ac:cxnSpMkLst>
            <pc:docMk/>
            <pc:sldMk cId="3197326449" sldId="450"/>
            <ac:cxnSpMk id="9" creationId="{9A96A3FA-F4DE-C8AA-D66E-3B8FAB5BE854}"/>
          </ac:cxnSpMkLst>
        </pc:cxnChg>
      </pc:sldChg>
      <pc:sldChg chg="add del">
        <pc:chgData name="Tsemach Mizrachi" userId="85fcc19c-b38c-410f-93a9-519990a4c1f0" providerId="ADAL" clId="{F7301F52-2653-4F42-8206-85DD798665E7}" dt="2023-03-18T09:09:09.440" v="4133"/>
        <pc:sldMkLst>
          <pc:docMk/>
          <pc:sldMk cId="3525269958" sldId="450"/>
        </pc:sldMkLst>
      </pc:sldChg>
      <pc:sldChg chg="addSp delSp modSp add mod ord delAnim modAnim">
        <pc:chgData name="Tsemach Mizrachi" userId="85fcc19c-b38c-410f-93a9-519990a4c1f0" providerId="ADAL" clId="{F7301F52-2653-4F42-8206-85DD798665E7}" dt="2023-03-20T18:33:01.485" v="7832"/>
        <pc:sldMkLst>
          <pc:docMk/>
          <pc:sldMk cId="2211853647" sldId="451"/>
        </pc:sldMkLst>
        <pc:spChg chg="mod">
          <ac:chgData name="Tsemach Mizrachi" userId="85fcc19c-b38c-410f-93a9-519990a4c1f0" providerId="ADAL" clId="{F7301F52-2653-4F42-8206-85DD798665E7}" dt="2023-03-20T04:14:52.477" v="7530" actId="1035"/>
          <ac:spMkLst>
            <pc:docMk/>
            <pc:sldMk cId="2211853647" sldId="451"/>
            <ac:spMk id="2" creationId="{809189CC-14F7-D958-C3A4-36249CD9D4EE}"/>
          </ac:spMkLst>
        </pc:spChg>
        <pc:spChg chg="del">
          <ac:chgData name="Tsemach Mizrachi" userId="85fcc19c-b38c-410f-93a9-519990a4c1f0" providerId="ADAL" clId="{F7301F52-2653-4F42-8206-85DD798665E7}" dt="2023-03-20T03:45:09.783" v="6833" actId="478"/>
          <ac:spMkLst>
            <pc:docMk/>
            <pc:sldMk cId="2211853647" sldId="451"/>
            <ac:spMk id="5" creationId="{D3D9584C-AC35-2D6F-E494-44DAD6F18EBC}"/>
          </ac:spMkLst>
        </pc:spChg>
        <pc:spChg chg="add del mod">
          <ac:chgData name="Tsemach Mizrachi" userId="85fcc19c-b38c-410f-93a9-519990a4c1f0" providerId="ADAL" clId="{F7301F52-2653-4F42-8206-85DD798665E7}" dt="2023-03-20T03:43:16.385" v="6828" actId="478"/>
          <ac:spMkLst>
            <pc:docMk/>
            <pc:sldMk cId="2211853647" sldId="451"/>
            <ac:spMk id="8" creationId="{C0675590-4567-8B00-1CFB-35A38D02F1CA}"/>
          </ac:spMkLst>
        </pc:spChg>
        <pc:spChg chg="add mod">
          <ac:chgData name="Tsemach Mizrachi" userId="85fcc19c-b38c-410f-93a9-519990a4c1f0" providerId="ADAL" clId="{F7301F52-2653-4F42-8206-85DD798665E7}" dt="2023-03-20T04:09:30.994" v="7414" actId="1076"/>
          <ac:spMkLst>
            <pc:docMk/>
            <pc:sldMk cId="2211853647" sldId="451"/>
            <ac:spMk id="11" creationId="{BDF4397F-42F9-B30A-6FBB-6C0F2AD4FB3D}"/>
          </ac:spMkLst>
        </pc:spChg>
        <pc:spChg chg="add mod">
          <ac:chgData name="Tsemach Mizrachi" userId="85fcc19c-b38c-410f-93a9-519990a4c1f0" providerId="ADAL" clId="{F7301F52-2653-4F42-8206-85DD798665E7}" dt="2023-03-20T04:14:36.162" v="7518" actId="1036"/>
          <ac:spMkLst>
            <pc:docMk/>
            <pc:sldMk cId="2211853647" sldId="451"/>
            <ac:spMk id="12" creationId="{C9C8F4C5-7D8A-2E4F-DA46-7E2E8E34F3C8}"/>
          </ac:spMkLst>
        </pc:spChg>
        <pc:spChg chg="add mod">
          <ac:chgData name="Tsemach Mizrachi" userId="85fcc19c-b38c-410f-93a9-519990a4c1f0" providerId="ADAL" clId="{F7301F52-2653-4F42-8206-85DD798665E7}" dt="2023-03-20T18:23:47.958" v="7712" actId="1036"/>
          <ac:spMkLst>
            <pc:docMk/>
            <pc:sldMk cId="2211853647" sldId="451"/>
            <ac:spMk id="13" creationId="{CF25DEF9-2B71-E060-D110-13F015D865F3}"/>
          </ac:spMkLst>
        </pc:spChg>
        <pc:spChg chg="add mod">
          <ac:chgData name="Tsemach Mizrachi" userId="85fcc19c-b38c-410f-93a9-519990a4c1f0" providerId="ADAL" clId="{F7301F52-2653-4F42-8206-85DD798665E7}" dt="2023-03-20T18:23:18.289" v="7698" actId="1036"/>
          <ac:spMkLst>
            <pc:docMk/>
            <pc:sldMk cId="2211853647" sldId="451"/>
            <ac:spMk id="14" creationId="{B9EAAD18-3C23-21B2-CC69-EA389E73E1CE}"/>
          </ac:spMkLst>
        </pc:spChg>
        <pc:spChg chg="add mod">
          <ac:chgData name="Tsemach Mizrachi" userId="85fcc19c-b38c-410f-93a9-519990a4c1f0" providerId="ADAL" clId="{F7301F52-2653-4F42-8206-85DD798665E7}" dt="2023-03-20T18:23:33.222" v="7704" actId="1036"/>
          <ac:spMkLst>
            <pc:docMk/>
            <pc:sldMk cId="2211853647" sldId="451"/>
            <ac:spMk id="15" creationId="{42DDC4C9-6519-3651-95BA-45EA2FD48446}"/>
          </ac:spMkLst>
        </pc:spChg>
        <pc:spChg chg="mod">
          <ac:chgData name="Tsemach Mizrachi" userId="85fcc19c-b38c-410f-93a9-519990a4c1f0" providerId="ADAL" clId="{F7301F52-2653-4F42-8206-85DD798665E7}" dt="2023-03-20T04:14:36.162" v="7518" actId="1036"/>
          <ac:spMkLst>
            <pc:docMk/>
            <pc:sldMk cId="2211853647" sldId="451"/>
            <ac:spMk id="21" creationId="{5581C60D-3799-0693-617D-93FC5BA52F93}"/>
          </ac:spMkLst>
        </pc:spChg>
        <pc:spChg chg="del">
          <ac:chgData name="Tsemach Mizrachi" userId="85fcc19c-b38c-410f-93a9-519990a4c1f0" providerId="ADAL" clId="{F7301F52-2653-4F42-8206-85DD798665E7}" dt="2023-03-20T03:50:18.872" v="6900" actId="478"/>
          <ac:spMkLst>
            <pc:docMk/>
            <pc:sldMk cId="2211853647" sldId="451"/>
            <ac:spMk id="22" creationId="{A76137CC-2C04-77AC-954E-67E5A9B04910}"/>
          </ac:spMkLst>
        </pc:spChg>
        <pc:spChg chg="del">
          <ac:chgData name="Tsemach Mizrachi" userId="85fcc19c-b38c-410f-93a9-519990a4c1f0" providerId="ADAL" clId="{F7301F52-2653-4F42-8206-85DD798665E7}" dt="2023-03-20T03:51:14.752" v="6917" actId="478"/>
          <ac:spMkLst>
            <pc:docMk/>
            <pc:sldMk cId="2211853647" sldId="451"/>
            <ac:spMk id="24" creationId="{CF5E1991-5B53-4CA5-91A0-50C7674964AA}"/>
          </ac:spMkLst>
        </pc:spChg>
        <pc:spChg chg="add mod">
          <ac:chgData name="Tsemach Mizrachi" userId="85fcc19c-b38c-410f-93a9-519990a4c1f0" providerId="ADAL" clId="{F7301F52-2653-4F42-8206-85DD798665E7}" dt="2023-03-20T18:23:25.574" v="7699" actId="14100"/>
          <ac:spMkLst>
            <pc:docMk/>
            <pc:sldMk cId="2211853647" sldId="451"/>
            <ac:spMk id="25" creationId="{65D65F57-1BA4-F317-53FF-862AE080E28D}"/>
          </ac:spMkLst>
        </pc:spChg>
        <pc:spChg chg="mod">
          <ac:chgData name="Tsemach Mizrachi" userId="85fcc19c-b38c-410f-93a9-519990a4c1f0" providerId="ADAL" clId="{F7301F52-2653-4F42-8206-85DD798665E7}" dt="2023-03-20T04:03:27.041" v="7314" actId="1076"/>
          <ac:spMkLst>
            <pc:docMk/>
            <pc:sldMk cId="2211853647" sldId="451"/>
            <ac:spMk id="26" creationId="{2C79E463-10C5-EAAD-F7D0-F7B3BC066394}"/>
          </ac:spMkLst>
        </pc:spChg>
        <pc:spChg chg="add mod">
          <ac:chgData name="Tsemach Mizrachi" userId="85fcc19c-b38c-410f-93a9-519990a4c1f0" providerId="ADAL" clId="{F7301F52-2653-4F42-8206-85DD798665E7}" dt="2023-03-20T18:23:42.478" v="7705" actId="14100"/>
          <ac:spMkLst>
            <pc:docMk/>
            <pc:sldMk cId="2211853647" sldId="451"/>
            <ac:spMk id="28" creationId="{2A1C9767-E869-E76E-34AF-7FAE12EE1AD6}"/>
          </ac:spMkLst>
        </pc:spChg>
        <pc:spChg chg="add mod">
          <ac:chgData name="Tsemach Mizrachi" userId="85fcc19c-b38c-410f-93a9-519990a4c1f0" providerId="ADAL" clId="{F7301F52-2653-4F42-8206-85DD798665E7}" dt="2023-03-20T18:24:09.383" v="7716" actId="1035"/>
          <ac:spMkLst>
            <pc:docMk/>
            <pc:sldMk cId="2211853647" sldId="451"/>
            <ac:spMk id="29" creationId="{D04E133E-ECE0-8251-869F-A0E5C0B119F8}"/>
          </ac:spMkLst>
        </pc:spChg>
        <pc:spChg chg="add del mod">
          <ac:chgData name="Tsemach Mizrachi" userId="85fcc19c-b38c-410f-93a9-519990a4c1f0" providerId="ADAL" clId="{F7301F52-2653-4F42-8206-85DD798665E7}" dt="2023-03-20T04:13:23.057" v="7491" actId="478"/>
          <ac:spMkLst>
            <pc:docMk/>
            <pc:sldMk cId="2211853647" sldId="451"/>
            <ac:spMk id="30" creationId="{BEAF45D7-EEAF-D67E-3571-2FCFF758F784}"/>
          </ac:spMkLst>
        </pc:spChg>
        <pc:spChg chg="add del mod">
          <ac:chgData name="Tsemach Mizrachi" userId="85fcc19c-b38c-410f-93a9-519990a4c1f0" providerId="ADAL" clId="{F7301F52-2653-4F42-8206-85DD798665E7}" dt="2023-03-20T04:13:16.366" v="7490" actId="478"/>
          <ac:spMkLst>
            <pc:docMk/>
            <pc:sldMk cId="2211853647" sldId="451"/>
            <ac:spMk id="31" creationId="{83FB1E93-81D9-57BC-70D5-A44CF245689C}"/>
          </ac:spMkLst>
        </pc:spChg>
        <pc:grpChg chg="add mod">
          <ac:chgData name="Tsemach Mizrachi" userId="85fcc19c-b38c-410f-93a9-519990a4c1f0" providerId="ADAL" clId="{F7301F52-2653-4F42-8206-85DD798665E7}" dt="2023-03-20T04:09:23.673" v="7413" actId="1076"/>
          <ac:grpSpMkLst>
            <pc:docMk/>
            <pc:sldMk cId="2211853647" sldId="451"/>
            <ac:grpSpMk id="18" creationId="{552BBB7E-671E-3874-B517-C58601E600DD}"/>
          </ac:grpSpMkLst>
        </pc:grpChg>
        <pc:graphicFrameChg chg="del">
          <ac:chgData name="Tsemach Mizrachi" userId="85fcc19c-b38c-410f-93a9-519990a4c1f0" providerId="ADAL" clId="{F7301F52-2653-4F42-8206-85DD798665E7}" dt="2023-03-18T09:33:00.489" v="4521" actId="478"/>
          <ac:graphicFrameMkLst>
            <pc:docMk/>
            <pc:sldMk cId="2211853647" sldId="451"/>
            <ac:graphicFrameMk id="4" creationId="{35914015-98FF-A426-3BD1-505125829181}"/>
          </ac:graphicFrameMkLst>
        </pc:graphicFrameChg>
        <pc:graphicFrameChg chg="del">
          <ac:chgData name="Tsemach Mizrachi" userId="85fcc19c-b38c-410f-93a9-519990a4c1f0" providerId="ADAL" clId="{F7301F52-2653-4F42-8206-85DD798665E7}" dt="2023-03-18T09:33:01.842" v="4522" actId="478"/>
          <ac:graphicFrameMkLst>
            <pc:docMk/>
            <pc:sldMk cId="2211853647" sldId="451"/>
            <ac:graphicFrameMk id="6" creationId="{0D5E9097-1514-65EB-006B-5879BD252E9D}"/>
          </ac:graphicFrameMkLst>
        </pc:graphicFrameChg>
        <pc:graphicFrameChg chg="del">
          <ac:chgData name="Tsemach Mizrachi" userId="85fcc19c-b38c-410f-93a9-519990a4c1f0" providerId="ADAL" clId="{F7301F52-2653-4F42-8206-85DD798665E7}" dt="2023-03-18T09:33:03.235" v="4523" actId="478"/>
          <ac:graphicFrameMkLst>
            <pc:docMk/>
            <pc:sldMk cId="2211853647" sldId="451"/>
            <ac:graphicFrameMk id="7" creationId="{A3F41CBF-7859-E078-BFBC-C0CAC1ACFF57}"/>
          </ac:graphicFrameMkLst>
        </pc:graphicFrameChg>
        <pc:graphicFrameChg chg="add del mod modGraphic">
          <ac:chgData name="Tsemach Mizrachi" userId="85fcc19c-b38c-410f-93a9-519990a4c1f0" providerId="ADAL" clId="{F7301F52-2653-4F42-8206-85DD798665E7}" dt="2023-03-20T03:54:07.715" v="6930" actId="478"/>
          <ac:graphicFrameMkLst>
            <pc:docMk/>
            <pc:sldMk cId="2211853647" sldId="451"/>
            <ac:graphicFrameMk id="7" creationId="{E551E3D0-75B4-5B25-CEE1-92BD0418F2E3}"/>
          </ac:graphicFrameMkLst>
        </pc:graphicFrameChg>
        <pc:graphicFrameChg chg="add mod modGraphic">
          <ac:chgData name="Tsemach Mizrachi" userId="85fcc19c-b38c-410f-93a9-519990a4c1f0" providerId="ADAL" clId="{F7301F52-2653-4F42-8206-85DD798665E7}" dt="2023-03-20T04:14:41.255" v="7527" actId="1036"/>
          <ac:graphicFrameMkLst>
            <pc:docMk/>
            <pc:sldMk cId="2211853647" sldId="451"/>
            <ac:graphicFrameMk id="9" creationId="{A1229A1D-6648-33B9-04C3-FC92C46AB031}"/>
          </ac:graphicFrameMkLst>
        </pc:graphicFrameChg>
        <pc:graphicFrameChg chg="add mod modGraphic">
          <ac:chgData name="Tsemach Mizrachi" userId="85fcc19c-b38c-410f-93a9-519990a4c1f0" providerId="ADAL" clId="{F7301F52-2653-4F42-8206-85DD798665E7}" dt="2023-03-20T04:14:36.162" v="7518" actId="1036"/>
          <ac:graphicFrameMkLst>
            <pc:docMk/>
            <pc:sldMk cId="2211853647" sldId="451"/>
            <ac:graphicFrameMk id="10" creationId="{7A82479A-F578-D134-45BE-40844B5B0FAC}"/>
          </ac:graphicFrameMkLst>
        </pc:graphicFrameChg>
        <pc:graphicFrameChg chg="del modGraphic">
          <ac:chgData name="Tsemach Mizrachi" userId="85fcc19c-b38c-410f-93a9-519990a4c1f0" providerId="ADAL" clId="{F7301F52-2653-4F42-8206-85DD798665E7}" dt="2023-03-20T03:45:07.254" v="6832" actId="478"/>
          <ac:graphicFrameMkLst>
            <pc:docMk/>
            <pc:sldMk cId="2211853647" sldId="451"/>
            <ac:graphicFrameMk id="19" creationId="{78D4CFCB-3386-A537-087F-67C88114C9D3}"/>
          </ac:graphicFrameMkLst>
        </pc:graphicFrameChg>
        <pc:graphicFrameChg chg="mod modGraphic">
          <ac:chgData name="Tsemach Mizrachi" userId="85fcc19c-b38c-410f-93a9-519990a4c1f0" providerId="ADAL" clId="{F7301F52-2653-4F42-8206-85DD798665E7}" dt="2023-03-20T04:14:36.162" v="7518" actId="1036"/>
          <ac:graphicFrameMkLst>
            <pc:docMk/>
            <pc:sldMk cId="2211853647" sldId="451"/>
            <ac:graphicFrameMk id="20" creationId="{38798D36-B5B0-D434-D146-F1F94E03C8F9}"/>
          </ac:graphicFrameMkLst>
        </pc:graphicFrameChg>
        <pc:graphicFrameChg chg="del mod modGraphic">
          <ac:chgData name="Tsemach Mizrachi" userId="85fcc19c-b38c-410f-93a9-519990a4c1f0" providerId="ADAL" clId="{F7301F52-2653-4F42-8206-85DD798665E7}" dt="2023-03-20T03:51:39.088" v="6919" actId="478"/>
          <ac:graphicFrameMkLst>
            <pc:docMk/>
            <pc:sldMk cId="2211853647" sldId="451"/>
            <ac:graphicFrameMk id="23" creationId="{3FBFE65E-D2F8-ACF3-ADED-B49850743863}"/>
          </ac:graphicFrameMkLst>
        </pc:graphicFrameChg>
        <pc:graphicFrameChg chg="add del mod">
          <ac:chgData name="Tsemach Mizrachi" userId="85fcc19c-b38c-410f-93a9-519990a4c1f0" providerId="ADAL" clId="{F7301F52-2653-4F42-8206-85DD798665E7}" dt="2023-03-20T04:10:24.963" v="7420"/>
          <ac:graphicFrameMkLst>
            <pc:docMk/>
            <pc:sldMk cId="2211853647" sldId="451"/>
            <ac:graphicFrameMk id="27" creationId="{B3D6B3BF-0747-0E70-DB80-1DA47A23B8F5}"/>
          </ac:graphicFrameMkLst>
        </pc:graphicFrameChg>
        <pc:picChg chg="add del">
          <ac:chgData name="Tsemach Mizrachi" userId="85fcc19c-b38c-410f-93a9-519990a4c1f0" providerId="ADAL" clId="{F7301F52-2653-4F42-8206-85DD798665E7}" dt="2023-03-20T03:45:04.666" v="6831" actId="478"/>
          <ac:picMkLst>
            <pc:docMk/>
            <pc:sldMk cId="2211853647" sldId="451"/>
            <ac:picMk id="6" creationId="{6AB5BBF4-8AF6-E78A-BAEF-65FF57EF940B}"/>
          </ac:picMkLst>
        </pc:picChg>
        <pc:picChg chg="add mod">
          <ac:chgData name="Tsemach Mizrachi" userId="85fcc19c-b38c-410f-93a9-519990a4c1f0" providerId="ADAL" clId="{F7301F52-2653-4F42-8206-85DD798665E7}" dt="2023-03-20T04:09:33.785" v="7415" actId="1076"/>
          <ac:picMkLst>
            <pc:docMk/>
            <pc:sldMk cId="2211853647" sldId="451"/>
            <ac:picMk id="17" creationId="{9BF435DC-8D58-9443-CA6A-F1A3B35C0F62}"/>
          </ac:picMkLst>
        </pc:picChg>
        <pc:cxnChg chg="add mod">
          <ac:chgData name="Tsemach Mizrachi" userId="85fcc19c-b38c-410f-93a9-519990a4c1f0" providerId="ADAL" clId="{F7301F52-2653-4F42-8206-85DD798665E7}" dt="2023-03-20T04:14:36.162" v="7518" actId="1036"/>
          <ac:cxnSpMkLst>
            <pc:docMk/>
            <pc:sldMk cId="2211853647" sldId="451"/>
            <ac:cxnSpMk id="33" creationId="{ED400243-B081-6BD0-2FD1-851FF762F0F4}"/>
          </ac:cxnSpMkLst>
        </pc:cxnChg>
      </pc:sldChg>
      <pc:sldChg chg="addSp delSp modSp add mod delAnim modAnim">
        <pc:chgData name="Tsemach Mizrachi" userId="85fcc19c-b38c-410f-93a9-519990a4c1f0" providerId="ADAL" clId="{F7301F52-2653-4F42-8206-85DD798665E7}" dt="2023-03-20T04:19:22.034" v="7538" actId="931"/>
        <pc:sldMkLst>
          <pc:docMk/>
          <pc:sldMk cId="2835861766" sldId="452"/>
        </pc:sldMkLst>
        <pc:spChg chg="mod">
          <ac:chgData name="Tsemach Mizrachi" userId="85fcc19c-b38c-410f-93a9-519990a4c1f0" providerId="ADAL" clId="{F7301F52-2653-4F42-8206-85DD798665E7}" dt="2023-03-18T09:54:08.252" v="4800" actId="20577"/>
          <ac:spMkLst>
            <pc:docMk/>
            <pc:sldMk cId="2835861766" sldId="452"/>
            <ac:spMk id="2" creationId="{809189CC-14F7-D958-C3A4-36249CD9D4EE}"/>
          </ac:spMkLst>
        </pc:spChg>
        <pc:spChg chg="add mod">
          <ac:chgData name="Tsemach Mizrachi" userId="85fcc19c-b38c-410f-93a9-519990a4c1f0" providerId="ADAL" clId="{F7301F52-2653-4F42-8206-85DD798665E7}" dt="2023-03-18T09:57:03.933" v="4897" actId="1076"/>
          <ac:spMkLst>
            <pc:docMk/>
            <pc:sldMk cId="2835861766" sldId="452"/>
            <ac:spMk id="4" creationId="{C4DC7E4D-E4B6-E336-D4D1-881133684237}"/>
          </ac:spMkLst>
        </pc:spChg>
        <pc:spChg chg="mod">
          <ac:chgData name="Tsemach Mizrachi" userId="85fcc19c-b38c-410f-93a9-519990a4c1f0" providerId="ADAL" clId="{F7301F52-2653-4F42-8206-85DD798665E7}" dt="2023-03-18T09:54:25.535" v="4804" actId="1076"/>
          <ac:spMkLst>
            <pc:docMk/>
            <pc:sldMk cId="2835861766" sldId="452"/>
            <ac:spMk id="5" creationId="{D3D9584C-AC35-2D6F-E494-44DAD6F18EBC}"/>
          </ac:spMkLst>
        </pc:spChg>
        <pc:spChg chg="add mod">
          <ac:chgData name="Tsemach Mizrachi" userId="85fcc19c-b38c-410f-93a9-519990a4c1f0" providerId="ADAL" clId="{F7301F52-2653-4F42-8206-85DD798665E7}" dt="2023-03-18T09:56:56.485" v="4895" actId="1076"/>
          <ac:spMkLst>
            <pc:docMk/>
            <pc:sldMk cId="2835861766" sldId="452"/>
            <ac:spMk id="6" creationId="{2ADC14DC-FA30-2347-9A20-609A0ECF8272}"/>
          </ac:spMkLst>
        </pc:spChg>
        <pc:spChg chg="add mod">
          <ac:chgData name="Tsemach Mizrachi" userId="85fcc19c-b38c-410f-93a9-519990a4c1f0" providerId="ADAL" clId="{F7301F52-2653-4F42-8206-85DD798665E7}" dt="2023-03-18T09:56:59.941" v="4896" actId="1076"/>
          <ac:spMkLst>
            <pc:docMk/>
            <pc:sldMk cId="2835861766" sldId="452"/>
            <ac:spMk id="7" creationId="{BD919383-91E0-E3E5-028D-CAB373A19710}"/>
          </ac:spMkLst>
        </pc:spChg>
        <pc:spChg chg="del">
          <ac:chgData name="Tsemach Mizrachi" userId="85fcc19c-b38c-410f-93a9-519990a4c1f0" providerId="ADAL" clId="{F7301F52-2653-4F42-8206-85DD798665E7}" dt="2023-03-18T09:54:11.464" v="4801" actId="478"/>
          <ac:spMkLst>
            <pc:docMk/>
            <pc:sldMk cId="2835861766" sldId="452"/>
            <ac:spMk id="8" creationId="{C0675590-4567-8B00-1CFB-35A38D02F1CA}"/>
          </ac:spMkLst>
        </pc:spChg>
        <pc:spChg chg="add mod">
          <ac:chgData name="Tsemach Mizrachi" userId="85fcc19c-b38c-410f-93a9-519990a4c1f0" providerId="ADAL" clId="{F7301F52-2653-4F42-8206-85DD798665E7}" dt="2023-03-18T09:59:09.251" v="4936" actId="164"/>
          <ac:spMkLst>
            <pc:docMk/>
            <pc:sldMk cId="2835861766" sldId="452"/>
            <ac:spMk id="9" creationId="{7EE8E562-C58E-4201-7372-9AC52516F286}"/>
          </ac:spMkLst>
        </pc:spChg>
        <pc:spChg chg="add mod">
          <ac:chgData name="Tsemach Mizrachi" userId="85fcc19c-b38c-410f-93a9-519990a4c1f0" providerId="ADAL" clId="{F7301F52-2653-4F42-8206-85DD798665E7}" dt="2023-03-18T09:59:09.251" v="4936" actId="164"/>
          <ac:spMkLst>
            <pc:docMk/>
            <pc:sldMk cId="2835861766" sldId="452"/>
            <ac:spMk id="10" creationId="{23FD5493-CD90-AFBB-4471-EB775A960416}"/>
          </ac:spMkLst>
        </pc:spChg>
        <pc:spChg chg="mod">
          <ac:chgData name="Tsemach Mizrachi" userId="85fcc19c-b38c-410f-93a9-519990a4c1f0" providerId="ADAL" clId="{F7301F52-2653-4F42-8206-85DD798665E7}" dt="2023-03-18T10:00:00.602" v="4958" actId="207"/>
          <ac:spMkLst>
            <pc:docMk/>
            <pc:sldMk cId="2835861766" sldId="452"/>
            <ac:spMk id="13" creationId="{CEB60F42-AE79-0296-3DDE-F323B7778E8E}"/>
          </ac:spMkLst>
        </pc:spChg>
        <pc:spChg chg="mod">
          <ac:chgData name="Tsemach Mizrachi" userId="85fcc19c-b38c-410f-93a9-519990a4c1f0" providerId="ADAL" clId="{F7301F52-2653-4F42-8206-85DD798665E7}" dt="2023-03-18T10:00:06.402" v="4959" actId="692"/>
          <ac:spMkLst>
            <pc:docMk/>
            <pc:sldMk cId="2835861766" sldId="452"/>
            <ac:spMk id="14" creationId="{621AC592-83C9-68B0-1138-DD892BF39CE2}"/>
          </ac:spMkLst>
        </pc:spChg>
        <pc:spChg chg="add mod">
          <ac:chgData name="Tsemach Mizrachi" userId="85fcc19c-b38c-410f-93a9-519990a4c1f0" providerId="ADAL" clId="{F7301F52-2653-4F42-8206-85DD798665E7}" dt="2023-03-18T10:01:49.933" v="5003" actId="164"/>
          <ac:spMkLst>
            <pc:docMk/>
            <pc:sldMk cId="2835861766" sldId="452"/>
            <ac:spMk id="15" creationId="{0109FFE4-25F8-B236-1EB7-05B744637DF3}"/>
          </ac:spMkLst>
        </pc:spChg>
        <pc:spChg chg="add mod">
          <ac:chgData name="Tsemach Mizrachi" userId="85fcc19c-b38c-410f-93a9-519990a4c1f0" providerId="ADAL" clId="{F7301F52-2653-4F42-8206-85DD798665E7}" dt="2023-03-18T10:04:39.614" v="5058" actId="14100"/>
          <ac:spMkLst>
            <pc:docMk/>
            <pc:sldMk cId="2835861766" sldId="452"/>
            <ac:spMk id="17" creationId="{61E92479-01B4-3472-5706-C782E51E4061}"/>
          </ac:spMkLst>
        </pc:spChg>
        <pc:spChg chg="mod">
          <ac:chgData name="Tsemach Mizrachi" userId="85fcc19c-b38c-410f-93a9-519990a4c1f0" providerId="ADAL" clId="{F7301F52-2653-4F42-8206-85DD798665E7}" dt="2023-03-18T09:54:43.421" v="4808" actId="1076"/>
          <ac:spMkLst>
            <pc:docMk/>
            <pc:sldMk cId="2835861766" sldId="452"/>
            <ac:spMk id="21" creationId="{5581C60D-3799-0693-617D-93FC5BA52F93}"/>
          </ac:spMkLst>
        </pc:spChg>
        <pc:spChg chg="mod">
          <ac:chgData name="Tsemach Mizrachi" userId="85fcc19c-b38c-410f-93a9-519990a4c1f0" providerId="ADAL" clId="{F7301F52-2653-4F42-8206-85DD798665E7}" dt="2023-03-18T09:54:52.166" v="4812" actId="1076"/>
          <ac:spMkLst>
            <pc:docMk/>
            <pc:sldMk cId="2835861766" sldId="452"/>
            <ac:spMk id="22" creationId="{A76137CC-2C04-77AC-954E-67E5A9B04910}"/>
          </ac:spMkLst>
        </pc:spChg>
        <pc:spChg chg="mod">
          <ac:chgData name="Tsemach Mizrachi" userId="85fcc19c-b38c-410f-93a9-519990a4c1f0" providerId="ADAL" clId="{F7301F52-2653-4F42-8206-85DD798665E7}" dt="2023-03-18T09:55:04.109" v="4815" actId="1076"/>
          <ac:spMkLst>
            <pc:docMk/>
            <pc:sldMk cId="2835861766" sldId="452"/>
            <ac:spMk id="24" creationId="{CF5E1991-5B53-4CA5-91A0-50C7674964AA}"/>
          </ac:spMkLst>
        </pc:spChg>
        <pc:spChg chg="add mod">
          <ac:chgData name="Tsemach Mizrachi" userId="85fcc19c-b38c-410f-93a9-519990a4c1f0" providerId="ADAL" clId="{F7301F52-2653-4F42-8206-85DD798665E7}" dt="2023-03-20T04:19:19.896" v="7536" actId="1076"/>
          <ac:spMkLst>
            <pc:docMk/>
            <pc:sldMk cId="2835861766" sldId="452"/>
            <ac:spMk id="25" creationId="{79D4D468-F08A-C6FD-DF7F-04D222B353BE}"/>
          </ac:spMkLst>
        </pc:spChg>
        <pc:spChg chg="mod">
          <ac:chgData name="Tsemach Mizrachi" userId="85fcc19c-b38c-410f-93a9-519990a4c1f0" providerId="ADAL" clId="{F7301F52-2653-4F42-8206-85DD798665E7}" dt="2023-03-18T09:54:55.271" v="4813" actId="1076"/>
          <ac:spMkLst>
            <pc:docMk/>
            <pc:sldMk cId="2835861766" sldId="452"/>
            <ac:spMk id="26" creationId="{2C79E463-10C5-EAAD-F7D0-F7B3BC066394}"/>
          </ac:spMkLst>
        </pc:spChg>
        <pc:spChg chg="add del mod">
          <ac:chgData name="Tsemach Mizrachi" userId="85fcc19c-b38c-410f-93a9-519990a4c1f0" providerId="ADAL" clId="{F7301F52-2653-4F42-8206-85DD798665E7}" dt="2023-03-18T10:08:08.982" v="5197" actId="478"/>
          <ac:spMkLst>
            <pc:docMk/>
            <pc:sldMk cId="2835861766" sldId="452"/>
            <ac:spMk id="27" creationId="{73FD9158-9174-EDB4-2C34-5CB993A64C0B}"/>
          </ac:spMkLst>
        </pc:spChg>
        <pc:spChg chg="add mod">
          <ac:chgData name="Tsemach Mizrachi" userId="85fcc19c-b38c-410f-93a9-519990a4c1f0" providerId="ADAL" clId="{F7301F52-2653-4F42-8206-85DD798665E7}" dt="2023-03-18T10:10:21.246" v="5256" actId="1076"/>
          <ac:spMkLst>
            <pc:docMk/>
            <pc:sldMk cId="2835861766" sldId="452"/>
            <ac:spMk id="28" creationId="{24EA2566-D773-5889-00D7-1765AD21C91C}"/>
          </ac:spMkLst>
        </pc:spChg>
        <pc:grpChg chg="add mod">
          <ac:chgData name="Tsemach Mizrachi" userId="85fcc19c-b38c-410f-93a9-519990a4c1f0" providerId="ADAL" clId="{F7301F52-2653-4F42-8206-85DD798665E7}" dt="2023-03-18T10:01:49.933" v="5003" actId="164"/>
          <ac:grpSpMkLst>
            <pc:docMk/>
            <pc:sldMk cId="2835861766" sldId="452"/>
            <ac:grpSpMk id="11" creationId="{277B1A44-A6C7-D616-FE33-510E6D27A88F}"/>
          </ac:grpSpMkLst>
        </pc:grpChg>
        <pc:grpChg chg="add mod">
          <ac:chgData name="Tsemach Mizrachi" userId="85fcc19c-b38c-410f-93a9-519990a4c1f0" providerId="ADAL" clId="{F7301F52-2653-4F42-8206-85DD798665E7}" dt="2023-03-18T10:02:40.964" v="5023" actId="164"/>
          <ac:grpSpMkLst>
            <pc:docMk/>
            <pc:sldMk cId="2835861766" sldId="452"/>
            <ac:grpSpMk id="12" creationId="{BF1DBFD6-C92A-3A2E-3F94-DE130BAE555E}"/>
          </ac:grpSpMkLst>
        </pc:grpChg>
        <pc:grpChg chg="add mod">
          <ac:chgData name="Tsemach Mizrachi" userId="85fcc19c-b38c-410f-93a9-519990a4c1f0" providerId="ADAL" clId="{F7301F52-2653-4F42-8206-85DD798665E7}" dt="2023-03-18T10:01:49.933" v="5003" actId="164"/>
          <ac:grpSpMkLst>
            <pc:docMk/>
            <pc:sldMk cId="2835861766" sldId="452"/>
            <ac:grpSpMk id="16" creationId="{2C2F950A-28B7-9381-0C52-DA4ED1AC9567}"/>
          </ac:grpSpMkLst>
        </pc:grpChg>
        <pc:grpChg chg="add mod">
          <ac:chgData name="Tsemach Mizrachi" userId="85fcc19c-b38c-410f-93a9-519990a4c1f0" providerId="ADAL" clId="{F7301F52-2653-4F42-8206-85DD798665E7}" dt="2023-03-18T10:02:40.964" v="5023" actId="164"/>
          <ac:grpSpMkLst>
            <pc:docMk/>
            <pc:sldMk cId="2835861766" sldId="452"/>
            <ac:grpSpMk id="18" creationId="{42451489-56B6-1759-123F-1ACC7E6E878A}"/>
          </ac:grpSpMkLst>
        </pc:grpChg>
        <pc:grpChg chg="add mod">
          <ac:chgData name="Tsemach Mizrachi" userId="85fcc19c-b38c-410f-93a9-519990a4c1f0" providerId="ADAL" clId="{F7301F52-2653-4F42-8206-85DD798665E7}" dt="2023-03-18T10:10:14.790" v="5254" actId="164"/>
          <ac:grpSpMkLst>
            <pc:docMk/>
            <pc:sldMk cId="2835861766" sldId="452"/>
            <ac:grpSpMk id="31" creationId="{9255694A-5D82-0342-1F04-2486BCEDB1F4}"/>
          </ac:grpSpMkLst>
        </pc:grpChg>
        <pc:graphicFrameChg chg="mod modGraphic">
          <ac:chgData name="Tsemach Mizrachi" userId="85fcc19c-b38c-410f-93a9-519990a4c1f0" providerId="ADAL" clId="{F7301F52-2653-4F42-8206-85DD798665E7}" dt="2023-03-18T09:54:32.088" v="4805" actId="1076"/>
          <ac:graphicFrameMkLst>
            <pc:docMk/>
            <pc:sldMk cId="2835861766" sldId="452"/>
            <ac:graphicFrameMk id="19" creationId="{78D4CFCB-3386-A537-087F-67C88114C9D3}"/>
          </ac:graphicFrameMkLst>
        </pc:graphicFrameChg>
        <pc:graphicFrameChg chg="mod modGraphic">
          <ac:chgData name="Tsemach Mizrachi" userId="85fcc19c-b38c-410f-93a9-519990a4c1f0" providerId="ADAL" clId="{F7301F52-2653-4F42-8206-85DD798665E7}" dt="2023-03-18T09:54:49.952" v="4811" actId="1076"/>
          <ac:graphicFrameMkLst>
            <pc:docMk/>
            <pc:sldMk cId="2835861766" sldId="452"/>
            <ac:graphicFrameMk id="20" creationId="{38798D36-B5B0-D434-D146-F1F94E03C8F9}"/>
          </ac:graphicFrameMkLst>
        </pc:graphicFrameChg>
        <pc:graphicFrameChg chg="mod">
          <ac:chgData name="Tsemach Mizrachi" userId="85fcc19c-b38c-410f-93a9-519990a4c1f0" providerId="ADAL" clId="{F7301F52-2653-4F42-8206-85DD798665E7}" dt="2023-03-18T09:54:59.270" v="4814" actId="1076"/>
          <ac:graphicFrameMkLst>
            <pc:docMk/>
            <pc:sldMk cId="2835861766" sldId="452"/>
            <ac:graphicFrameMk id="23" creationId="{3FBFE65E-D2F8-ACF3-ADED-B49850743863}"/>
          </ac:graphicFrameMkLst>
        </pc:graphicFrameChg>
        <pc:picChg chg="add del mod">
          <ac:chgData name="Tsemach Mizrachi" userId="85fcc19c-b38c-410f-93a9-519990a4c1f0" providerId="ADAL" clId="{F7301F52-2653-4F42-8206-85DD798665E7}" dt="2023-03-20T04:19:22.034" v="7538" actId="931"/>
          <ac:picMkLst>
            <pc:docMk/>
            <pc:sldMk cId="2835861766" sldId="452"/>
            <ac:picMk id="27" creationId="{5B20CE8B-B4EA-C5FC-42D6-95F826AF0B6F}"/>
          </ac:picMkLst>
        </pc:picChg>
        <pc:cxnChg chg="add mod">
          <ac:chgData name="Tsemach Mizrachi" userId="85fcc19c-b38c-410f-93a9-519990a4c1f0" providerId="ADAL" clId="{F7301F52-2653-4F42-8206-85DD798665E7}" dt="2023-03-18T10:10:21.246" v="5256" actId="1076"/>
          <ac:cxnSpMkLst>
            <pc:docMk/>
            <pc:sldMk cId="2835861766" sldId="452"/>
            <ac:cxnSpMk id="30" creationId="{4CF6D141-CE68-94B6-678E-E92900B4078F}"/>
          </ac:cxnSpMkLst>
        </pc:cxnChg>
      </pc:sldChg>
      <pc:sldChg chg="addSp delSp modSp add mod delAnim modAnim">
        <pc:chgData name="Tsemach Mizrachi" userId="85fcc19c-b38c-410f-93a9-519990a4c1f0" providerId="ADAL" clId="{F7301F52-2653-4F42-8206-85DD798665E7}" dt="2023-03-18T10:28:44.119" v="5541"/>
        <pc:sldMkLst>
          <pc:docMk/>
          <pc:sldMk cId="3670791743" sldId="453"/>
        </pc:sldMkLst>
        <pc:spChg chg="del mod">
          <ac:chgData name="Tsemach Mizrachi" userId="85fcc19c-b38c-410f-93a9-519990a4c1f0" providerId="ADAL" clId="{F7301F52-2653-4F42-8206-85DD798665E7}" dt="2023-03-18T10:24:57.177" v="5471" actId="478"/>
          <ac:spMkLst>
            <pc:docMk/>
            <pc:sldMk cId="3670791743" sldId="453"/>
            <ac:spMk id="4" creationId="{C4DC7E4D-E4B6-E336-D4D1-881133684237}"/>
          </ac:spMkLst>
        </pc:spChg>
        <pc:spChg chg="mod">
          <ac:chgData name="Tsemach Mizrachi" userId="85fcc19c-b38c-410f-93a9-519990a4c1f0" providerId="ADAL" clId="{F7301F52-2653-4F42-8206-85DD798665E7}" dt="2023-03-18T10:25:06.518" v="5474" actId="1076"/>
          <ac:spMkLst>
            <pc:docMk/>
            <pc:sldMk cId="3670791743" sldId="453"/>
            <ac:spMk id="5" creationId="{D3D9584C-AC35-2D6F-E494-44DAD6F18EBC}"/>
          </ac:spMkLst>
        </pc:spChg>
        <pc:spChg chg="mod">
          <ac:chgData name="Tsemach Mizrachi" userId="85fcc19c-b38c-410f-93a9-519990a4c1f0" providerId="ADAL" clId="{F7301F52-2653-4F42-8206-85DD798665E7}" dt="2023-03-18T10:23:44.797" v="5447" actId="1076"/>
          <ac:spMkLst>
            <pc:docMk/>
            <pc:sldMk cId="3670791743" sldId="453"/>
            <ac:spMk id="6" creationId="{2ADC14DC-FA30-2347-9A20-609A0ECF8272}"/>
          </ac:spMkLst>
        </pc:spChg>
        <pc:spChg chg="mod">
          <ac:chgData name="Tsemach Mizrachi" userId="85fcc19c-b38c-410f-93a9-519990a4c1f0" providerId="ADAL" clId="{F7301F52-2653-4F42-8206-85DD798665E7}" dt="2023-03-18T10:22:20.118" v="5425" actId="1076"/>
          <ac:spMkLst>
            <pc:docMk/>
            <pc:sldMk cId="3670791743" sldId="453"/>
            <ac:spMk id="7" creationId="{BD919383-91E0-E3E5-028D-CAB373A19710}"/>
          </ac:spMkLst>
        </pc:spChg>
        <pc:spChg chg="del topLvl">
          <ac:chgData name="Tsemach Mizrachi" userId="85fcc19c-b38c-410f-93a9-519990a4c1f0" providerId="ADAL" clId="{F7301F52-2653-4F42-8206-85DD798665E7}" dt="2023-03-18T10:12:28.594" v="5261" actId="478"/>
          <ac:spMkLst>
            <pc:docMk/>
            <pc:sldMk cId="3670791743" sldId="453"/>
            <ac:spMk id="17" creationId="{61E92479-01B4-3472-5706-C782E51E4061}"/>
          </ac:spMkLst>
        </pc:spChg>
        <pc:spChg chg="mod">
          <ac:chgData name="Tsemach Mizrachi" userId="85fcc19c-b38c-410f-93a9-519990a4c1f0" providerId="ADAL" clId="{F7301F52-2653-4F42-8206-85DD798665E7}" dt="2023-03-18T10:15:06.367" v="5302" actId="1076"/>
          <ac:spMkLst>
            <pc:docMk/>
            <pc:sldMk cId="3670791743" sldId="453"/>
            <ac:spMk id="21" creationId="{5581C60D-3799-0693-617D-93FC5BA52F93}"/>
          </ac:spMkLst>
        </pc:spChg>
        <pc:spChg chg="mod">
          <ac:chgData name="Tsemach Mizrachi" userId="85fcc19c-b38c-410f-93a9-519990a4c1f0" providerId="ADAL" clId="{F7301F52-2653-4F42-8206-85DD798665E7}" dt="2023-03-18T10:23:31.049" v="5440" actId="1076"/>
          <ac:spMkLst>
            <pc:docMk/>
            <pc:sldMk cId="3670791743" sldId="453"/>
            <ac:spMk id="22" creationId="{A76137CC-2C04-77AC-954E-67E5A9B04910}"/>
          </ac:spMkLst>
        </pc:spChg>
        <pc:spChg chg="del">
          <ac:chgData name="Tsemach Mizrachi" userId="85fcc19c-b38c-410f-93a9-519990a4c1f0" providerId="ADAL" clId="{F7301F52-2653-4F42-8206-85DD798665E7}" dt="2023-03-18T10:12:34.746" v="5263" actId="478"/>
          <ac:spMkLst>
            <pc:docMk/>
            <pc:sldMk cId="3670791743" sldId="453"/>
            <ac:spMk id="25" creationId="{79D4D468-F08A-C6FD-DF7F-04D222B353BE}"/>
          </ac:spMkLst>
        </pc:spChg>
        <pc:spChg chg="mod">
          <ac:chgData name="Tsemach Mizrachi" userId="85fcc19c-b38c-410f-93a9-519990a4c1f0" providerId="ADAL" clId="{F7301F52-2653-4F42-8206-85DD798665E7}" dt="2023-03-18T10:23:53.912" v="5453" actId="1037"/>
          <ac:spMkLst>
            <pc:docMk/>
            <pc:sldMk cId="3670791743" sldId="453"/>
            <ac:spMk id="26" creationId="{2C79E463-10C5-EAAD-F7D0-F7B3BC066394}"/>
          </ac:spMkLst>
        </pc:spChg>
        <pc:spChg chg="add mod">
          <ac:chgData name="Tsemach Mizrachi" userId="85fcc19c-b38c-410f-93a9-519990a4c1f0" providerId="ADAL" clId="{F7301F52-2653-4F42-8206-85DD798665E7}" dt="2023-03-18T10:23:57.913" v="5462" actId="1035"/>
          <ac:spMkLst>
            <pc:docMk/>
            <pc:sldMk cId="3670791743" sldId="453"/>
            <ac:spMk id="38" creationId="{1238264C-4204-C586-9E85-D1D9563FF73A}"/>
          </ac:spMkLst>
        </pc:spChg>
        <pc:spChg chg="add mod">
          <ac:chgData name="Tsemach Mizrachi" userId="85fcc19c-b38c-410f-93a9-519990a4c1f0" providerId="ADAL" clId="{F7301F52-2653-4F42-8206-85DD798665E7}" dt="2023-03-18T10:25:22.865" v="5479" actId="20577"/>
          <ac:spMkLst>
            <pc:docMk/>
            <pc:sldMk cId="3670791743" sldId="453"/>
            <ac:spMk id="39" creationId="{F0FA48A9-EDE5-186E-ED34-7E1C8C363273}"/>
          </ac:spMkLst>
        </pc:spChg>
        <pc:spChg chg="add mod">
          <ac:chgData name="Tsemach Mizrachi" userId="85fcc19c-b38c-410f-93a9-519990a4c1f0" providerId="ADAL" clId="{F7301F52-2653-4F42-8206-85DD798665E7}" dt="2023-03-18T10:27:33.725" v="5510" actId="1076"/>
          <ac:spMkLst>
            <pc:docMk/>
            <pc:sldMk cId="3670791743" sldId="453"/>
            <ac:spMk id="40" creationId="{4F37596E-A0CD-FDFC-B591-44A06CE57A52}"/>
          </ac:spMkLst>
        </pc:spChg>
        <pc:spChg chg="add mod">
          <ac:chgData name="Tsemach Mizrachi" userId="85fcc19c-b38c-410f-93a9-519990a4c1f0" providerId="ADAL" clId="{F7301F52-2653-4F42-8206-85DD798665E7}" dt="2023-03-18T10:28:42.655" v="5540" actId="1076"/>
          <ac:spMkLst>
            <pc:docMk/>
            <pc:sldMk cId="3670791743" sldId="453"/>
            <ac:spMk id="41" creationId="{5CD20FD0-783B-E4FA-ADD1-10FA4D1CBF96}"/>
          </ac:spMkLst>
        </pc:spChg>
        <pc:grpChg chg="del topLvl">
          <ac:chgData name="Tsemach Mizrachi" userId="85fcc19c-b38c-410f-93a9-519990a4c1f0" providerId="ADAL" clId="{F7301F52-2653-4F42-8206-85DD798665E7}" dt="2023-03-18T10:12:31.357" v="5262" actId="478"/>
          <ac:grpSpMkLst>
            <pc:docMk/>
            <pc:sldMk cId="3670791743" sldId="453"/>
            <ac:grpSpMk id="12" creationId="{BF1DBFD6-C92A-3A2E-3F94-DE130BAE555E}"/>
          </ac:grpSpMkLst>
        </pc:grpChg>
        <pc:grpChg chg="del">
          <ac:chgData name="Tsemach Mizrachi" userId="85fcc19c-b38c-410f-93a9-519990a4c1f0" providerId="ADAL" clId="{F7301F52-2653-4F42-8206-85DD798665E7}" dt="2023-03-18T10:12:22.677" v="5260" actId="478"/>
          <ac:grpSpMkLst>
            <pc:docMk/>
            <pc:sldMk cId="3670791743" sldId="453"/>
            <ac:grpSpMk id="16" creationId="{2C2F950A-28B7-9381-0C52-DA4ED1AC9567}"/>
          </ac:grpSpMkLst>
        </pc:grpChg>
        <pc:grpChg chg="del">
          <ac:chgData name="Tsemach Mizrachi" userId="85fcc19c-b38c-410f-93a9-519990a4c1f0" providerId="ADAL" clId="{F7301F52-2653-4F42-8206-85DD798665E7}" dt="2023-03-18T10:12:28.594" v="5261" actId="478"/>
          <ac:grpSpMkLst>
            <pc:docMk/>
            <pc:sldMk cId="3670791743" sldId="453"/>
            <ac:grpSpMk id="18" creationId="{42451489-56B6-1759-123F-1ACC7E6E878A}"/>
          </ac:grpSpMkLst>
        </pc:grpChg>
        <pc:grpChg chg="del">
          <ac:chgData name="Tsemach Mizrachi" userId="85fcc19c-b38c-410f-93a9-519990a4c1f0" providerId="ADAL" clId="{F7301F52-2653-4F42-8206-85DD798665E7}" dt="2023-03-18T10:12:37.080" v="5264" actId="478"/>
          <ac:grpSpMkLst>
            <pc:docMk/>
            <pc:sldMk cId="3670791743" sldId="453"/>
            <ac:grpSpMk id="31" creationId="{9255694A-5D82-0342-1F04-2486BCEDB1F4}"/>
          </ac:grpSpMkLst>
        </pc:grpChg>
        <pc:graphicFrameChg chg="add del mod">
          <ac:chgData name="Tsemach Mizrachi" userId="85fcc19c-b38c-410f-93a9-519990a4c1f0" providerId="ADAL" clId="{F7301F52-2653-4F42-8206-85DD798665E7}" dt="2023-03-18T10:13:29.876" v="5285" actId="478"/>
          <ac:graphicFrameMkLst>
            <pc:docMk/>
            <pc:sldMk cId="3670791743" sldId="453"/>
            <ac:graphicFrameMk id="8" creationId="{92D25248-D9F2-D3B4-0C3A-7F11F035F7BB}"/>
          </ac:graphicFrameMkLst>
        </pc:graphicFrameChg>
        <pc:graphicFrameChg chg="mod">
          <ac:chgData name="Tsemach Mizrachi" userId="85fcc19c-b38c-410f-93a9-519990a4c1f0" providerId="ADAL" clId="{F7301F52-2653-4F42-8206-85DD798665E7}" dt="2023-03-18T10:16:57.343" v="5341" actId="1035"/>
          <ac:graphicFrameMkLst>
            <pc:docMk/>
            <pc:sldMk cId="3670791743" sldId="453"/>
            <ac:graphicFrameMk id="19" creationId="{78D4CFCB-3386-A537-087F-67C88114C9D3}"/>
          </ac:graphicFrameMkLst>
        </pc:graphicFrameChg>
        <pc:graphicFrameChg chg="mod modGraphic">
          <ac:chgData name="Tsemach Mizrachi" userId="85fcc19c-b38c-410f-93a9-519990a4c1f0" providerId="ADAL" clId="{F7301F52-2653-4F42-8206-85DD798665E7}" dt="2023-03-18T10:23:38.614" v="5445" actId="1076"/>
          <ac:graphicFrameMkLst>
            <pc:docMk/>
            <pc:sldMk cId="3670791743" sldId="453"/>
            <ac:graphicFrameMk id="20" creationId="{38798D36-B5B0-D434-D146-F1F94E03C8F9}"/>
          </ac:graphicFrameMkLst>
        </pc:graphicFrameChg>
        <pc:graphicFrameChg chg="add del mod modGraphic">
          <ac:chgData name="Tsemach Mizrachi" userId="85fcc19c-b38c-410f-93a9-519990a4c1f0" providerId="ADAL" clId="{F7301F52-2653-4F42-8206-85DD798665E7}" dt="2023-03-18T10:15:54.736" v="5310" actId="478"/>
          <ac:graphicFrameMkLst>
            <pc:docMk/>
            <pc:sldMk cId="3670791743" sldId="453"/>
            <ac:graphicFrameMk id="27" creationId="{69119BC6-05ED-4575-6EE6-2C0E61B17380}"/>
          </ac:graphicFrameMkLst>
        </pc:graphicFrameChg>
        <pc:graphicFrameChg chg="add del mod">
          <ac:chgData name="Tsemach Mizrachi" userId="85fcc19c-b38c-410f-93a9-519990a4c1f0" providerId="ADAL" clId="{F7301F52-2653-4F42-8206-85DD798665E7}" dt="2023-03-18T10:15:52.802" v="5309" actId="478"/>
          <ac:graphicFrameMkLst>
            <pc:docMk/>
            <pc:sldMk cId="3670791743" sldId="453"/>
            <ac:graphicFrameMk id="29" creationId="{087F1FAD-E0A8-F4BC-7EEE-5A4182FD30F5}"/>
          </ac:graphicFrameMkLst>
        </pc:graphicFrameChg>
        <pc:graphicFrameChg chg="add mod modGraphic">
          <ac:chgData name="Tsemach Mizrachi" userId="85fcc19c-b38c-410f-93a9-519990a4c1f0" providerId="ADAL" clId="{F7301F52-2653-4F42-8206-85DD798665E7}" dt="2023-03-18T10:25:14.605" v="5475" actId="1076"/>
          <ac:graphicFrameMkLst>
            <pc:docMk/>
            <pc:sldMk cId="3670791743" sldId="453"/>
            <ac:graphicFrameMk id="32" creationId="{6F71E408-4B9A-3EF8-081B-291BB25B2636}"/>
          </ac:graphicFrameMkLst>
        </pc:graphicFrameChg>
        <pc:graphicFrameChg chg="add mod modGraphic">
          <ac:chgData name="Tsemach Mizrachi" userId="85fcc19c-b38c-410f-93a9-519990a4c1f0" providerId="ADAL" clId="{F7301F52-2653-4F42-8206-85DD798665E7}" dt="2023-03-18T10:18:23.170" v="5358" actId="207"/>
          <ac:graphicFrameMkLst>
            <pc:docMk/>
            <pc:sldMk cId="3670791743" sldId="453"/>
            <ac:graphicFrameMk id="33" creationId="{2D12827D-9C15-BA64-D4C4-3E9572A791BE}"/>
          </ac:graphicFrameMkLst>
        </pc:graphicFrameChg>
        <pc:graphicFrameChg chg="add del mod modGraphic">
          <ac:chgData name="Tsemach Mizrachi" userId="85fcc19c-b38c-410f-93a9-519990a4c1f0" providerId="ADAL" clId="{F7301F52-2653-4F42-8206-85DD798665E7}" dt="2023-03-18T10:19:44.148" v="5378" actId="478"/>
          <ac:graphicFrameMkLst>
            <pc:docMk/>
            <pc:sldMk cId="3670791743" sldId="453"/>
            <ac:graphicFrameMk id="34" creationId="{B80639F6-6363-5591-D449-7DACD04B43B3}"/>
          </ac:graphicFrameMkLst>
        </pc:graphicFrameChg>
        <pc:graphicFrameChg chg="add mod modGraphic">
          <ac:chgData name="Tsemach Mizrachi" userId="85fcc19c-b38c-410f-93a9-519990a4c1f0" providerId="ADAL" clId="{F7301F52-2653-4F42-8206-85DD798665E7}" dt="2023-03-18T10:21:07.691" v="5404"/>
          <ac:graphicFrameMkLst>
            <pc:docMk/>
            <pc:sldMk cId="3670791743" sldId="453"/>
            <ac:graphicFrameMk id="35" creationId="{3CD1185E-90B3-C500-01EA-A98F14714B0C}"/>
          </ac:graphicFrameMkLst>
        </pc:graphicFrameChg>
        <pc:graphicFrameChg chg="add mod">
          <ac:chgData name="Tsemach Mizrachi" userId="85fcc19c-b38c-410f-93a9-519990a4c1f0" providerId="ADAL" clId="{F7301F52-2653-4F42-8206-85DD798665E7}" dt="2023-03-18T10:21:20.007" v="5406" actId="1076"/>
          <ac:graphicFrameMkLst>
            <pc:docMk/>
            <pc:sldMk cId="3670791743" sldId="453"/>
            <ac:graphicFrameMk id="36" creationId="{358B71AE-B555-C052-4AB2-049FA5420A4E}"/>
          </ac:graphicFrameMkLst>
        </pc:graphicFrameChg>
        <pc:graphicFrameChg chg="add mod modGraphic">
          <ac:chgData name="Tsemach Mizrachi" userId="85fcc19c-b38c-410f-93a9-519990a4c1f0" providerId="ADAL" clId="{F7301F52-2653-4F42-8206-85DD798665E7}" dt="2023-03-18T10:23:50.965" v="5450" actId="1076"/>
          <ac:graphicFrameMkLst>
            <pc:docMk/>
            <pc:sldMk cId="3670791743" sldId="453"/>
            <ac:graphicFrameMk id="37" creationId="{CDA9E47E-EAC2-AD06-A928-500C6BDBE74D}"/>
          </ac:graphicFrameMkLst>
        </pc:graphicFrameChg>
        <pc:cxnChg chg="mod">
          <ac:chgData name="Tsemach Mizrachi" userId="85fcc19c-b38c-410f-93a9-519990a4c1f0" providerId="ADAL" clId="{F7301F52-2653-4F42-8206-85DD798665E7}" dt="2023-03-18T10:12:37.080" v="5264" actId="478"/>
          <ac:cxnSpMkLst>
            <pc:docMk/>
            <pc:sldMk cId="3670791743" sldId="453"/>
            <ac:cxnSpMk id="30" creationId="{4CF6D141-CE68-94B6-678E-E92900B4078F}"/>
          </ac:cxnSpMkLst>
        </pc:cxnChg>
      </pc:sldChg>
      <pc:sldChg chg="addSp delSp modSp add mod delAnim modAnim">
        <pc:chgData name="Tsemach Mizrachi" userId="85fcc19c-b38c-410f-93a9-519990a4c1f0" providerId="ADAL" clId="{F7301F52-2653-4F42-8206-85DD798665E7}" dt="2023-03-18T16:00:14.973" v="6131" actId="207"/>
        <pc:sldMkLst>
          <pc:docMk/>
          <pc:sldMk cId="4088615757" sldId="454"/>
        </pc:sldMkLst>
        <pc:spChg chg="mod">
          <ac:chgData name="Tsemach Mizrachi" userId="85fcc19c-b38c-410f-93a9-519990a4c1f0" providerId="ADAL" clId="{F7301F52-2653-4F42-8206-85DD798665E7}" dt="2023-03-18T15:52:05.964" v="5973" actId="6549"/>
          <ac:spMkLst>
            <pc:docMk/>
            <pc:sldMk cId="4088615757" sldId="454"/>
            <ac:spMk id="2" creationId="{809189CC-14F7-D958-C3A4-36249CD9D4EE}"/>
          </ac:spMkLst>
        </pc:spChg>
        <pc:spChg chg="add mod">
          <ac:chgData name="Tsemach Mizrachi" userId="85fcc19c-b38c-410f-93a9-519990a4c1f0" providerId="ADAL" clId="{F7301F52-2653-4F42-8206-85DD798665E7}" dt="2023-03-18T15:29:27.962" v="5720" actId="14100"/>
          <ac:spMkLst>
            <pc:docMk/>
            <pc:sldMk cId="4088615757" sldId="454"/>
            <ac:spMk id="4" creationId="{4376E096-4E49-528D-6B9C-675EE9BE4968}"/>
          </ac:spMkLst>
        </pc:spChg>
        <pc:spChg chg="add mod">
          <ac:chgData name="Tsemach Mizrachi" userId="85fcc19c-b38c-410f-93a9-519990a4c1f0" providerId="ADAL" clId="{F7301F52-2653-4F42-8206-85DD798665E7}" dt="2023-03-18T15:29:44.969" v="5728" actId="207"/>
          <ac:spMkLst>
            <pc:docMk/>
            <pc:sldMk cId="4088615757" sldId="454"/>
            <ac:spMk id="6" creationId="{D3BE7888-E176-F117-88F7-B53F0581D87D}"/>
          </ac:spMkLst>
        </pc:spChg>
        <pc:spChg chg="del">
          <ac:chgData name="Tsemach Mizrachi" userId="85fcc19c-b38c-410f-93a9-519990a4c1f0" providerId="ADAL" clId="{F7301F52-2653-4F42-8206-85DD798665E7}" dt="2023-03-18T15:25:02.042" v="5569" actId="478"/>
          <ac:spMkLst>
            <pc:docMk/>
            <pc:sldMk cId="4088615757" sldId="454"/>
            <ac:spMk id="8" creationId="{C0675590-4567-8B00-1CFB-35A38D02F1CA}"/>
          </ac:spMkLst>
        </pc:spChg>
        <pc:spChg chg="add mod">
          <ac:chgData name="Tsemach Mizrachi" userId="85fcc19c-b38c-410f-93a9-519990a4c1f0" providerId="ADAL" clId="{F7301F52-2653-4F42-8206-85DD798665E7}" dt="2023-03-18T15:34:51.721" v="5769" actId="207"/>
          <ac:spMkLst>
            <pc:docMk/>
            <pc:sldMk cId="4088615757" sldId="454"/>
            <ac:spMk id="11" creationId="{98FC849C-704B-99A7-42B4-84BC4EC81D74}"/>
          </ac:spMkLst>
        </pc:spChg>
        <pc:spChg chg="add mod">
          <ac:chgData name="Tsemach Mizrachi" userId="85fcc19c-b38c-410f-93a9-519990a4c1f0" providerId="ADAL" clId="{F7301F52-2653-4F42-8206-85DD798665E7}" dt="2023-03-18T15:40:46.100" v="5867" actId="1035"/>
          <ac:spMkLst>
            <pc:docMk/>
            <pc:sldMk cId="4088615757" sldId="454"/>
            <ac:spMk id="12" creationId="{DAD02C83-BB46-E4B2-A1FD-941E023E8CCC}"/>
          </ac:spMkLst>
        </pc:spChg>
        <pc:spChg chg="add mod">
          <ac:chgData name="Tsemach Mizrachi" userId="85fcc19c-b38c-410f-93a9-519990a4c1f0" providerId="ADAL" clId="{F7301F52-2653-4F42-8206-85DD798665E7}" dt="2023-03-18T15:49:54.066" v="5934" actId="1038"/>
          <ac:spMkLst>
            <pc:docMk/>
            <pc:sldMk cId="4088615757" sldId="454"/>
            <ac:spMk id="15" creationId="{C8080DA0-330F-CB1B-02D7-6595F9DCDC28}"/>
          </ac:spMkLst>
        </pc:spChg>
        <pc:spChg chg="add mod">
          <ac:chgData name="Tsemach Mizrachi" userId="85fcc19c-b38c-410f-93a9-519990a4c1f0" providerId="ADAL" clId="{F7301F52-2653-4F42-8206-85DD798665E7}" dt="2023-03-18T15:43:37.006" v="5884" actId="207"/>
          <ac:spMkLst>
            <pc:docMk/>
            <pc:sldMk cId="4088615757" sldId="454"/>
            <ac:spMk id="16" creationId="{805CD275-5604-12F4-5703-DDD5CE74A01C}"/>
          </ac:spMkLst>
        </pc:spChg>
        <pc:spChg chg="add mod">
          <ac:chgData name="Tsemach Mizrachi" userId="85fcc19c-b38c-410f-93a9-519990a4c1f0" providerId="ADAL" clId="{F7301F52-2653-4F42-8206-85DD798665E7}" dt="2023-03-18T15:44:43.436" v="5894" actId="207"/>
          <ac:spMkLst>
            <pc:docMk/>
            <pc:sldMk cId="4088615757" sldId="454"/>
            <ac:spMk id="17" creationId="{FCA5968A-8A92-2077-26D7-0EF033A135BA}"/>
          </ac:spMkLst>
        </pc:spChg>
        <pc:spChg chg="add mod">
          <ac:chgData name="Tsemach Mizrachi" userId="85fcc19c-b38c-410f-93a9-519990a4c1f0" providerId="ADAL" clId="{F7301F52-2653-4F42-8206-85DD798665E7}" dt="2023-03-18T15:50:01.460" v="5940" actId="1037"/>
          <ac:spMkLst>
            <pc:docMk/>
            <pc:sldMk cId="4088615757" sldId="454"/>
            <ac:spMk id="18" creationId="{EF6A3D44-E5AB-4F0E-548B-5AA019F29AC3}"/>
          </ac:spMkLst>
        </pc:spChg>
        <pc:spChg chg="mod">
          <ac:chgData name="Tsemach Mizrachi" userId="85fcc19c-b38c-410f-93a9-519990a4c1f0" providerId="ADAL" clId="{F7301F52-2653-4F42-8206-85DD798665E7}" dt="2023-03-18T15:33:03.795" v="5742" actId="1076"/>
          <ac:spMkLst>
            <pc:docMk/>
            <pc:sldMk cId="4088615757" sldId="454"/>
            <ac:spMk id="21" creationId="{5581C60D-3799-0693-617D-93FC5BA52F93}"/>
          </ac:spMkLst>
        </pc:spChg>
        <pc:spChg chg="mod">
          <ac:chgData name="Tsemach Mizrachi" userId="85fcc19c-b38c-410f-93a9-519990a4c1f0" providerId="ADAL" clId="{F7301F52-2653-4F42-8206-85DD798665E7}" dt="2023-03-18T15:34:21.967" v="5764" actId="20577"/>
          <ac:spMkLst>
            <pc:docMk/>
            <pc:sldMk cId="4088615757" sldId="454"/>
            <ac:spMk id="24" creationId="{CF5E1991-5B53-4CA5-91A0-50C7674964AA}"/>
          </ac:spMkLst>
        </pc:spChg>
        <pc:spChg chg="add mod">
          <ac:chgData name="Tsemach Mizrachi" userId="85fcc19c-b38c-410f-93a9-519990a4c1f0" providerId="ADAL" clId="{F7301F52-2653-4F42-8206-85DD798665E7}" dt="2023-03-18T15:49:58.568" v="5938" actId="1036"/>
          <ac:spMkLst>
            <pc:docMk/>
            <pc:sldMk cId="4088615757" sldId="454"/>
            <ac:spMk id="25" creationId="{0F3DD64D-677A-CD68-4113-357A6810B18E}"/>
          </ac:spMkLst>
        </pc:spChg>
        <pc:spChg chg="add mod">
          <ac:chgData name="Tsemach Mizrachi" userId="85fcc19c-b38c-410f-93a9-519990a4c1f0" providerId="ADAL" clId="{F7301F52-2653-4F42-8206-85DD798665E7}" dt="2023-03-18T15:51:12.507" v="5954" actId="14100"/>
          <ac:spMkLst>
            <pc:docMk/>
            <pc:sldMk cId="4088615757" sldId="454"/>
            <ac:spMk id="27" creationId="{7CD377C4-5D58-8713-E9BC-802E73972D78}"/>
          </ac:spMkLst>
        </pc:spChg>
        <pc:spChg chg="add mod">
          <ac:chgData name="Tsemach Mizrachi" userId="85fcc19c-b38c-410f-93a9-519990a4c1f0" providerId="ADAL" clId="{F7301F52-2653-4F42-8206-85DD798665E7}" dt="2023-03-18T15:56:36.052" v="6034" actId="1076"/>
          <ac:spMkLst>
            <pc:docMk/>
            <pc:sldMk cId="4088615757" sldId="454"/>
            <ac:spMk id="28" creationId="{FEE9D62D-B7F9-DB50-76A4-D2007B6E28D1}"/>
          </ac:spMkLst>
        </pc:spChg>
        <pc:spChg chg="add mod">
          <ac:chgData name="Tsemach Mizrachi" userId="85fcc19c-b38c-410f-93a9-519990a4c1f0" providerId="ADAL" clId="{F7301F52-2653-4F42-8206-85DD798665E7}" dt="2023-03-18T15:52:57.926" v="5981" actId="692"/>
          <ac:spMkLst>
            <pc:docMk/>
            <pc:sldMk cId="4088615757" sldId="454"/>
            <ac:spMk id="29" creationId="{F95DA649-1807-9971-25D4-E9775E2B858B}"/>
          </ac:spMkLst>
        </pc:spChg>
        <pc:spChg chg="add mod">
          <ac:chgData name="Tsemach Mizrachi" userId="85fcc19c-b38c-410f-93a9-519990a4c1f0" providerId="ADAL" clId="{F7301F52-2653-4F42-8206-85DD798665E7}" dt="2023-03-18T15:56:32.740" v="6033" actId="1076"/>
          <ac:spMkLst>
            <pc:docMk/>
            <pc:sldMk cId="4088615757" sldId="454"/>
            <ac:spMk id="30" creationId="{5714702C-0ED9-5E00-E26C-9A06A19EC2EE}"/>
          </ac:spMkLst>
        </pc:spChg>
        <pc:spChg chg="add mod">
          <ac:chgData name="Tsemach Mizrachi" userId="85fcc19c-b38c-410f-93a9-519990a4c1f0" providerId="ADAL" clId="{F7301F52-2653-4F42-8206-85DD798665E7}" dt="2023-03-18T16:00:14.973" v="6131" actId="207"/>
          <ac:spMkLst>
            <pc:docMk/>
            <pc:sldMk cId="4088615757" sldId="454"/>
            <ac:spMk id="31" creationId="{2B5ACC81-A0A3-871A-752E-1150E6AA24EB}"/>
          </ac:spMkLst>
        </pc:spChg>
        <pc:graphicFrameChg chg="add mod">
          <ac:chgData name="Tsemach Mizrachi" userId="85fcc19c-b38c-410f-93a9-519990a4c1f0" providerId="ADAL" clId="{F7301F52-2653-4F42-8206-85DD798665E7}" dt="2023-03-18T15:32:34.187" v="5741" actId="1037"/>
          <ac:graphicFrameMkLst>
            <pc:docMk/>
            <pc:sldMk cId="4088615757" sldId="454"/>
            <ac:graphicFrameMk id="7" creationId="{27A3C0DA-94D7-85F4-24E9-F4289BDF6A49}"/>
          </ac:graphicFrameMkLst>
        </pc:graphicFrameChg>
        <pc:graphicFrameChg chg="add del mod modGraphic">
          <ac:chgData name="Tsemach Mizrachi" userId="85fcc19c-b38c-410f-93a9-519990a4c1f0" providerId="ADAL" clId="{F7301F52-2653-4F42-8206-85DD798665E7}" dt="2023-03-18T15:34:07.017" v="5757" actId="478"/>
          <ac:graphicFrameMkLst>
            <pc:docMk/>
            <pc:sldMk cId="4088615757" sldId="454"/>
            <ac:graphicFrameMk id="9" creationId="{5B575283-076F-13E1-F78A-22AB19D62ECB}"/>
          </ac:graphicFrameMkLst>
        </pc:graphicFrameChg>
        <pc:graphicFrameChg chg="add mod modGraphic">
          <ac:chgData name="Tsemach Mizrachi" userId="85fcc19c-b38c-410f-93a9-519990a4c1f0" providerId="ADAL" clId="{F7301F52-2653-4F42-8206-85DD798665E7}" dt="2023-03-18T15:49:02.415" v="5922" actId="20577"/>
          <ac:graphicFrameMkLst>
            <pc:docMk/>
            <pc:sldMk cId="4088615757" sldId="454"/>
            <ac:graphicFrameMk id="10" creationId="{6FFE07CF-AB9A-80D4-4654-9B942BBB7A05}"/>
          </ac:graphicFrameMkLst>
        </pc:graphicFrameChg>
        <pc:graphicFrameChg chg="add del mod modGraphic">
          <ac:chgData name="Tsemach Mizrachi" userId="85fcc19c-b38c-410f-93a9-519990a4c1f0" providerId="ADAL" clId="{F7301F52-2653-4F42-8206-85DD798665E7}" dt="2023-03-18T15:39:04.893" v="5826" actId="478"/>
          <ac:graphicFrameMkLst>
            <pc:docMk/>
            <pc:sldMk cId="4088615757" sldId="454"/>
            <ac:graphicFrameMk id="13" creationId="{CF888793-CC64-5881-E074-3B5F23D6077E}"/>
          </ac:graphicFrameMkLst>
        </pc:graphicFrameChg>
        <pc:graphicFrameChg chg="add mod modGraphic">
          <ac:chgData name="Tsemach Mizrachi" userId="85fcc19c-b38c-410f-93a9-519990a4c1f0" providerId="ADAL" clId="{F7301F52-2653-4F42-8206-85DD798665E7}" dt="2023-03-18T15:40:14.507" v="5853" actId="20577"/>
          <ac:graphicFrameMkLst>
            <pc:docMk/>
            <pc:sldMk cId="4088615757" sldId="454"/>
            <ac:graphicFrameMk id="14" creationId="{774031B7-4813-B18D-CFC1-7B0E1959F263}"/>
          </ac:graphicFrameMkLst>
        </pc:graphicFrameChg>
        <pc:graphicFrameChg chg="mod modGraphic">
          <ac:chgData name="Tsemach Mizrachi" userId="85fcc19c-b38c-410f-93a9-519990a4c1f0" providerId="ADAL" clId="{F7301F52-2653-4F42-8206-85DD798665E7}" dt="2023-03-18T15:27:11.061" v="5620" actId="20577"/>
          <ac:graphicFrameMkLst>
            <pc:docMk/>
            <pc:sldMk cId="4088615757" sldId="454"/>
            <ac:graphicFrameMk id="19" creationId="{78D4CFCB-3386-A537-087F-67C88114C9D3}"/>
          </ac:graphicFrameMkLst>
        </pc:graphicFrameChg>
        <pc:graphicFrameChg chg="modGraphic">
          <ac:chgData name="Tsemach Mizrachi" userId="85fcc19c-b38c-410f-93a9-519990a4c1f0" providerId="ADAL" clId="{F7301F52-2653-4F42-8206-85DD798665E7}" dt="2023-03-18T15:25:34.437" v="5579" actId="20577"/>
          <ac:graphicFrameMkLst>
            <pc:docMk/>
            <pc:sldMk cId="4088615757" sldId="454"/>
            <ac:graphicFrameMk id="20" creationId="{38798D36-B5B0-D434-D146-F1F94E03C8F9}"/>
          </ac:graphicFrameMkLst>
        </pc:graphicFrameChg>
        <pc:graphicFrameChg chg="del mod modGraphic">
          <ac:chgData name="Tsemach Mizrachi" userId="85fcc19c-b38c-410f-93a9-519990a4c1f0" providerId="ADAL" clId="{F7301F52-2653-4F42-8206-85DD798665E7}" dt="2023-03-18T15:34:08.287" v="5758" actId="478"/>
          <ac:graphicFrameMkLst>
            <pc:docMk/>
            <pc:sldMk cId="4088615757" sldId="454"/>
            <ac:graphicFrameMk id="23" creationId="{3FBFE65E-D2F8-ACF3-ADED-B49850743863}"/>
          </ac:graphicFrameMkLst>
        </pc:graphicFrameChg>
      </pc:sldChg>
      <pc:sldChg chg="addSp delSp modSp add mod delAnim modAnim">
        <pc:chgData name="Tsemach Mizrachi" userId="85fcc19c-b38c-410f-93a9-519990a4c1f0" providerId="ADAL" clId="{F7301F52-2653-4F42-8206-85DD798665E7}" dt="2023-03-18T16:46:26.904" v="6323"/>
        <pc:sldMkLst>
          <pc:docMk/>
          <pc:sldMk cId="1786129138" sldId="455"/>
        </pc:sldMkLst>
        <pc:spChg chg="mod">
          <ac:chgData name="Tsemach Mizrachi" userId="85fcc19c-b38c-410f-93a9-519990a4c1f0" providerId="ADAL" clId="{F7301F52-2653-4F42-8206-85DD798665E7}" dt="2023-03-18T16:46:26.904" v="6323"/>
          <ac:spMkLst>
            <pc:docMk/>
            <pc:sldMk cId="1786129138" sldId="455"/>
            <ac:spMk id="2" creationId="{809189CC-14F7-D958-C3A4-36249CD9D4EE}"/>
          </ac:spMkLst>
        </pc:spChg>
        <pc:spChg chg="del">
          <ac:chgData name="Tsemach Mizrachi" userId="85fcc19c-b38c-410f-93a9-519990a4c1f0" providerId="ADAL" clId="{F7301F52-2653-4F42-8206-85DD798665E7}" dt="2023-03-18T16:08:12.518" v="6168" actId="478"/>
          <ac:spMkLst>
            <pc:docMk/>
            <pc:sldMk cId="1786129138" sldId="455"/>
            <ac:spMk id="5" creationId="{D3D9584C-AC35-2D6F-E494-44DAD6F18EBC}"/>
          </ac:spMkLst>
        </pc:spChg>
        <pc:spChg chg="del">
          <ac:chgData name="Tsemach Mizrachi" userId="85fcc19c-b38c-410f-93a9-519990a4c1f0" providerId="ADAL" clId="{F7301F52-2653-4F42-8206-85DD798665E7}" dt="2023-03-18T16:05:01.793" v="6133" actId="478"/>
          <ac:spMkLst>
            <pc:docMk/>
            <pc:sldMk cId="1786129138" sldId="455"/>
            <ac:spMk id="8" creationId="{C0675590-4567-8B00-1CFB-35A38D02F1CA}"/>
          </ac:spMkLst>
        </pc:spChg>
        <pc:spChg chg="add mod">
          <ac:chgData name="Tsemach Mizrachi" userId="85fcc19c-b38c-410f-93a9-519990a4c1f0" providerId="ADAL" clId="{F7301F52-2653-4F42-8206-85DD798665E7}" dt="2023-03-18T16:13:24.519" v="6217" actId="692"/>
          <ac:spMkLst>
            <pc:docMk/>
            <pc:sldMk cId="1786129138" sldId="455"/>
            <ac:spMk id="10" creationId="{808C058E-E45B-94E2-E671-9F6547A8C7E2}"/>
          </ac:spMkLst>
        </pc:spChg>
        <pc:spChg chg="add mod">
          <ac:chgData name="Tsemach Mizrachi" userId="85fcc19c-b38c-410f-93a9-519990a4c1f0" providerId="ADAL" clId="{F7301F52-2653-4F42-8206-85DD798665E7}" dt="2023-03-18T16:15:35.338" v="6237" actId="1076"/>
          <ac:spMkLst>
            <pc:docMk/>
            <pc:sldMk cId="1786129138" sldId="455"/>
            <ac:spMk id="11" creationId="{04C8AF3C-E0E3-2632-5742-5E1B5F8121D9}"/>
          </ac:spMkLst>
        </pc:spChg>
        <pc:spChg chg="del">
          <ac:chgData name="Tsemach Mizrachi" userId="85fcc19c-b38c-410f-93a9-519990a4c1f0" providerId="ADAL" clId="{F7301F52-2653-4F42-8206-85DD798665E7}" dt="2023-03-18T16:08:05.686" v="6164" actId="478"/>
          <ac:spMkLst>
            <pc:docMk/>
            <pc:sldMk cId="1786129138" sldId="455"/>
            <ac:spMk id="21" creationId="{5581C60D-3799-0693-617D-93FC5BA52F93}"/>
          </ac:spMkLst>
        </pc:spChg>
        <pc:spChg chg="del">
          <ac:chgData name="Tsemach Mizrachi" userId="85fcc19c-b38c-410f-93a9-519990a4c1f0" providerId="ADAL" clId="{F7301F52-2653-4F42-8206-85DD798665E7}" dt="2023-03-18T16:08:03.818" v="6163" actId="478"/>
          <ac:spMkLst>
            <pc:docMk/>
            <pc:sldMk cId="1786129138" sldId="455"/>
            <ac:spMk id="22" creationId="{A76137CC-2C04-77AC-954E-67E5A9B04910}"/>
          </ac:spMkLst>
        </pc:spChg>
        <pc:spChg chg="del">
          <ac:chgData name="Tsemach Mizrachi" userId="85fcc19c-b38c-410f-93a9-519990a4c1f0" providerId="ADAL" clId="{F7301F52-2653-4F42-8206-85DD798665E7}" dt="2023-03-18T16:08:10.234" v="6167" actId="478"/>
          <ac:spMkLst>
            <pc:docMk/>
            <pc:sldMk cId="1786129138" sldId="455"/>
            <ac:spMk id="24" creationId="{CF5E1991-5B53-4CA5-91A0-50C7674964AA}"/>
          </ac:spMkLst>
        </pc:spChg>
        <pc:spChg chg="del">
          <ac:chgData name="Tsemach Mizrachi" userId="85fcc19c-b38c-410f-93a9-519990a4c1f0" providerId="ADAL" clId="{F7301F52-2653-4F42-8206-85DD798665E7}" dt="2023-03-18T16:08:07.610" v="6165" actId="478"/>
          <ac:spMkLst>
            <pc:docMk/>
            <pc:sldMk cId="1786129138" sldId="455"/>
            <ac:spMk id="26" creationId="{2C79E463-10C5-EAAD-F7D0-F7B3BC066394}"/>
          </ac:spMkLst>
        </pc:spChg>
        <pc:graphicFrameChg chg="del">
          <ac:chgData name="Tsemach Mizrachi" userId="85fcc19c-b38c-410f-93a9-519990a4c1f0" providerId="ADAL" clId="{F7301F52-2653-4F42-8206-85DD798665E7}" dt="2023-03-18T16:08:00.274" v="6161" actId="478"/>
          <ac:graphicFrameMkLst>
            <pc:docMk/>
            <pc:sldMk cId="1786129138" sldId="455"/>
            <ac:graphicFrameMk id="19" creationId="{78D4CFCB-3386-A537-087F-67C88114C9D3}"/>
          </ac:graphicFrameMkLst>
        </pc:graphicFrameChg>
        <pc:graphicFrameChg chg="del">
          <ac:chgData name="Tsemach Mizrachi" userId="85fcc19c-b38c-410f-93a9-519990a4c1f0" providerId="ADAL" clId="{F7301F52-2653-4F42-8206-85DD798665E7}" dt="2023-03-18T16:08:01.729" v="6162" actId="478"/>
          <ac:graphicFrameMkLst>
            <pc:docMk/>
            <pc:sldMk cId="1786129138" sldId="455"/>
            <ac:graphicFrameMk id="20" creationId="{38798D36-B5B0-D434-D146-F1F94E03C8F9}"/>
          </ac:graphicFrameMkLst>
        </pc:graphicFrameChg>
        <pc:graphicFrameChg chg="del">
          <ac:chgData name="Tsemach Mizrachi" userId="85fcc19c-b38c-410f-93a9-519990a4c1f0" providerId="ADAL" clId="{F7301F52-2653-4F42-8206-85DD798665E7}" dt="2023-03-18T16:08:08.713" v="6166" actId="478"/>
          <ac:graphicFrameMkLst>
            <pc:docMk/>
            <pc:sldMk cId="1786129138" sldId="455"/>
            <ac:graphicFrameMk id="23" creationId="{3FBFE65E-D2F8-ACF3-ADED-B49850743863}"/>
          </ac:graphicFrameMkLst>
        </pc:graphicFrameChg>
        <pc:picChg chg="add mod">
          <ac:chgData name="Tsemach Mizrachi" userId="85fcc19c-b38c-410f-93a9-519990a4c1f0" providerId="ADAL" clId="{F7301F52-2653-4F42-8206-85DD798665E7}" dt="2023-03-18T16:12:12.274" v="6200" actId="1076"/>
          <ac:picMkLst>
            <pc:docMk/>
            <pc:sldMk cId="1786129138" sldId="455"/>
            <ac:picMk id="6" creationId="{BD9DAA06-2674-C432-40E8-59E758BFFD68}"/>
          </ac:picMkLst>
        </pc:picChg>
        <pc:picChg chg="add mod">
          <ac:chgData name="Tsemach Mizrachi" userId="85fcc19c-b38c-410f-93a9-519990a4c1f0" providerId="ADAL" clId="{F7301F52-2653-4F42-8206-85DD798665E7}" dt="2023-03-18T16:12:17.834" v="6203" actId="1076"/>
          <ac:picMkLst>
            <pc:docMk/>
            <pc:sldMk cId="1786129138" sldId="455"/>
            <ac:picMk id="9" creationId="{E56E590C-CF7A-4F9C-678E-0BA34EDDE3CD}"/>
          </ac:picMkLst>
        </pc:picChg>
        <pc:picChg chg="add mod">
          <ac:chgData name="Tsemach Mizrachi" userId="85fcc19c-b38c-410f-93a9-519990a4c1f0" providerId="ADAL" clId="{F7301F52-2653-4F42-8206-85DD798665E7}" dt="2023-03-18T16:12:09.362" v="6199" actId="1076"/>
          <ac:picMkLst>
            <pc:docMk/>
            <pc:sldMk cId="1786129138" sldId="455"/>
            <ac:picMk id="10242" creationId="{C04C8BFF-5FE7-E488-99AA-FB3090418F38}"/>
          </ac:picMkLst>
        </pc:picChg>
      </pc:sldChg>
      <pc:sldChg chg="addSp delSp modSp add mod delAnim modAnim">
        <pc:chgData name="Tsemach Mizrachi" userId="85fcc19c-b38c-410f-93a9-519990a4c1f0" providerId="ADAL" clId="{F7301F52-2653-4F42-8206-85DD798665E7}" dt="2023-03-20T18:35:10.695" v="7838" actId="478"/>
        <pc:sldMkLst>
          <pc:docMk/>
          <pc:sldMk cId="299009963" sldId="456"/>
        </pc:sldMkLst>
        <pc:spChg chg="mod">
          <ac:chgData name="Tsemach Mizrachi" userId="85fcc19c-b38c-410f-93a9-519990a4c1f0" providerId="ADAL" clId="{F7301F52-2653-4F42-8206-85DD798665E7}" dt="2023-03-18T16:46:30.127" v="6324"/>
          <ac:spMkLst>
            <pc:docMk/>
            <pc:sldMk cId="299009963" sldId="456"/>
            <ac:spMk id="2" creationId="{809189CC-14F7-D958-C3A4-36249CD9D4EE}"/>
          </ac:spMkLst>
        </pc:spChg>
        <pc:spChg chg="add mod">
          <ac:chgData name="Tsemach Mizrachi" userId="85fcc19c-b38c-410f-93a9-519990a4c1f0" providerId="ADAL" clId="{F7301F52-2653-4F42-8206-85DD798665E7}" dt="2023-03-18T16:42:47.238" v="6281" actId="1076"/>
          <ac:spMkLst>
            <pc:docMk/>
            <pc:sldMk cId="299009963" sldId="456"/>
            <ac:spMk id="4" creationId="{FDD2B826-1985-9E61-75F0-5F07477112CC}"/>
          </ac:spMkLst>
        </pc:spChg>
        <pc:spChg chg="del">
          <ac:chgData name="Tsemach Mizrachi" userId="85fcc19c-b38c-410f-93a9-519990a4c1f0" providerId="ADAL" clId="{F7301F52-2653-4F42-8206-85DD798665E7}" dt="2023-03-18T16:16:11.947" v="6239" actId="478"/>
          <ac:spMkLst>
            <pc:docMk/>
            <pc:sldMk cId="299009963" sldId="456"/>
            <ac:spMk id="10" creationId="{808C058E-E45B-94E2-E671-9F6547A8C7E2}"/>
          </ac:spMkLst>
        </pc:spChg>
        <pc:spChg chg="del">
          <ac:chgData name="Tsemach Mizrachi" userId="85fcc19c-b38c-410f-93a9-519990a4c1f0" providerId="ADAL" clId="{F7301F52-2653-4F42-8206-85DD798665E7}" dt="2023-03-18T16:16:16.435" v="6242" actId="478"/>
          <ac:spMkLst>
            <pc:docMk/>
            <pc:sldMk cId="299009963" sldId="456"/>
            <ac:spMk id="11" creationId="{04C8AF3C-E0E3-2632-5742-5E1B5F8121D9}"/>
          </ac:spMkLst>
        </pc:spChg>
        <pc:picChg chg="add del mod">
          <ac:chgData name="Tsemach Mizrachi" userId="85fcc19c-b38c-410f-93a9-519990a4c1f0" providerId="ADAL" clId="{F7301F52-2653-4F42-8206-85DD798665E7}" dt="2023-03-20T18:35:10.695" v="7838" actId="478"/>
          <ac:picMkLst>
            <pc:docMk/>
            <pc:sldMk cId="299009963" sldId="456"/>
            <ac:picMk id="5" creationId="{EB0FE530-3E95-076E-0243-8EABC2CCC8FB}"/>
          </ac:picMkLst>
        </pc:picChg>
        <pc:picChg chg="del">
          <ac:chgData name="Tsemach Mizrachi" userId="85fcc19c-b38c-410f-93a9-519990a4c1f0" providerId="ADAL" clId="{F7301F52-2653-4F42-8206-85DD798665E7}" dt="2023-03-18T16:16:17.532" v="6243" actId="478"/>
          <ac:picMkLst>
            <pc:docMk/>
            <pc:sldMk cId="299009963" sldId="456"/>
            <ac:picMk id="6" creationId="{BD9DAA06-2674-C432-40E8-59E758BFFD68}"/>
          </ac:picMkLst>
        </pc:picChg>
        <pc:picChg chg="del">
          <ac:chgData name="Tsemach Mizrachi" userId="85fcc19c-b38c-410f-93a9-519990a4c1f0" providerId="ADAL" clId="{F7301F52-2653-4F42-8206-85DD798665E7}" dt="2023-03-18T16:16:12.956" v="6240" actId="478"/>
          <ac:picMkLst>
            <pc:docMk/>
            <pc:sldMk cId="299009963" sldId="456"/>
            <ac:picMk id="9" creationId="{E56E590C-CF7A-4F9C-678E-0BA34EDDE3CD}"/>
          </ac:picMkLst>
        </pc:picChg>
        <pc:picChg chg="del">
          <ac:chgData name="Tsemach Mizrachi" userId="85fcc19c-b38c-410f-93a9-519990a4c1f0" providerId="ADAL" clId="{F7301F52-2653-4F42-8206-85DD798665E7}" dt="2023-03-18T16:16:13.907" v="6241" actId="478"/>
          <ac:picMkLst>
            <pc:docMk/>
            <pc:sldMk cId="299009963" sldId="456"/>
            <ac:picMk id="10242" creationId="{C04C8BFF-5FE7-E488-99AA-FB3090418F38}"/>
          </ac:picMkLst>
        </pc:picChg>
        <pc:picChg chg="add mod">
          <ac:chgData name="Tsemach Mizrachi" userId="85fcc19c-b38c-410f-93a9-519990a4c1f0" providerId="ADAL" clId="{F7301F52-2653-4F42-8206-85DD798665E7}" dt="2023-03-18T16:41:55.876" v="6252"/>
          <ac:picMkLst>
            <pc:docMk/>
            <pc:sldMk cId="299009963" sldId="456"/>
            <ac:picMk id="15362" creationId="{58369B13-F222-AB1A-FBDD-2D3110060E6D}"/>
          </ac:picMkLst>
        </pc:picChg>
      </pc:sldChg>
      <pc:sldChg chg="addSp delSp modSp add mod ord">
        <pc:chgData name="Tsemach Mizrachi" userId="85fcc19c-b38c-410f-93a9-519990a4c1f0" providerId="ADAL" clId="{F7301F52-2653-4F42-8206-85DD798665E7}" dt="2023-03-28T06:51:39.224" v="9623" actId="1076"/>
        <pc:sldMkLst>
          <pc:docMk/>
          <pc:sldMk cId="2230868610" sldId="457"/>
        </pc:sldMkLst>
        <pc:spChg chg="mod">
          <ac:chgData name="Tsemach Mizrachi" userId="85fcc19c-b38c-410f-93a9-519990a4c1f0" providerId="ADAL" clId="{F7301F52-2653-4F42-8206-85DD798665E7}" dt="2023-03-20T18:52:52.439" v="7886" actId="1076"/>
          <ac:spMkLst>
            <pc:docMk/>
            <pc:sldMk cId="2230868610" sldId="457"/>
            <ac:spMk id="2" creationId="{809189CC-14F7-D958-C3A4-36249CD9D4EE}"/>
          </ac:spMkLst>
        </pc:spChg>
        <pc:spChg chg="mod">
          <ac:chgData name="Tsemach Mizrachi" userId="85fcc19c-b38c-410f-93a9-519990a4c1f0" providerId="ADAL" clId="{F7301F52-2653-4F42-8206-85DD798665E7}" dt="2023-03-20T19:18:32.846" v="8516" actId="14100"/>
          <ac:spMkLst>
            <pc:docMk/>
            <pc:sldMk cId="2230868610" sldId="457"/>
            <ac:spMk id="3" creationId="{B6577DE9-5F4B-414D-62FA-65860E1A8650}"/>
          </ac:spMkLst>
        </pc:spChg>
        <pc:spChg chg="del mod">
          <ac:chgData name="Tsemach Mizrachi" userId="85fcc19c-b38c-410f-93a9-519990a4c1f0" providerId="ADAL" clId="{F7301F52-2653-4F42-8206-85DD798665E7}" dt="2023-03-20T18:50:11.268" v="7848" actId="478"/>
          <ac:spMkLst>
            <pc:docMk/>
            <pc:sldMk cId="2230868610" sldId="457"/>
            <ac:spMk id="4" creationId="{FDD2B826-1985-9E61-75F0-5F07477112CC}"/>
          </ac:spMkLst>
        </pc:spChg>
        <pc:spChg chg="add mod">
          <ac:chgData name="Tsemach Mizrachi" userId="85fcc19c-b38c-410f-93a9-519990a4c1f0" providerId="ADAL" clId="{F7301F52-2653-4F42-8206-85DD798665E7}" dt="2023-03-20T19:21:00.150" v="8584" actId="1076"/>
          <ac:spMkLst>
            <pc:docMk/>
            <pc:sldMk cId="2230868610" sldId="457"/>
            <ac:spMk id="6" creationId="{DAC2CEE6-2FDE-2E1E-7C7D-9650FF6AF7B0}"/>
          </ac:spMkLst>
        </pc:spChg>
        <pc:spChg chg="add mod">
          <ac:chgData name="Tsemach Mizrachi" userId="85fcc19c-b38c-410f-93a9-519990a4c1f0" providerId="ADAL" clId="{F7301F52-2653-4F42-8206-85DD798665E7}" dt="2023-03-20T18:53:41.411" v="7895" actId="164"/>
          <ac:spMkLst>
            <pc:docMk/>
            <pc:sldMk cId="2230868610" sldId="457"/>
            <ac:spMk id="11" creationId="{0939503C-12E1-FD60-97E3-A7676C71D98E}"/>
          </ac:spMkLst>
        </pc:spChg>
        <pc:spChg chg="add mod">
          <ac:chgData name="Tsemach Mizrachi" userId="85fcc19c-b38c-410f-93a9-519990a4c1f0" providerId="ADAL" clId="{F7301F52-2653-4F42-8206-85DD798665E7}" dt="2023-03-20T18:53:41.411" v="7895" actId="164"/>
          <ac:spMkLst>
            <pc:docMk/>
            <pc:sldMk cId="2230868610" sldId="457"/>
            <ac:spMk id="12" creationId="{105D587D-A525-7C19-CEF0-DCEFC6517038}"/>
          </ac:spMkLst>
        </pc:spChg>
        <pc:spChg chg="add mod">
          <ac:chgData name="Tsemach Mizrachi" userId="85fcc19c-b38c-410f-93a9-519990a4c1f0" providerId="ADAL" clId="{F7301F52-2653-4F42-8206-85DD798665E7}" dt="2023-03-20T19:11:36.151" v="8282" actId="1036"/>
          <ac:spMkLst>
            <pc:docMk/>
            <pc:sldMk cId="2230868610" sldId="457"/>
            <ac:spMk id="16" creationId="{E954500C-D6DB-88F2-594D-F30EDD4EE856}"/>
          </ac:spMkLst>
        </pc:spChg>
        <pc:spChg chg="add del mod topLvl">
          <ac:chgData name="Tsemach Mizrachi" userId="85fcc19c-b38c-410f-93a9-519990a4c1f0" providerId="ADAL" clId="{F7301F52-2653-4F42-8206-85DD798665E7}" dt="2023-03-20T19:11:52.127" v="8284" actId="478"/>
          <ac:spMkLst>
            <pc:docMk/>
            <pc:sldMk cId="2230868610" sldId="457"/>
            <ac:spMk id="25" creationId="{C5741B51-68DB-4B97-5803-1F145EDAEB7F}"/>
          </ac:spMkLst>
        </pc:spChg>
        <pc:spChg chg="add del mod">
          <ac:chgData name="Tsemach Mizrachi" userId="85fcc19c-b38c-410f-93a9-519990a4c1f0" providerId="ADAL" clId="{F7301F52-2653-4F42-8206-85DD798665E7}" dt="2023-03-20T19:05:38.335" v="8147"/>
          <ac:spMkLst>
            <pc:docMk/>
            <pc:sldMk cId="2230868610" sldId="457"/>
            <ac:spMk id="36" creationId="{F342D329-8F26-E0F8-CE51-0C8245FE3BBF}"/>
          </ac:spMkLst>
        </pc:spChg>
        <pc:spChg chg="add mod">
          <ac:chgData name="Tsemach Mizrachi" userId="85fcc19c-b38c-410f-93a9-519990a4c1f0" providerId="ADAL" clId="{F7301F52-2653-4F42-8206-85DD798665E7}" dt="2023-03-20T19:12:43.566" v="8301" actId="1076"/>
          <ac:spMkLst>
            <pc:docMk/>
            <pc:sldMk cId="2230868610" sldId="457"/>
            <ac:spMk id="37" creationId="{0F29333F-4531-369E-689E-2DC47C78B7A3}"/>
          </ac:spMkLst>
        </pc:spChg>
        <pc:spChg chg="add mod">
          <ac:chgData name="Tsemach Mizrachi" userId="85fcc19c-b38c-410f-93a9-519990a4c1f0" providerId="ADAL" clId="{F7301F52-2653-4F42-8206-85DD798665E7}" dt="2023-03-28T06:51:39.224" v="9623" actId="1076"/>
          <ac:spMkLst>
            <pc:docMk/>
            <pc:sldMk cId="2230868610" sldId="457"/>
            <ac:spMk id="38" creationId="{AC726F59-918A-8653-A3A1-A5F515168FD7}"/>
          </ac:spMkLst>
        </pc:spChg>
        <pc:spChg chg="add mod">
          <ac:chgData name="Tsemach Mizrachi" userId="85fcc19c-b38c-410f-93a9-519990a4c1f0" providerId="ADAL" clId="{F7301F52-2653-4F42-8206-85DD798665E7}" dt="2023-03-20T19:09:17.425" v="8214" actId="403"/>
          <ac:spMkLst>
            <pc:docMk/>
            <pc:sldMk cId="2230868610" sldId="457"/>
            <ac:spMk id="39" creationId="{A51DEB11-FCD5-BE90-B590-B4C7E7C33D12}"/>
          </ac:spMkLst>
        </pc:spChg>
        <pc:spChg chg="add mod">
          <ac:chgData name="Tsemach Mizrachi" userId="85fcc19c-b38c-410f-93a9-519990a4c1f0" providerId="ADAL" clId="{F7301F52-2653-4F42-8206-85DD798665E7}" dt="2023-03-20T19:13:46.200" v="8330" actId="14100"/>
          <ac:spMkLst>
            <pc:docMk/>
            <pc:sldMk cId="2230868610" sldId="457"/>
            <ac:spMk id="50" creationId="{3D877D9B-6806-94A4-1294-DAB95AC2FF52}"/>
          </ac:spMkLst>
        </pc:spChg>
        <pc:spChg chg="add mod">
          <ac:chgData name="Tsemach Mizrachi" userId="85fcc19c-b38c-410f-93a9-519990a4c1f0" providerId="ADAL" clId="{F7301F52-2653-4F42-8206-85DD798665E7}" dt="2023-03-20T19:24:24.423" v="8714" actId="20577"/>
          <ac:spMkLst>
            <pc:docMk/>
            <pc:sldMk cId="2230868610" sldId="457"/>
            <ac:spMk id="51" creationId="{D1A5D643-075F-6772-ECEE-CA8FBC0583EE}"/>
          </ac:spMkLst>
        </pc:spChg>
        <pc:spChg chg="add mod">
          <ac:chgData name="Tsemach Mizrachi" userId="85fcc19c-b38c-410f-93a9-519990a4c1f0" providerId="ADAL" clId="{F7301F52-2653-4F42-8206-85DD798665E7}" dt="2023-03-20T19:17:57.391" v="8511" actId="1038"/>
          <ac:spMkLst>
            <pc:docMk/>
            <pc:sldMk cId="2230868610" sldId="457"/>
            <ac:spMk id="53" creationId="{29C01204-23A5-2A48-1916-EE719AB1C351}"/>
          </ac:spMkLst>
        </pc:spChg>
        <pc:spChg chg="add mod">
          <ac:chgData name="Tsemach Mizrachi" userId="85fcc19c-b38c-410f-93a9-519990a4c1f0" providerId="ADAL" clId="{F7301F52-2653-4F42-8206-85DD798665E7}" dt="2023-03-20T19:19:54.127" v="8550" actId="14100"/>
          <ac:spMkLst>
            <pc:docMk/>
            <pc:sldMk cId="2230868610" sldId="457"/>
            <ac:spMk id="60" creationId="{67CA7A33-4907-46E5-6C51-4BD59D11B0D2}"/>
          </ac:spMkLst>
        </pc:spChg>
        <pc:spChg chg="add mod">
          <ac:chgData name="Tsemach Mizrachi" userId="85fcc19c-b38c-410f-93a9-519990a4c1f0" providerId="ADAL" clId="{F7301F52-2653-4F42-8206-85DD798665E7}" dt="2023-03-20T19:20:47.820" v="8583" actId="1038"/>
          <ac:spMkLst>
            <pc:docMk/>
            <pc:sldMk cId="2230868610" sldId="457"/>
            <ac:spMk id="16384" creationId="{0852782C-746E-5149-787A-20C89E67AAAF}"/>
          </ac:spMkLst>
        </pc:spChg>
        <pc:spChg chg="add mod">
          <ac:chgData name="Tsemach Mizrachi" userId="85fcc19c-b38c-410f-93a9-519990a4c1f0" providerId="ADAL" clId="{F7301F52-2653-4F42-8206-85DD798665E7}" dt="2023-03-20T19:22:36.399" v="8591" actId="692"/>
          <ac:spMkLst>
            <pc:docMk/>
            <pc:sldMk cId="2230868610" sldId="457"/>
            <ac:spMk id="16385" creationId="{ACFAC17F-BE32-1C1D-2DA4-6A49DC383C1D}"/>
          </ac:spMkLst>
        </pc:spChg>
        <pc:spChg chg="add mod">
          <ac:chgData name="Tsemach Mizrachi" userId="85fcc19c-b38c-410f-93a9-519990a4c1f0" providerId="ADAL" clId="{F7301F52-2653-4F42-8206-85DD798665E7}" dt="2023-03-20T19:23:04.310" v="8617" actId="1076"/>
          <ac:spMkLst>
            <pc:docMk/>
            <pc:sldMk cId="2230868610" sldId="457"/>
            <ac:spMk id="16387" creationId="{4D741E60-DF00-895F-F6C3-D4CA4D803D48}"/>
          </ac:spMkLst>
        </pc:spChg>
        <pc:grpChg chg="add del mod">
          <ac:chgData name="Tsemach Mizrachi" userId="85fcc19c-b38c-410f-93a9-519990a4c1f0" providerId="ADAL" clId="{F7301F52-2653-4F42-8206-85DD798665E7}" dt="2023-03-20T18:57:54.830" v="7985" actId="478"/>
          <ac:grpSpMkLst>
            <pc:docMk/>
            <pc:sldMk cId="2230868610" sldId="457"/>
            <ac:grpSpMk id="13" creationId="{12069344-E649-9BEA-EE27-D4F133536E7A}"/>
          </ac:grpSpMkLst>
        </pc:grpChg>
        <pc:grpChg chg="add mod ord">
          <ac:chgData name="Tsemach Mizrachi" userId="85fcc19c-b38c-410f-93a9-519990a4c1f0" providerId="ADAL" clId="{F7301F52-2653-4F42-8206-85DD798665E7}" dt="2023-03-20T19:12:26.375" v="8299" actId="1038"/>
          <ac:grpSpMkLst>
            <pc:docMk/>
            <pc:sldMk cId="2230868610" sldId="457"/>
            <ac:grpSpMk id="26" creationId="{8C9C96CB-C047-2E62-4E3B-1DD9DF070160}"/>
          </ac:grpSpMkLst>
        </pc:grpChg>
        <pc:grpChg chg="add del mod">
          <ac:chgData name="Tsemach Mizrachi" userId="85fcc19c-b38c-410f-93a9-519990a4c1f0" providerId="ADAL" clId="{F7301F52-2653-4F42-8206-85DD798665E7}" dt="2023-03-20T19:11:52.127" v="8284" actId="478"/>
          <ac:grpSpMkLst>
            <pc:docMk/>
            <pc:sldMk cId="2230868610" sldId="457"/>
            <ac:grpSpMk id="27" creationId="{B3D1E13F-24BB-3FC4-E5EE-50C2F3693148}"/>
          </ac:grpSpMkLst>
        </pc:grpChg>
        <pc:grpChg chg="add mod">
          <ac:chgData name="Tsemach Mizrachi" userId="85fcc19c-b38c-410f-93a9-519990a4c1f0" providerId="ADAL" clId="{F7301F52-2653-4F42-8206-85DD798665E7}" dt="2023-03-20T19:12:20.887" v="8296" actId="1038"/>
          <ac:grpSpMkLst>
            <pc:docMk/>
            <pc:sldMk cId="2230868610" sldId="457"/>
            <ac:grpSpMk id="52" creationId="{378E12B7-A177-B340-F7B2-8CAD8AAD87CD}"/>
          </ac:grpSpMkLst>
        </pc:grpChg>
        <pc:picChg chg="add del mod">
          <ac:chgData name="Tsemach Mizrachi" userId="85fcc19c-b38c-410f-93a9-519990a4c1f0" providerId="ADAL" clId="{F7301F52-2653-4F42-8206-85DD798665E7}" dt="2023-03-20T18:51:57.430" v="7881" actId="478"/>
          <ac:picMkLst>
            <pc:docMk/>
            <pc:sldMk cId="2230868610" sldId="457"/>
            <ac:picMk id="7" creationId="{DF91D95D-4B99-5BB1-A816-3DC2D43C08E6}"/>
          </ac:picMkLst>
        </pc:picChg>
        <pc:picChg chg="add del mod">
          <ac:chgData name="Tsemach Mizrachi" userId="85fcc19c-b38c-410f-93a9-519990a4c1f0" providerId="ADAL" clId="{F7301F52-2653-4F42-8206-85DD798665E7}" dt="2023-03-20T18:53:50.965" v="7897" actId="478"/>
          <ac:picMkLst>
            <pc:docMk/>
            <pc:sldMk cId="2230868610" sldId="457"/>
            <ac:picMk id="8" creationId="{27EC87B0-D396-E9E1-51A2-4B5F67A134C3}"/>
          </ac:picMkLst>
        </pc:picChg>
        <pc:picChg chg="add mod">
          <ac:chgData name="Tsemach Mizrachi" userId="85fcc19c-b38c-410f-93a9-519990a4c1f0" providerId="ADAL" clId="{F7301F52-2653-4F42-8206-85DD798665E7}" dt="2023-03-20T18:53:41.411" v="7895" actId="164"/>
          <ac:picMkLst>
            <pc:docMk/>
            <pc:sldMk cId="2230868610" sldId="457"/>
            <ac:picMk id="10" creationId="{D448E60A-C8DF-A5F5-C1FE-623104104F51}"/>
          </ac:picMkLst>
        </pc:picChg>
        <pc:picChg chg="add mod">
          <ac:chgData name="Tsemach Mizrachi" userId="85fcc19c-b38c-410f-93a9-519990a4c1f0" providerId="ADAL" clId="{F7301F52-2653-4F42-8206-85DD798665E7}" dt="2023-03-20T19:03:49.534" v="8135" actId="1076"/>
          <ac:picMkLst>
            <pc:docMk/>
            <pc:sldMk cId="2230868610" sldId="457"/>
            <ac:picMk id="15" creationId="{C41FB43D-9ACD-8B61-4842-4AD42EFC300A}"/>
          </ac:picMkLst>
        </pc:picChg>
        <pc:picChg chg="add del mod">
          <ac:chgData name="Tsemach Mizrachi" userId="85fcc19c-b38c-410f-93a9-519990a4c1f0" providerId="ADAL" clId="{F7301F52-2653-4F42-8206-85DD798665E7}" dt="2023-03-20T18:57:22.366" v="7982" actId="478"/>
          <ac:picMkLst>
            <pc:docMk/>
            <pc:sldMk cId="2230868610" sldId="457"/>
            <ac:picMk id="18" creationId="{12F1DEBF-8133-62DA-4A4E-7F171B43A003}"/>
          </ac:picMkLst>
        </pc:picChg>
        <pc:picChg chg="add mod">
          <ac:chgData name="Tsemach Mizrachi" userId="85fcc19c-b38c-410f-93a9-519990a4c1f0" providerId="ADAL" clId="{F7301F52-2653-4F42-8206-85DD798665E7}" dt="2023-03-20T19:11:03.259" v="8246" actId="20577"/>
          <ac:picMkLst>
            <pc:docMk/>
            <pc:sldMk cId="2230868610" sldId="457"/>
            <ac:picMk id="20" creationId="{5A79D152-8AF0-E9C0-C480-DCB30C0172CB}"/>
          </ac:picMkLst>
        </pc:picChg>
        <pc:picChg chg="add mod">
          <ac:chgData name="Tsemach Mizrachi" userId="85fcc19c-b38c-410f-93a9-519990a4c1f0" providerId="ADAL" clId="{F7301F52-2653-4F42-8206-85DD798665E7}" dt="2023-03-28T06:51:38.761" v="9622" actId="1076"/>
          <ac:picMkLst>
            <pc:docMk/>
            <pc:sldMk cId="2230868610" sldId="457"/>
            <ac:picMk id="22" creationId="{2BA0F8D1-86E2-B2D0-DC41-B4AD7A903463}"/>
          </ac:picMkLst>
        </pc:picChg>
        <pc:picChg chg="add mod topLvl">
          <ac:chgData name="Tsemach Mizrachi" userId="85fcc19c-b38c-410f-93a9-519990a4c1f0" providerId="ADAL" clId="{F7301F52-2653-4F42-8206-85DD798665E7}" dt="2023-03-20T19:12:06.231" v="8287" actId="164"/>
          <ac:picMkLst>
            <pc:docMk/>
            <pc:sldMk cId="2230868610" sldId="457"/>
            <ac:picMk id="24" creationId="{D95B43DA-9753-B34B-4F41-0757917478D4}"/>
          </ac:picMkLst>
        </pc:picChg>
        <pc:picChg chg="del">
          <ac:chgData name="Tsemach Mizrachi" userId="85fcc19c-b38c-410f-93a9-519990a4c1f0" providerId="ADAL" clId="{F7301F52-2653-4F42-8206-85DD798665E7}" dt="2023-03-18T16:44:26.454" v="6283" actId="478"/>
          <ac:picMkLst>
            <pc:docMk/>
            <pc:sldMk cId="2230868610" sldId="457"/>
            <ac:picMk id="15362" creationId="{58369B13-F222-AB1A-FBDD-2D3110060E6D}"/>
          </ac:picMkLst>
        </pc:picChg>
        <pc:picChg chg="add del mod">
          <ac:chgData name="Tsemach Mizrachi" userId="85fcc19c-b38c-410f-93a9-519990a4c1f0" providerId="ADAL" clId="{F7301F52-2653-4F42-8206-85DD798665E7}" dt="2023-03-20T18:50:07.957" v="7847" actId="478"/>
          <ac:picMkLst>
            <pc:docMk/>
            <pc:sldMk cId="2230868610" sldId="457"/>
            <ac:picMk id="16386" creationId="{D77F370E-9A5C-46CB-A7AC-4C52886420AE}"/>
          </ac:picMkLst>
        </pc:picChg>
        <pc:cxnChg chg="add mod">
          <ac:chgData name="Tsemach Mizrachi" userId="85fcc19c-b38c-410f-93a9-519990a4c1f0" providerId="ADAL" clId="{F7301F52-2653-4F42-8206-85DD798665E7}" dt="2023-03-20T19:04:40.898" v="8144" actId="692"/>
          <ac:cxnSpMkLst>
            <pc:docMk/>
            <pc:sldMk cId="2230868610" sldId="457"/>
            <ac:cxnSpMk id="29" creationId="{853F1A29-5867-7823-A516-8F8EA9D58219}"/>
          </ac:cxnSpMkLst>
        </pc:cxnChg>
        <pc:cxnChg chg="add mod">
          <ac:chgData name="Tsemach Mizrachi" userId="85fcc19c-b38c-410f-93a9-519990a4c1f0" providerId="ADAL" clId="{F7301F52-2653-4F42-8206-85DD798665E7}" dt="2023-03-20T19:04:54.280" v="8145" actId="14100"/>
          <ac:cxnSpMkLst>
            <pc:docMk/>
            <pc:sldMk cId="2230868610" sldId="457"/>
            <ac:cxnSpMk id="30" creationId="{2F1E644E-7CCC-7EA2-64B7-195EE0631B9E}"/>
          </ac:cxnSpMkLst>
        </pc:cxnChg>
        <pc:cxnChg chg="add mod">
          <ac:chgData name="Tsemach Mizrachi" userId="85fcc19c-b38c-410f-93a9-519990a4c1f0" providerId="ADAL" clId="{F7301F52-2653-4F42-8206-85DD798665E7}" dt="2023-03-20T19:09:28.695" v="8216" actId="14100"/>
          <ac:cxnSpMkLst>
            <pc:docMk/>
            <pc:sldMk cId="2230868610" sldId="457"/>
            <ac:cxnSpMk id="40" creationId="{5C646DF3-2604-06DA-0EA2-7758C8A6005A}"/>
          </ac:cxnSpMkLst>
        </pc:cxnChg>
        <pc:cxnChg chg="add mod">
          <ac:chgData name="Tsemach Mizrachi" userId="85fcc19c-b38c-410f-93a9-519990a4c1f0" providerId="ADAL" clId="{F7301F52-2653-4F42-8206-85DD798665E7}" dt="2023-03-20T19:09:44.432" v="8219" actId="14100"/>
          <ac:cxnSpMkLst>
            <pc:docMk/>
            <pc:sldMk cId="2230868610" sldId="457"/>
            <ac:cxnSpMk id="43" creationId="{2EEABB85-F392-4C49-4639-102D2E74FE8B}"/>
          </ac:cxnSpMkLst>
        </pc:cxnChg>
        <pc:cxnChg chg="add mod">
          <ac:chgData name="Tsemach Mizrachi" userId="85fcc19c-b38c-410f-93a9-519990a4c1f0" providerId="ADAL" clId="{F7301F52-2653-4F42-8206-85DD798665E7}" dt="2023-03-20T19:20:07.494" v="8561" actId="688"/>
          <ac:cxnSpMkLst>
            <pc:docMk/>
            <pc:sldMk cId="2230868610" sldId="457"/>
            <ac:cxnSpMk id="54" creationId="{D55944EC-C2AA-C069-0B85-9E015A09C953}"/>
          </ac:cxnSpMkLst>
        </pc:cxnChg>
        <pc:cxnChg chg="add mod">
          <ac:chgData name="Tsemach Mizrachi" userId="85fcc19c-b38c-410f-93a9-519990a4c1f0" providerId="ADAL" clId="{F7301F52-2653-4F42-8206-85DD798665E7}" dt="2023-03-20T19:23:56.206" v="8713" actId="1035"/>
          <ac:cxnSpMkLst>
            <pc:docMk/>
            <pc:sldMk cId="2230868610" sldId="457"/>
            <ac:cxnSpMk id="16388" creationId="{8E4FE69A-0E33-76BC-1A63-F7449486924E}"/>
          </ac:cxnSpMkLst>
        </pc:cxnChg>
      </pc:sldChg>
      <pc:sldChg chg="modSp add mod">
        <pc:chgData name="Tsemach Mizrachi" userId="85fcc19c-b38c-410f-93a9-519990a4c1f0" providerId="ADAL" clId="{F7301F52-2653-4F42-8206-85DD798665E7}" dt="2023-03-19T07:28:44.698" v="6381" actId="313"/>
        <pc:sldMkLst>
          <pc:docMk/>
          <pc:sldMk cId="3524035162" sldId="458"/>
        </pc:sldMkLst>
        <pc:spChg chg="mod">
          <ac:chgData name="Tsemach Mizrachi" userId="85fcc19c-b38c-410f-93a9-519990a4c1f0" providerId="ADAL" clId="{F7301F52-2653-4F42-8206-85DD798665E7}" dt="2023-03-19T07:28:25.775" v="6351" actId="20577"/>
          <ac:spMkLst>
            <pc:docMk/>
            <pc:sldMk cId="3524035162" sldId="458"/>
            <ac:spMk id="2" creationId="{F6B71D39-649B-4C8C-88E8-1EF16531A39B}"/>
          </ac:spMkLst>
        </pc:spChg>
        <pc:spChg chg="mod">
          <ac:chgData name="Tsemach Mizrachi" userId="85fcc19c-b38c-410f-93a9-519990a4c1f0" providerId="ADAL" clId="{F7301F52-2653-4F42-8206-85DD798665E7}" dt="2023-03-19T07:28:44.698" v="6381" actId="313"/>
          <ac:spMkLst>
            <pc:docMk/>
            <pc:sldMk cId="3524035162" sldId="458"/>
            <ac:spMk id="4" creationId="{3961A5DC-BD1D-45F1-8B8F-9AE5B5385DFA}"/>
          </ac:spMkLst>
        </pc:spChg>
      </pc:sldChg>
      <pc:sldChg chg="add ord">
        <pc:chgData name="Tsemach Mizrachi" userId="85fcc19c-b38c-410f-93a9-519990a4c1f0" providerId="ADAL" clId="{F7301F52-2653-4F42-8206-85DD798665E7}" dt="2023-03-20T18:35:26.158" v="7840"/>
        <pc:sldMkLst>
          <pc:docMk/>
          <pc:sldMk cId="2797010253" sldId="459"/>
        </pc:sldMkLst>
      </pc:sldChg>
      <pc:sldChg chg="addSp delSp modSp new mod">
        <pc:chgData name="Tsemach Mizrachi" userId="85fcc19c-b38c-410f-93a9-519990a4c1f0" providerId="ADAL" clId="{F7301F52-2653-4F42-8206-85DD798665E7}" dt="2023-03-19T17:58:22.859" v="6480" actId="1076"/>
        <pc:sldMkLst>
          <pc:docMk/>
          <pc:sldMk cId="2394039245" sldId="460"/>
        </pc:sldMkLst>
        <pc:spChg chg="mod">
          <ac:chgData name="Tsemach Mizrachi" userId="85fcc19c-b38c-410f-93a9-519990a4c1f0" providerId="ADAL" clId="{F7301F52-2653-4F42-8206-85DD798665E7}" dt="2023-03-19T17:54:59.137" v="6433" actId="14100"/>
          <ac:spMkLst>
            <pc:docMk/>
            <pc:sldMk cId="2394039245" sldId="460"/>
            <ac:spMk id="2" creationId="{4353BCFB-8334-339B-F4F1-9612D8FD3CC1}"/>
          </ac:spMkLst>
        </pc:spChg>
        <pc:spChg chg="mod">
          <ac:chgData name="Tsemach Mizrachi" userId="85fcc19c-b38c-410f-93a9-519990a4c1f0" providerId="ADAL" clId="{F7301F52-2653-4F42-8206-85DD798665E7}" dt="2023-03-19T17:54:34.022" v="6429" actId="20577"/>
          <ac:spMkLst>
            <pc:docMk/>
            <pc:sldMk cId="2394039245" sldId="460"/>
            <ac:spMk id="3" creationId="{F633C2C0-76CB-C5F5-1CC4-31174C57F07C}"/>
          </ac:spMkLst>
        </pc:spChg>
        <pc:spChg chg="add del mod">
          <ac:chgData name="Tsemach Mizrachi" userId="85fcc19c-b38c-410f-93a9-519990a4c1f0" providerId="ADAL" clId="{F7301F52-2653-4F42-8206-85DD798665E7}" dt="2023-03-19T17:56:48.165" v="6456"/>
          <ac:spMkLst>
            <pc:docMk/>
            <pc:sldMk cId="2394039245" sldId="460"/>
            <ac:spMk id="5" creationId="{2D2232B1-32B3-F213-3DC9-99FFCCABB1C6}"/>
          </ac:spMkLst>
        </pc:spChg>
        <pc:spChg chg="add mod">
          <ac:chgData name="Tsemach Mizrachi" userId="85fcc19c-b38c-410f-93a9-519990a4c1f0" providerId="ADAL" clId="{F7301F52-2653-4F42-8206-85DD798665E7}" dt="2023-03-19T17:57:07.913" v="6458" actId="1076"/>
          <ac:spMkLst>
            <pc:docMk/>
            <pc:sldMk cId="2394039245" sldId="460"/>
            <ac:spMk id="6" creationId="{E0E994BD-7918-F0CD-418C-0AB798433220}"/>
          </ac:spMkLst>
        </pc:spChg>
        <pc:spChg chg="add mod">
          <ac:chgData name="Tsemach Mizrachi" userId="85fcc19c-b38c-410f-93a9-519990a4c1f0" providerId="ADAL" clId="{F7301F52-2653-4F42-8206-85DD798665E7}" dt="2023-03-19T17:58:22.859" v="6480" actId="1076"/>
          <ac:spMkLst>
            <pc:docMk/>
            <pc:sldMk cId="2394039245" sldId="460"/>
            <ac:spMk id="7" creationId="{6DD3B1BC-C215-7A23-E158-B8E1FE266053}"/>
          </ac:spMkLst>
        </pc:spChg>
        <pc:graphicFrameChg chg="add mod modGraphic">
          <ac:chgData name="Tsemach Mizrachi" userId="85fcc19c-b38c-410f-93a9-519990a4c1f0" providerId="ADAL" clId="{F7301F52-2653-4F42-8206-85DD798665E7}" dt="2023-03-19T17:57:51.106" v="6468" actId="20577"/>
          <ac:graphicFrameMkLst>
            <pc:docMk/>
            <pc:sldMk cId="2394039245" sldId="460"/>
            <ac:graphicFrameMk id="4" creationId="{118438DB-27DE-529B-EB5F-A73445AB8F9A}"/>
          </ac:graphicFrameMkLst>
        </pc:graphicFrameChg>
        <pc:picChg chg="add mod">
          <ac:chgData name="Tsemach Mizrachi" userId="85fcc19c-b38c-410f-93a9-519990a4c1f0" providerId="ADAL" clId="{F7301F52-2653-4F42-8206-85DD798665E7}" dt="2023-03-19T17:55:58.962" v="6444" actId="1076"/>
          <ac:picMkLst>
            <pc:docMk/>
            <pc:sldMk cId="2394039245" sldId="460"/>
            <ac:picMk id="1026" creationId="{2749CA07-92C4-89BA-DB95-65E4547D3F20}"/>
          </ac:picMkLst>
        </pc:picChg>
      </pc:sldChg>
      <pc:sldChg chg="add">
        <pc:chgData name="Tsemach Mizrachi" userId="85fcc19c-b38c-410f-93a9-519990a4c1f0" providerId="ADAL" clId="{F7301F52-2653-4F42-8206-85DD798665E7}" dt="2023-03-20T03:20:56.095" v="6498"/>
        <pc:sldMkLst>
          <pc:docMk/>
          <pc:sldMk cId="206960578" sldId="461"/>
        </pc:sldMkLst>
      </pc:sldChg>
      <pc:sldChg chg="add ord">
        <pc:chgData name="Tsemach Mizrachi" userId="85fcc19c-b38c-410f-93a9-519990a4c1f0" providerId="ADAL" clId="{F7301F52-2653-4F42-8206-85DD798665E7}" dt="2023-03-20T04:15:55.896" v="7532"/>
        <pc:sldMkLst>
          <pc:docMk/>
          <pc:sldMk cId="2449152962" sldId="462"/>
        </pc:sldMkLst>
      </pc:sldChg>
      <pc:sldChg chg="addSp modSp new">
        <pc:chgData name="Tsemach Mizrachi" userId="85fcc19c-b38c-410f-93a9-519990a4c1f0" providerId="ADAL" clId="{F7301F52-2653-4F42-8206-85DD798665E7}" dt="2023-03-22T20:38:17.291" v="8754" actId="14100"/>
        <pc:sldMkLst>
          <pc:docMk/>
          <pc:sldMk cId="1828071879" sldId="463"/>
        </pc:sldMkLst>
        <pc:picChg chg="add mod">
          <ac:chgData name="Tsemach Mizrachi" userId="85fcc19c-b38c-410f-93a9-519990a4c1f0" providerId="ADAL" clId="{F7301F52-2653-4F42-8206-85DD798665E7}" dt="2023-03-22T20:38:17.291" v="8754" actId="14100"/>
          <ac:picMkLst>
            <pc:docMk/>
            <pc:sldMk cId="1828071879" sldId="463"/>
            <ac:picMk id="1026" creationId="{A922EB14-8BAC-8F59-5902-7D6C439C2CE3}"/>
          </ac:picMkLst>
        </pc:picChg>
      </pc:sldChg>
      <pc:sldChg chg="modSp mod">
        <pc:chgData name="Tsemach Mizrachi" userId="85fcc19c-b38c-410f-93a9-519990a4c1f0" providerId="ADAL" clId="{F7301F52-2653-4F42-8206-85DD798665E7}" dt="2023-03-26T17:24:31.868" v="9531" actId="1036"/>
        <pc:sldMkLst>
          <pc:docMk/>
          <pc:sldMk cId="2619833708" sldId="466"/>
        </pc:sldMkLst>
        <pc:spChg chg="mod">
          <ac:chgData name="Tsemach Mizrachi" userId="85fcc19c-b38c-410f-93a9-519990a4c1f0" providerId="ADAL" clId="{F7301F52-2653-4F42-8206-85DD798665E7}" dt="2023-03-26T17:24:31.868" v="9531" actId="1036"/>
          <ac:spMkLst>
            <pc:docMk/>
            <pc:sldMk cId="2619833708" sldId="466"/>
            <ac:spMk id="9" creationId="{E4030972-C8EF-9EEA-6BF9-81AFEBD8F4E2}"/>
          </ac:spMkLst>
        </pc:spChg>
      </pc:sldChg>
      <pc:sldChg chg="addSp delSp modSp mod delAnim modAnim">
        <pc:chgData name="Tsemach Mizrachi" userId="85fcc19c-b38c-410f-93a9-519990a4c1f0" providerId="ADAL" clId="{F7301F52-2653-4F42-8206-85DD798665E7}" dt="2023-03-27T18:25:18.792" v="9603" actId="478"/>
        <pc:sldMkLst>
          <pc:docMk/>
          <pc:sldMk cId="2672195341" sldId="469"/>
        </pc:sldMkLst>
        <pc:spChg chg="add del mod">
          <ac:chgData name="Tsemach Mizrachi" userId="85fcc19c-b38c-410f-93a9-519990a4c1f0" providerId="ADAL" clId="{F7301F52-2653-4F42-8206-85DD798665E7}" dt="2023-03-27T18:25:17.632" v="9602" actId="478"/>
          <ac:spMkLst>
            <pc:docMk/>
            <pc:sldMk cId="2672195341" sldId="469"/>
            <ac:spMk id="6" creationId="{81597B57-5889-B8D6-590E-E5DD204F3339}"/>
          </ac:spMkLst>
        </pc:spChg>
        <pc:spChg chg="add del mod">
          <ac:chgData name="Tsemach Mizrachi" userId="85fcc19c-b38c-410f-93a9-519990a4c1f0" providerId="ADAL" clId="{F7301F52-2653-4F42-8206-85DD798665E7}" dt="2023-03-27T18:25:18.792" v="9603" actId="478"/>
          <ac:spMkLst>
            <pc:docMk/>
            <pc:sldMk cId="2672195341" sldId="469"/>
            <ac:spMk id="7" creationId="{B1AF2A1B-218D-5AC2-1A26-4920CC9E70B3}"/>
          </ac:spMkLst>
        </pc:spChg>
        <pc:spChg chg="add del mod">
          <ac:chgData name="Tsemach Mizrachi" userId="85fcc19c-b38c-410f-93a9-519990a4c1f0" providerId="ADAL" clId="{F7301F52-2653-4F42-8206-85DD798665E7}" dt="2023-03-27T18:25:04.750" v="9601" actId="478"/>
          <ac:spMkLst>
            <pc:docMk/>
            <pc:sldMk cId="2672195341" sldId="469"/>
            <ac:spMk id="8" creationId="{684E5917-95C7-310F-C2D8-006F3D4BC591}"/>
          </ac:spMkLst>
        </pc:spChg>
        <pc:spChg chg="add del mod">
          <ac:chgData name="Tsemach Mizrachi" userId="85fcc19c-b38c-410f-93a9-519990a4c1f0" providerId="ADAL" clId="{F7301F52-2653-4F42-8206-85DD798665E7}" dt="2023-03-27T18:24:58.241" v="9590"/>
          <ac:spMkLst>
            <pc:docMk/>
            <pc:sldMk cId="2672195341" sldId="469"/>
            <ac:spMk id="9" creationId="{15FA780A-5969-AE2C-280E-294F4FB92C02}"/>
          </ac:spMkLst>
        </pc:spChg>
      </pc:sldChg>
      <pc:sldChg chg="addSp delSp modSp mod">
        <pc:chgData name="Tsemach Mizrachi" userId="85fcc19c-b38c-410f-93a9-519990a4c1f0" providerId="ADAL" clId="{F7301F52-2653-4F42-8206-85DD798665E7}" dt="2023-03-26T17:22:18.480" v="9526" actId="1076"/>
        <pc:sldMkLst>
          <pc:docMk/>
          <pc:sldMk cId="3155848797" sldId="475"/>
        </pc:sldMkLst>
        <pc:spChg chg="mod">
          <ac:chgData name="Tsemach Mizrachi" userId="85fcc19c-b38c-410f-93a9-519990a4c1f0" providerId="ADAL" clId="{F7301F52-2653-4F42-8206-85DD798665E7}" dt="2023-03-26T16:41:23.473" v="8769" actId="20577"/>
          <ac:spMkLst>
            <pc:docMk/>
            <pc:sldMk cId="3155848797" sldId="475"/>
            <ac:spMk id="2" creationId="{0CEB90AA-5342-6F9D-3830-84F9D56B6E51}"/>
          </ac:spMkLst>
        </pc:spChg>
        <pc:spChg chg="del">
          <ac:chgData name="Tsemach Mizrachi" userId="85fcc19c-b38c-410f-93a9-519990a4c1f0" providerId="ADAL" clId="{F7301F52-2653-4F42-8206-85DD798665E7}" dt="2023-03-26T16:41:26.432" v="8770" actId="478"/>
          <ac:spMkLst>
            <pc:docMk/>
            <pc:sldMk cId="3155848797" sldId="475"/>
            <ac:spMk id="3" creationId="{9480278C-EA12-EADD-EFA7-0CC9D7E7066B}"/>
          </ac:spMkLst>
        </pc:spChg>
        <pc:spChg chg="add mod">
          <ac:chgData name="Tsemach Mizrachi" userId="85fcc19c-b38c-410f-93a9-519990a4c1f0" providerId="ADAL" clId="{F7301F52-2653-4F42-8206-85DD798665E7}" dt="2023-03-26T16:45:10.455" v="8846" actId="14100"/>
          <ac:spMkLst>
            <pc:docMk/>
            <pc:sldMk cId="3155848797" sldId="475"/>
            <ac:spMk id="4" creationId="{46B965DB-466A-4942-A1EF-E13806E7778C}"/>
          </ac:spMkLst>
        </pc:spChg>
        <pc:spChg chg="add mod">
          <ac:chgData name="Tsemach Mizrachi" userId="85fcc19c-b38c-410f-93a9-519990a4c1f0" providerId="ADAL" clId="{F7301F52-2653-4F42-8206-85DD798665E7}" dt="2023-03-26T16:48:07.779" v="8909" actId="2711"/>
          <ac:spMkLst>
            <pc:docMk/>
            <pc:sldMk cId="3155848797" sldId="475"/>
            <ac:spMk id="7" creationId="{C391F10C-3CB7-A951-13BF-48247212A017}"/>
          </ac:spMkLst>
        </pc:spChg>
        <pc:spChg chg="add mod">
          <ac:chgData name="Tsemach Mizrachi" userId="85fcc19c-b38c-410f-93a9-519990a4c1f0" providerId="ADAL" clId="{F7301F52-2653-4F42-8206-85DD798665E7}" dt="2023-03-26T16:52:59.582" v="9008" actId="1076"/>
          <ac:spMkLst>
            <pc:docMk/>
            <pc:sldMk cId="3155848797" sldId="475"/>
            <ac:spMk id="10" creationId="{7295C263-A8E4-ED60-33EA-F4A8A870896F}"/>
          </ac:spMkLst>
        </pc:spChg>
        <pc:spChg chg="add mod">
          <ac:chgData name="Tsemach Mizrachi" userId="85fcc19c-b38c-410f-93a9-519990a4c1f0" providerId="ADAL" clId="{F7301F52-2653-4F42-8206-85DD798665E7}" dt="2023-03-26T16:45:27.498" v="8864" actId="20577"/>
          <ac:spMkLst>
            <pc:docMk/>
            <pc:sldMk cId="3155848797" sldId="475"/>
            <ac:spMk id="11" creationId="{04EC3F7A-82EC-BC29-4A5D-8FECFED33E60}"/>
          </ac:spMkLst>
        </pc:spChg>
        <pc:spChg chg="add mod">
          <ac:chgData name="Tsemach Mizrachi" userId="85fcc19c-b38c-410f-93a9-519990a4c1f0" providerId="ADAL" clId="{F7301F52-2653-4F42-8206-85DD798665E7}" dt="2023-03-26T16:46:04.415" v="8878" actId="20577"/>
          <ac:spMkLst>
            <pc:docMk/>
            <pc:sldMk cId="3155848797" sldId="475"/>
            <ac:spMk id="12" creationId="{16DA4835-27C7-7E40-BE29-A8ACA5525EAE}"/>
          </ac:spMkLst>
        </pc:spChg>
        <pc:spChg chg="add mod">
          <ac:chgData name="Tsemach Mizrachi" userId="85fcc19c-b38c-410f-93a9-519990a4c1f0" providerId="ADAL" clId="{F7301F52-2653-4F42-8206-85DD798665E7}" dt="2023-03-26T16:52:51.959" v="9006" actId="1076"/>
          <ac:spMkLst>
            <pc:docMk/>
            <pc:sldMk cId="3155848797" sldId="475"/>
            <ac:spMk id="14" creationId="{DA651900-51B1-D008-96EE-F4422EEC0A9D}"/>
          </ac:spMkLst>
        </pc:spChg>
        <pc:spChg chg="add mod">
          <ac:chgData name="Tsemach Mizrachi" userId="85fcc19c-b38c-410f-93a9-519990a4c1f0" providerId="ADAL" clId="{F7301F52-2653-4F42-8206-85DD798665E7}" dt="2023-03-26T16:46:40.518" v="8896" actId="1076"/>
          <ac:spMkLst>
            <pc:docMk/>
            <pc:sldMk cId="3155848797" sldId="475"/>
            <ac:spMk id="16" creationId="{4FC9FADB-006D-ADA4-40AF-EEAE4560D88C}"/>
          </ac:spMkLst>
        </pc:spChg>
        <pc:spChg chg="add mod">
          <ac:chgData name="Tsemach Mizrachi" userId="85fcc19c-b38c-410f-93a9-519990a4c1f0" providerId="ADAL" clId="{F7301F52-2653-4F42-8206-85DD798665E7}" dt="2023-03-26T17:02:16.361" v="9201" actId="207"/>
          <ac:spMkLst>
            <pc:docMk/>
            <pc:sldMk cId="3155848797" sldId="475"/>
            <ac:spMk id="17" creationId="{BE265E57-F1D1-C091-F7EA-0D7E46E43D25}"/>
          </ac:spMkLst>
        </pc:spChg>
        <pc:spChg chg="add mod">
          <ac:chgData name="Tsemach Mizrachi" userId="85fcc19c-b38c-410f-93a9-519990a4c1f0" providerId="ADAL" clId="{F7301F52-2653-4F42-8206-85DD798665E7}" dt="2023-03-26T16:49:26.442" v="8940" actId="6549"/>
          <ac:spMkLst>
            <pc:docMk/>
            <pc:sldMk cId="3155848797" sldId="475"/>
            <ac:spMk id="18" creationId="{FFC954C5-2BBC-E5BE-23D5-5109550080D0}"/>
          </ac:spMkLst>
        </pc:spChg>
        <pc:spChg chg="add mod">
          <ac:chgData name="Tsemach Mizrachi" userId="85fcc19c-b38c-410f-93a9-519990a4c1f0" providerId="ADAL" clId="{F7301F52-2653-4F42-8206-85DD798665E7}" dt="2023-03-26T16:52:55.886" v="9007" actId="1076"/>
          <ac:spMkLst>
            <pc:docMk/>
            <pc:sldMk cId="3155848797" sldId="475"/>
            <ac:spMk id="20" creationId="{C7C336ED-166A-E5DF-8ED3-A4BD36FFA7D8}"/>
          </ac:spMkLst>
        </pc:spChg>
        <pc:spChg chg="add mod">
          <ac:chgData name="Tsemach Mizrachi" userId="85fcc19c-b38c-410f-93a9-519990a4c1f0" providerId="ADAL" clId="{F7301F52-2653-4F42-8206-85DD798665E7}" dt="2023-03-26T16:50:57.504" v="8967" actId="1037"/>
          <ac:spMkLst>
            <pc:docMk/>
            <pc:sldMk cId="3155848797" sldId="475"/>
            <ac:spMk id="21" creationId="{5B1B4112-87A8-E444-5A20-C5841B27AEFC}"/>
          </ac:spMkLst>
        </pc:spChg>
        <pc:spChg chg="add mod">
          <ac:chgData name="Tsemach Mizrachi" userId="85fcc19c-b38c-410f-93a9-519990a4c1f0" providerId="ADAL" clId="{F7301F52-2653-4F42-8206-85DD798665E7}" dt="2023-03-26T16:51:06.164" v="8970" actId="20577"/>
          <ac:spMkLst>
            <pc:docMk/>
            <pc:sldMk cId="3155848797" sldId="475"/>
            <ac:spMk id="22" creationId="{312DA8C6-E515-B7F3-3267-EB75464DB663}"/>
          </ac:spMkLst>
        </pc:spChg>
        <pc:spChg chg="add mod">
          <ac:chgData name="Tsemach Mizrachi" userId="85fcc19c-b38c-410f-93a9-519990a4c1f0" providerId="ADAL" clId="{F7301F52-2653-4F42-8206-85DD798665E7}" dt="2023-03-26T17:22:18.480" v="9526" actId="1076"/>
          <ac:spMkLst>
            <pc:docMk/>
            <pc:sldMk cId="3155848797" sldId="475"/>
            <ac:spMk id="23" creationId="{42E790C0-DC16-5181-998C-111635F2E69C}"/>
          </ac:spMkLst>
        </pc:spChg>
        <pc:spChg chg="add mod">
          <ac:chgData name="Tsemach Mizrachi" userId="85fcc19c-b38c-410f-93a9-519990a4c1f0" providerId="ADAL" clId="{F7301F52-2653-4F42-8206-85DD798665E7}" dt="2023-03-26T16:57:38.833" v="9108" actId="1036"/>
          <ac:spMkLst>
            <pc:docMk/>
            <pc:sldMk cId="3155848797" sldId="475"/>
            <ac:spMk id="24" creationId="{BA8F5D02-9F4C-8878-0672-A4548577967C}"/>
          </ac:spMkLst>
        </pc:spChg>
        <pc:spChg chg="add mod">
          <ac:chgData name="Tsemach Mizrachi" userId="85fcc19c-b38c-410f-93a9-519990a4c1f0" providerId="ADAL" clId="{F7301F52-2653-4F42-8206-85DD798665E7}" dt="2023-03-26T17:01:03.536" v="9196" actId="1035"/>
          <ac:spMkLst>
            <pc:docMk/>
            <pc:sldMk cId="3155848797" sldId="475"/>
            <ac:spMk id="25" creationId="{2C6006FB-BF7C-CC7D-4233-A184FEA10AF2}"/>
          </ac:spMkLst>
        </pc:spChg>
        <pc:spChg chg="add mod">
          <ac:chgData name="Tsemach Mizrachi" userId="85fcc19c-b38c-410f-93a9-519990a4c1f0" providerId="ADAL" clId="{F7301F52-2653-4F42-8206-85DD798665E7}" dt="2023-03-26T17:02:22.816" v="9202" actId="207"/>
          <ac:spMkLst>
            <pc:docMk/>
            <pc:sldMk cId="3155848797" sldId="475"/>
            <ac:spMk id="26" creationId="{D95447FD-646A-13EA-F25F-F4A467D56422}"/>
          </ac:spMkLst>
        </pc:spChg>
        <pc:spChg chg="add mod">
          <ac:chgData name="Tsemach Mizrachi" userId="85fcc19c-b38c-410f-93a9-519990a4c1f0" providerId="ADAL" clId="{F7301F52-2653-4F42-8206-85DD798665E7}" dt="2023-03-26T16:57:38.833" v="9108" actId="1036"/>
          <ac:spMkLst>
            <pc:docMk/>
            <pc:sldMk cId="3155848797" sldId="475"/>
            <ac:spMk id="27" creationId="{954EAFF2-2899-B7D4-5EF4-CAA9842D3A2B}"/>
          </ac:spMkLst>
        </pc:spChg>
        <pc:spChg chg="add mod">
          <ac:chgData name="Tsemach Mizrachi" userId="85fcc19c-b38c-410f-93a9-519990a4c1f0" providerId="ADAL" clId="{F7301F52-2653-4F42-8206-85DD798665E7}" dt="2023-03-26T16:57:38.833" v="9108" actId="1036"/>
          <ac:spMkLst>
            <pc:docMk/>
            <pc:sldMk cId="3155848797" sldId="475"/>
            <ac:spMk id="32" creationId="{6A724B3D-49D7-2F03-A4FB-DEF00F51AF7F}"/>
          </ac:spMkLst>
        </pc:spChg>
        <pc:spChg chg="add mod">
          <ac:chgData name="Tsemach Mizrachi" userId="85fcc19c-b38c-410f-93a9-519990a4c1f0" providerId="ADAL" clId="{F7301F52-2653-4F42-8206-85DD798665E7}" dt="2023-03-26T16:59:52.478" v="9146" actId="1076"/>
          <ac:spMkLst>
            <pc:docMk/>
            <pc:sldMk cId="3155848797" sldId="475"/>
            <ac:spMk id="38" creationId="{9F035A0B-C2E4-8FE7-212B-F6711A7D15DC}"/>
          </ac:spMkLst>
        </pc:spChg>
        <pc:spChg chg="add mod">
          <ac:chgData name="Tsemach Mizrachi" userId="85fcc19c-b38c-410f-93a9-519990a4c1f0" providerId="ADAL" clId="{F7301F52-2653-4F42-8206-85DD798665E7}" dt="2023-03-26T17:00:24.696" v="9163" actId="1037"/>
          <ac:spMkLst>
            <pc:docMk/>
            <pc:sldMk cId="3155848797" sldId="475"/>
            <ac:spMk id="39" creationId="{031732A8-5BA5-3B36-6917-5F458D1D0F27}"/>
          </ac:spMkLst>
        </pc:spChg>
        <pc:picChg chg="add mod">
          <ac:chgData name="Tsemach Mizrachi" userId="85fcc19c-b38c-410f-93a9-519990a4c1f0" providerId="ADAL" clId="{F7301F52-2653-4F42-8206-85DD798665E7}" dt="2023-03-26T16:57:38.833" v="9108" actId="1036"/>
          <ac:picMkLst>
            <pc:docMk/>
            <pc:sldMk cId="3155848797" sldId="475"/>
            <ac:picMk id="30" creationId="{4D7D7C8F-E57B-2091-752D-AC5777E1C90E}"/>
          </ac:picMkLst>
        </pc:picChg>
        <pc:picChg chg="add mod">
          <ac:chgData name="Tsemach Mizrachi" userId="85fcc19c-b38c-410f-93a9-519990a4c1f0" providerId="ADAL" clId="{F7301F52-2653-4F42-8206-85DD798665E7}" dt="2023-03-26T17:00:35.808" v="9191" actId="1035"/>
          <ac:picMkLst>
            <pc:docMk/>
            <pc:sldMk cId="3155848797" sldId="475"/>
            <ac:picMk id="34" creationId="{963C9AB4-7077-03CD-E4EC-77DEBB0B5544}"/>
          </ac:picMkLst>
        </pc:picChg>
        <pc:inkChg chg="add">
          <ac:chgData name="Tsemach Mizrachi" userId="85fcc19c-b38c-410f-93a9-519990a4c1f0" providerId="ADAL" clId="{F7301F52-2653-4F42-8206-85DD798665E7}" dt="2023-03-26T16:42:01.205" v="8773" actId="9405"/>
          <ac:inkMkLst>
            <pc:docMk/>
            <pc:sldMk cId="3155848797" sldId="475"/>
            <ac:inkMk id="5" creationId="{F0B7C8A8-D988-7678-61B0-FE1E8E77EB3A}"/>
          </ac:inkMkLst>
        </pc:inkChg>
        <pc:inkChg chg="add">
          <ac:chgData name="Tsemach Mizrachi" userId="85fcc19c-b38c-410f-93a9-519990a4c1f0" providerId="ADAL" clId="{F7301F52-2653-4F42-8206-85DD798665E7}" dt="2023-03-26T16:42:05.026" v="8774" actId="9405"/>
          <ac:inkMkLst>
            <pc:docMk/>
            <pc:sldMk cId="3155848797" sldId="475"/>
            <ac:inkMk id="6" creationId="{779FEED2-A07D-875A-B1BF-2DF695504403}"/>
          </ac:inkMkLst>
        </pc:inkChg>
        <pc:cxnChg chg="add mod">
          <ac:chgData name="Tsemach Mizrachi" userId="85fcc19c-b38c-410f-93a9-519990a4c1f0" providerId="ADAL" clId="{F7301F52-2653-4F42-8206-85DD798665E7}" dt="2023-03-26T16:44:16.482" v="8836" actId="692"/>
          <ac:cxnSpMkLst>
            <pc:docMk/>
            <pc:sldMk cId="3155848797" sldId="475"/>
            <ac:cxnSpMk id="9" creationId="{C1668984-F49F-FA58-6863-FD84673481A6}"/>
          </ac:cxnSpMkLst>
        </pc:cxnChg>
        <pc:cxnChg chg="add mod">
          <ac:chgData name="Tsemach Mizrachi" userId="85fcc19c-b38c-410f-93a9-519990a4c1f0" providerId="ADAL" clId="{F7301F52-2653-4F42-8206-85DD798665E7}" dt="2023-03-26T16:46:17.182" v="8880" actId="1076"/>
          <ac:cxnSpMkLst>
            <pc:docMk/>
            <pc:sldMk cId="3155848797" sldId="475"/>
            <ac:cxnSpMk id="13" creationId="{046C4A1C-47A3-F0E7-8472-2A28393B5B2A}"/>
          </ac:cxnSpMkLst>
        </pc:cxnChg>
        <pc:cxnChg chg="add mod">
          <ac:chgData name="Tsemach Mizrachi" userId="85fcc19c-b38c-410f-93a9-519990a4c1f0" providerId="ADAL" clId="{F7301F52-2653-4F42-8206-85DD798665E7}" dt="2023-03-26T17:01:10.656" v="9200" actId="1038"/>
          <ac:cxnSpMkLst>
            <pc:docMk/>
            <pc:sldMk cId="3155848797" sldId="475"/>
            <ac:cxnSpMk id="15" creationId="{1106DD9E-4030-470D-C8CC-B1C1EBCED475}"/>
          </ac:cxnSpMkLst>
        </pc:cxnChg>
        <pc:cxnChg chg="add mod">
          <ac:chgData name="Tsemach Mizrachi" userId="85fcc19c-b38c-410f-93a9-519990a4c1f0" providerId="ADAL" clId="{F7301F52-2653-4F42-8206-85DD798665E7}" dt="2023-03-26T16:50:29.847" v="8952" actId="1076"/>
          <ac:cxnSpMkLst>
            <pc:docMk/>
            <pc:sldMk cId="3155848797" sldId="475"/>
            <ac:cxnSpMk id="19" creationId="{68269694-A120-75E4-E260-F3178EAA5B96}"/>
          </ac:cxnSpMkLst>
        </pc:cxnChg>
        <pc:cxnChg chg="add mod">
          <ac:chgData name="Tsemach Mizrachi" userId="85fcc19c-b38c-410f-93a9-519990a4c1f0" providerId="ADAL" clId="{F7301F52-2653-4F42-8206-85DD798665E7}" dt="2023-03-26T16:54:04.600" v="9024" actId="1076"/>
          <ac:cxnSpMkLst>
            <pc:docMk/>
            <pc:sldMk cId="3155848797" sldId="475"/>
            <ac:cxnSpMk id="28" creationId="{94FF75EF-7017-E4AD-46C5-2ED82292782D}"/>
          </ac:cxnSpMkLst>
        </pc:cxnChg>
        <pc:cxnChg chg="add mod">
          <ac:chgData name="Tsemach Mizrachi" userId="85fcc19c-b38c-410f-93a9-519990a4c1f0" providerId="ADAL" clId="{F7301F52-2653-4F42-8206-85DD798665E7}" dt="2023-03-26T16:57:38.833" v="9108" actId="1036"/>
          <ac:cxnSpMkLst>
            <pc:docMk/>
            <pc:sldMk cId="3155848797" sldId="475"/>
            <ac:cxnSpMk id="31" creationId="{7869DE44-D669-8FEE-1EAE-E5B76E2EC019}"/>
          </ac:cxnSpMkLst>
        </pc:cxnChg>
        <pc:cxnChg chg="add mod">
          <ac:chgData name="Tsemach Mizrachi" userId="85fcc19c-b38c-410f-93a9-519990a4c1f0" providerId="ADAL" clId="{F7301F52-2653-4F42-8206-85DD798665E7}" dt="2023-03-26T16:57:52.086" v="9118" actId="1038"/>
          <ac:cxnSpMkLst>
            <pc:docMk/>
            <pc:sldMk cId="3155848797" sldId="475"/>
            <ac:cxnSpMk id="35" creationId="{0216CEF9-ACBD-023C-8AA3-FCE1469499B5}"/>
          </ac:cxnSpMkLst>
        </pc:cxnChg>
        <pc:cxnChg chg="add mod">
          <ac:chgData name="Tsemach Mizrachi" userId="85fcc19c-b38c-410f-93a9-519990a4c1f0" providerId="ADAL" clId="{F7301F52-2653-4F42-8206-85DD798665E7}" dt="2023-03-26T16:58:09.435" v="9134" actId="1037"/>
          <ac:cxnSpMkLst>
            <pc:docMk/>
            <pc:sldMk cId="3155848797" sldId="475"/>
            <ac:cxnSpMk id="37" creationId="{B6018B21-970F-82FE-78BF-3220D9596864}"/>
          </ac:cxnSpMkLst>
        </pc:cxnChg>
      </pc:sldChg>
      <pc:sldChg chg="addSp delSp modSp add mod">
        <pc:chgData name="Tsemach Mizrachi" userId="85fcc19c-b38c-410f-93a9-519990a4c1f0" providerId="ADAL" clId="{F7301F52-2653-4F42-8206-85DD798665E7}" dt="2023-03-26T17:22:05.516" v="9525" actId="1035"/>
        <pc:sldMkLst>
          <pc:docMk/>
          <pc:sldMk cId="1401171117" sldId="476"/>
        </pc:sldMkLst>
        <pc:spChg chg="mod">
          <ac:chgData name="Tsemach Mizrachi" userId="85fcc19c-b38c-410f-93a9-519990a4c1f0" providerId="ADAL" clId="{F7301F52-2653-4F42-8206-85DD798665E7}" dt="2023-03-26T17:07:47.223" v="9222" actId="20577"/>
          <ac:spMkLst>
            <pc:docMk/>
            <pc:sldMk cId="1401171117" sldId="476"/>
            <ac:spMk id="2" creationId="{0CEB90AA-5342-6F9D-3830-84F9D56B6E51}"/>
          </ac:spMkLst>
        </pc:spChg>
        <pc:spChg chg="del mod">
          <ac:chgData name="Tsemach Mizrachi" userId="85fcc19c-b38c-410f-93a9-519990a4c1f0" providerId="ADAL" clId="{F7301F52-2653-4F42-8206-85DD798665E7}" dt="2023-03-26T17:07:18.879" v="9205" actId="478"/>
          <ac:spMkLst>
            <pc:docMk/>
            <pc:sldMk cId="1401171117" sldId="476"/>
            <ac:spMk id="4" creationId="{46B965DB-466A-4942-A1EF-E13806E7778C}"/>
          </ac:spMkLst>
        </pc:spChg>
        <pc:spChg chg="mod">
          <ac:chgData name="Tsemach Mizrachi" userId="85fcc19c-b38c-410f-93a9-519990a4c1f0" providerId="ADAL" clId="{F7301F52-2653-4F42-8206-85DD798665E7}" dt="2023-03-26T17:08:06.993" v="9233" actId="14100"/>
          <ac:spMkLst>
            <pc:docMk/>
            <pc:sldMk cId="1401171117" sldId="476"/>
            <ac:spMk id="7" creationId="{C391F10C-3CB7-A951-13BF-48247212A017}"/>
          </ac:spMkLst>
        </pc:spChg>
        <pc:spChg chg="mod">
          <ac:chgData name="Tsemach Mizrachi" userId="85fcc19c-b38c-410f-93a9-519990a4c1f0" providerId="ADAL" clId="{F7301F52-2653-4F42-8206-85DD798665E7}" dt="2023-03-26T17:08:31.487" v="9249" actId="1037"/>
          <ac:spMkLst>
            <pc:docMk/>
            <pc:sldMk cId="1401171117" sldId="476"/>
            <ac:spMk id="10" creationId="{7295C263-A8E4-ED60-33EA-F4A8A870896F}"/>
          </ac:spMkLst>
        </pc:spChg>
        <pc:spChg chg="mod">
          <ac:chgData name="Tsemach Mizrachi" userId="85fcc19c-b38c-410f-93a9-519990a4c1f0" providerId="ADAL" clId="{F7301F52-2653-4F42-8206-85DD798665E7}" dt="2023-03-26T17:08:41.866" v="9254" actId="14100"/>
          <ac:spMkLst>
            <pc:docMk/>
            <pc:sldMk cId="1401171117" sldId="476"/>
            <ac:spMk id="11" creationId="{04EC3F7A-82EC-BC29-4A5D-8FECFED33E60}"/>
          </ac:spMkLst>
        </pc:spChg>
        <pc:spChg chg="mod">
          <ac:chgData name="Tsemach Mizrachi" userId="85fcc19c-b38c-410f-93a9-519990a4c1f0" providerId="ADAL" clId="{F7301F52-2653-4F42-8206-85DD798665E7}" dt="2023-03-26T17:08:54.944" v="9262" actId="20577"/>
          <ac:spMkLst>
            <pc:docMk/>
            <pc:sldMk cId="1401171117" sldId="476"/>
            <ac:spMk id="12" creationId="{16DA4835-27C7-7E40-BE29-A8ACA5525EAE}"/>
          </ac:spMkLst>
        </pc:spChg>
        <pc:spChg chg="mod">
          <ac:chgData name="Tsemach Mizrachi" userId="85fcc19c-b38c-410f-93a9-519990a4c1f0" providerId="ADAL" clId="{F7301F52-2653-4F42-8206-85DD798665E7}" dt="2023-03-26T17:09:13.006" v="9271" actId="20577"/>
          <ac:spMkLst>
            <pc:docMk/>
            <pc:sldMk cId="1401171117" sldId="476"/>
            <ac:spMk id="14" creationId="{DA651900-51B1-D008-96EE-F4422EEC0A9D}"/>
          </ac:spMkLst>
        </pc:spChg>
        <pc:spChg chg="mod">
          <ac:chgData name="Tsemach Mizrachi" userId="85fcc19c-b38c-410f-93a9-519990a4c1f0" providerId="ADAL" clId="{F7301F52-2653-4F42-8206-85DD798665E7}" dt="2023-03-26T17:09:05.683" v="9269" actId="20577"/>
          <ac:spMkLst>
            <pc:docMk/>
            <pc:sldMk cId="1401171117" sldId="476"/>
            <ac:spMk id="16" creationId="{4FC9FADB-006D-ADA4-40AF-EEAE4560D88C}"/>
          </ac:spMkLst>
        </pc:spChg>
        <pc:spChg chg="mod">
          <ac:chgData name="Tsemach Mizrachi" userId="85fcc19c-b38c-410f-93a9-519990a4c1f0" providerId="ADAL" clId="{F7301F52-2653-4F42-8206-85DD798665E7}" dt="2023-03-26T17:10:45.078" v="9301" actId="1076"/>
          <ac:spMkLst>
            <pc:docMk/>
            <pc:sldMk cId="1401171117" sldId="476"/>
            <ac:spMk id="17" creationId="{BE265E57-F1D1-C091-F7EA-0D7E46E43D25}"/>
          </ac:spMkLst>
        </pc:spChg>
        <pc:spChg chg="mod">
          <ac:chgData name="Tsemach Mizrachi" userId="85fcc19c-b38c-410f-93a9-519990a4c1f0" providerId="ADAL" clId="{F7301F52-2653-4F42-8206-85DD798665E7}" dt="2023-03-26T17:09:44.942" v="9282" actId="20577"/>
          <ac:spMkLst>
            <pc:docMk/>
            <pc:sldMk cId="1401171117" sldId="476"/>
            <ac:spMk id="18" creationId="{FFC954C5-2BBC-E5BE-23D5-5109550080D0}"/>
          </ac:spMkLst>
        </pc:spChg>
        <pc:spChg chg="mod">
          <ac:chgData name="Tsemach Mizrachi" userId="85fcc19c-b38c-410f-93a9-519990a4c1f0" providerId="ADAL" clId="{F7301F52-2653-4F42-8206-85DD798665E7}" dt="2023-03-26T17:09:54.025" v="9286" actId="20577"/>
          <ac:spMkLst>
            <pc:docMk/>
            <pc:sldMk cId="1401171117" sldId="476"/>
            <ac:spMk id="20" creationId="{C7C336ED-166A-E5DF-8ED3-A4BD36FFA7D8}"/>
          </ac:spMkLst>
        </pc:spChg>
        <pc:spChg chg="mod">
          <ac:chgData name="Tsemach Mizrachi" userId="85fcc19c-b38c-410f-93a9-519990a4c1f0" providerId="ADAL" clId="{F7301F52-2653-4F42-8206-85DD798665E7}" dt="2023-03-26T17:10:29.356" v="9297" actId="1076"/>
          <ac:spMkLst>
            <pc:docMk/>
            <pc:sldMk cId="1401171117" sldId="476"/>
            <ac:spMk id="21" creationId="{5B1B4112-87A8-E444-5A20-C5841B27AEFC}"/>
          </ac:spMkLst>
        </pc:spChg>
        <pc:spChg chg="mod">
          <ac:chgData name="Tsemach Mizrachi" userId="85fcc19c-b38c-410f-93a9-519990a4c1f0" providerId="ADAL" clId="{F7301F52-2653-4F42-8206-85DD798665E7}" dt="2023-03-26T17:10:32.720" v="9298" actId="1076"/>
          <ac:spMkLst>
            <pc:docMk/>
            <pc:sldMk cId="1401171117" sldId="476"/>
            <ac:spMk id="22" creationId="{312DA8C6-E515-B7F3-3267-EB75464DB663}"/>
          </ac:spMkLst>
        </pc:spChg>
        <pc:spChg chg="del">
          <ac:chgData name="Tsemach Mizrachi" userId="85fcc19c-b38c-410f-93a9-519990a4c1f0" providerId="ADAL" clId="{F7301F52-2653-4F42-8206-85DD798665E7}" dt="2023-03-26T17:13:37.506" v="9355" actId="478"/>
          <ac:spMkLst>
            <pc:docMk/>
            <pc:sldMk cId="1401171117" sldId="476"/>
            <ac:spMk id="23" creationId="{42E790C0-DC16-5181-998C-111635F2E69C}"/>
          </ac:spMkLst>
        </pc:spChg>
        <pc:spChg chg="del">
          <ac:chgData name="Tsemach Mizrachi" userId="85fcc19c-b38c-410f-93a9-519990a4c1f0" providerId="ADAL" clId="{F7301F52-2653-4F42-8206-85DD798665E7}" dt="2023-03-26T17:12:05.465" v="9319" actId="478"/>
          <ac:spMkLst>
            <pc:docMk/>
            <pc:sldMk cId="1401171117" sldId="476"/>
            <ac:spMk id="24" creationId="{BA8F5D02-9F4C-8878-0672-A4548577967C}"/>
          </ac:spMkLst>
        </pc:spChg>
        <pc:spChg chg="del">
          <ac:chgData name="Tsemach Mizrachi" userId="85fcc19c-b38c-410f-93a9-519990a4c1f0" providerId="ADAL" clId="{F7301F52-2653-4F42-8206-85DD798665E7}" dt="2023-03-26T17:12:16.722" v="9323" actId="478"/>
          <ac:spMkLst>
            <pc:docMk/>
            <pc:sldMk cId="1401171117" sldId="476"/>
            <ac:spMk id="25" creationId="{2C6006FB-BF7C-CC7D-4233-A184FEA10AF2}"/>
          </ac:spMkLst>
        </pc:spChg>
        <pc:spChg chg="mod">
          <ac:chgData name="Tsemach Mizrachi" userId="85fcc19c-b38c-410f-93a9-519990a4c1f0" providerId="ADAL" clId="{F7301F52-2653-4F42-8206-85DD798665E7}" dt="2023-03-26T17:21:34.484" v="9514" actId="1076"/>
          <ac:spMkLst>
            <pc:docMk/>
            <pc:sldMk cId="1401171117" sldId="476"/>
            <ac:spMk id="26" creationId="{D95447FD-646A-13EA-F25F-F4A467D56422}"/>
          </ac:spMkLst>
        </pc:spChg>
        <pc:spChg chg="mod">
          <ac:chgData name="Tsemach Mizrachi" userId="85fcc19c-b38c-410f-93a9-519990a4c1f0" providerId="ADAL" clId="{F7301F52-2653-4F42-8206-85DD798665E7}" dt="2023-03-26T17:21:31.935" v="9513" actId="1076"/>
          <ac:spMkLst>
            <pc:docMk/>
            <pc:sldMk cId="1401171117" sldId="476"/>
            <ac:spMk id="27" creationId="{954EAFF2-2899-B7D4-5EF4-CAA9842D3A2B}"/>
          </ac:spMkLst>
        </pc:spChg>
        <pc:spChg chg="mod">
          <ac:chgData name="Tsemach Mizrachi" userId="85fcc19c-b38c-410f-93a9-519990a4c1f0" providerId="ADAL" clId="{F7301F52-2653-4F42-8206-85DD798665E7}" dt="2023-03-26T17:20:20.569" v="9473" actId="1076"/>
          <ac:spMkLst>
            <pc:docMk/>
            <pc:sldMk cId="1401171117" sldId="476"/>
            <ac:spMk id="32" creationId="{6A724B3D-49D7-2F03-A4FB-DEF00F51AF7F}"/>
          </ac:spMkLst>
        </pc:spChg>
        <pc:spChg chg="add mod">
          <ac:chgData name="Tsemach Mizrachi" userId="85fcc19c-b38c-410f-93a9-519990a4c1f0" providerId="ADAL" clId="{F7301F52-2653-4F42-8206-85DD798665E7}" dt="2023-03-26T17:10:49.631" v="9302" actId="1076"/>
          <ac:spMkLst>
            <pc:docMk/>
            <pc:sldMk cId="1401171117" sldId="476"/>
            <ac:spMk id="33" creationId="{99E38A51-6A6A-6F29-29E0-91546016BA86}"/>
          </ac:spMkLst>
        </pc:spChg>
        <pc:spChg chg="add mod">
          <ac:chgData name="Tsemach Mizrachi" userId="85fcc19c-b38c-410f-93a9-519990a4c1f0" providerId="ADAL" clId="{F7301F52-2653-4F42-8206-85DD798665E7}" dt="2023-03-26T17:11:01.145" v="9305" actId="1076"/>
          <ac:spMkLst>
            <pc:docMk/>
            <pc:sldMk cId="1401171117" sldId="476"/>
            <ac:spMk id="36" creationId="{01A0F826-2D82-0D07-FD5F-85487F1EF856}"/>
          </ac:spMkLst>
        </pc:spChg>
        <pc:spChg chg="mod">
          <ac:chgData name="Tsemach Mizrachi" userId="85fcc19c-b38c-410f-93a9-519990a4c1f0" providerId="ADAL" clId="{F7301F52-2653-4F42-8206-85DD798665E7}" dt="2023-03-26T17:20:07.735" v="9469" actId="1076"/>
          <ac:spMkLst>
            <pc:docMk/>
            <pc:sldMk cId="1401171117" sldId="476"/>
            <ac:spMk id="38" creationId="{9F035A0B-C2E4-8FE7-212B-F6711A7D15DC}"/>
          </ac:spMkLst>
        </pc:spChg>
        <pc:spChg chg="mod">
          <ac:chgData name="Tsemach Mizrachi" userId="85fcc19c-b38c-410f-93a9-519990a4c1f0" providerId="ADAL" clId="{F7301F52-2653-4F42-8206-85DD798665E7}" dt="2023-03-26T17:19:59.290" v="9467" actId="1076"/>
          <ac:spMkLst>
            <pc:docMk/>
            <pc:sldMk cId="1401171117" sldId="476"/>
            <ac:spMk id="39" creationId="{031732A8-5BA5-3B36-6917-5F458D1D0F27}"/>
          </ac:spMkLst>
        </pc:spChg>
        <pc:spChg chg="add mod">
          <ac:chgData name="Tsemach Mizrachi" userId="85fcc19c-b38c-410f-93a9-519990a4c1f0" providerId="ADAL" clId="{F7301F52-2653-4F42-8206-85DD798665E7}" dt="2023-03-26T17:11:40.455" v="9315" actId="1076"/>
          <ac:spMkLst>
            <pc:docMk/>
            <pc:sldMk cId="1401171117" sldId="476"/>
            <ac:spMk id="40" creationId="{6E34CFAC-F548-2A03-B031-2BB725FFC752}"/>
          </ac:spMkLst>
        </pc:spChg>
        <pc:spChg chg="add mod">
          <ac:chgData name="Tsemach Mizrachi" userId="85fcc19c-b38c-410f-93a9-519990a4c1f0" providerId="ADAL" clId="{F7301F52-2653-4F42-8206-85DD798665E7}" dt="2023-03-26T17:21:37.199" v="9515" actId="1076"/>
          <ac:spMkLst>
            <pc:docMk/>
            <pc:sldMk cId="1401171117" sldId="476"/>
            <ac:spMk id="43" creationId="{9FBB1DEB-D6C2-9B08-8575-52B2C4724A78}"/>
          </ac:spMkLst>
        </pc:spChg>
        <pc:spChg chg="add mod">
          <ac:chgData name="Tsemach Mizrachi" userId="85fcc19c-b38c-410f-93a9-519990a4c1f0" providerId="ADAL" clId="{F7301F52-2653-4F42-8206-85DD798665E7}" dt="2023-03-26T17:21:26.712" v="9512" actId="1076"/>
          <ac:spMkLst>
            <pc:docMk/>
            <pc:sldMk cId="1401171117" sldId="476"/>
            <ac:spMk id="45" creationId="{EBC89587-017D-4DF9-80A1-B421F9987B1D}"/>
          </ac:spMkLst>
        </pc:spChg>
        <pc:spChg chg="add mod">
          <ac:chgData name="Tsemach Mizrachi" userId="85fcc19c-b38c-410f-93a9-519990a4c1f0" providerId="ADAL" clId="{F7301F52-2653-4F42-8206-85DD798665E7}" dt="2023-03-26T17:21:17.568" v="9509" actId="1076"/>
          <ac:spMkLst>
            <pc:docMk/>
            <pc:sldMk cId="1401171117" sldId="476"/>
            <ac:spMk id="46" creationId="{7A083407-096A-73FF-723C-D8B39D85221F}"/>
          </ac:spMkLst>
        </pc:spChg>
        <pc:spChg chg="add mod">
          <ac:chgData name="Tsemach Mizrachi" userId="85fcc19c-b38c-410f-93a9-519990a4c1f0" providerId="ADAL" clId="{F7301F52-2653-4F42-8206-85DD798665E7}" dt="2023-03-26T17:21:57.514" v="9521" actId="1038"/>
          <ac:spMkLst>
            <pc:docMk/>
            <pc:sldMk cId="1401171117" sldId="476"/>
            <ac:spMk id="47" creationId="{56AA3D51-9ECC-BD2E-11F3-E90D37D8F940}"/>
          </ac:spMkLst>
        </pc:spChg>
        <pc:spChg chg="add mod">
          <ac:chgData name="Tsemach Mizrachi" userId="85fcc19c-b38c-410f-93a9-519990a4c1f0" providerId="ADAL" clId="{F7301F52-2653-4F42-8206-85DD798665E7}" dt="2023-03-26T17:20:59.359" v="9503" actId="1076"/>
          <ac:spMkLst>
            <pc:docMk/>
            <pc:sldMk cId="1401171117" sldId="476"/>
            <ac:spMk id="49" creationId="{BA7A0D95-C6B7-0053-3437-F1C83123FD17}"/>
          </ac:spMkLst>
        </pc:spChg>
        <pc:spChg chg="add mod">
          <ac:chgData name="Tsemach Mizrachi" userId="85fcc19c-b38c-410f-93a9-519990a4c1f0" providerId="ADAL" clId="{F7301F52-2653-4F42-8206-85DD798665E7}" dt="2023-03-26T17:21:08.855" v="9506" actId="1076"/>
          <ac:spMkLst>
            <pc:docMk/>
            <pc:sldMk cId="1401171117" sldId="476"/>
            <ac:spMk id="50" creationId="{CC737B60-2598-2376-BF1F-63A5AD0D433F}"/>
          </ac:spMkLst>
        </pc:spChg>
        <pc:spChg chg="add mod">
          <ac:chgData name="Tsemach Mizrachi" userId="85fcc19c-b38c-410f-93a9-519990a4c1f0" providerId="ADAL" clId="{F7301F52-2653-4F42-8206-85DD798665E7}" dt="2023-03-26T17:21:11.431" v="9507" actId="1076"/>
          <ac:spMkLst>
            <pc:docMk/>
            <pc:sldMk cId="1401171117" sldId="476"/>
            <ac:spMk id="51" creationId="{77C619B4-6C6E-5FA3-4CD9-B1DB79863A98}"/>
          </ac:spMkLst>
        </pc:spChg>
        <pc:spChg chg="add mod">
          <ac:chgData name="Tsemach Mizrachi" userId="85fcc19c-b38c-410f-93a9-519990a4c1f0" providerId="ADAL" clId="{F7301F52-2653-4F42-8206-85DD798665E7}" dt="2023-03-26T17:15:12.103" v="9382" actId="1076"/>
          <ac:spMkLst>
            <pc:docMk/>
            <pc:sldMk cId="1401171117" sldId="476"/>
            <ac:spMk id="53" creationId="{A7748EE8-E2C7-5A65-6030-354A0386F8F4}"/>
          </ac:spMkLst>
        </pc:spChg>
        <pc:spChg chg="add del mod">
          <ac:chgData name="Tsemach Mizrachi" userId="85fcc19c-b38c-410f-93a9-519990a4c1f0" providerId="ADAL" clId="{F7301F52-2653-4F42-8206-85DD798665E7}" dt="2023-03-26T17:15:17.869" v="9384"/>
          <ac:spMkLst>
            <pc:docMk/>
            <pc:sldMk cId="1401171117" sldId="476"/>
            <ac:spMk id="54" creationId="{A6E94BAA-F399-849D-5DFD-DA6643D66E2C}"/>
          </ac:spMkLst>
        </pc:spChg>
        <pc:spChg chg="add mod">
          <ac:chgData name="Tsemach Mizrachi" userId="85fcc19c-b38c-410f-93a9-519990a4c1f0" providerId="ADAL" clId="{F7301F52-2653-4F42-8206-85DD798665E7}" dt="2023-03-26T17:20:41.655" v="9497" actId="1076"/>
          <ac:spMkLst>
            <pc:docMk/>
            <pc:sldMk cId="1401171117" sldId="476"/>
            <ac:spMk id="56" creationId="{0AD60251-A68D-8E93-075A-CA1B74D2C5B3}"/>
          </ac:spMkLst>
        </pc:spChg>
        <pc:spChg chg="add mod">
          <ac:chgData name="Tsemach Mizrachi" userId="85fcc19c-b38c-410f-93a9-519990a4c1f0" providerId="ADAL" clId="{F7301F52-2653-4F42-8206-85DD798665E7}" dt="2023-03-26T17:20:34.743" v="9495" actId="1076"/>
          <ac:spMkLst>
            <pc:docMk/>
            <pc:sldMk cId="1401171117" sldId="476"/>
            <ac:spMk id="57" creationId="{F6388276-7C90-3329-2309-CC75F0267B26}"/>
          </ac:spMkLst>
        </pc:spChg>
        <pc:spChg chg="add mod">
          <ac:chgData name="Tsemach Mizrachi" userId="85fcc19c-b38c-410f-93a9-519990a4c1f0" providerId="ADAL" clId="{F7301F52-2653-4F42-8206-85DD798665E7}" dt="2023-03-26T17:20:44.223" v="9498" actId="1076"/>
          <ac:spMkLst>
            <pc:docMk/>
            <pc:sldMk cId="1401171117" sldId="476"/>
            <ac:spMk id="58" creationId="{EE5EAD89-1C4E-87DE-5F52-3A5827D4B5C0}"/>
          </ac:spMkLst>
        </pc:spChg>
        <pc:picChg chg="add mod">
          <ac:chgData name="Tsemach Mizrachi" userId="85fcc19c-b38c-410f-93a9-519990a4c1f0" providerId="ADAL" clId="{F7301F52-2653-4F42-8206-85DD798665E7}" dt="2023-03-26T17:07:37.383" v="9214" actId="1076"/>
          <ac:picMkLst>
            <pc:docMk/>
            <pc:sldMk cId="1401171117" sldId="476"/>
            <ac:picMk id="8" creationId="{2A153A89-CF99-854E-16D3-7A861047ED1A}"/>
          </ac:picMkLst>
        </pc:picChg>
        <pc:picChg chg="del mod">
          <ac:chgData name="Tsemach Mizrachi" userId="85fcc19c-b38c-410f-93a9-519990a4c1f0" providerId="ADAL" clId="{F7301F52-2653-4F42-8206-85DD798665E7}" dt="2023-03-26T17:16:53.658" v="9417" actId="478"/>
          <ac:picMkLst>
            <pc:docMk/>
            <pc:sldMk cId="1401171117" sldId="476"/>
            <ac:picMk id="30" creationId="{4D7D7C8F-E57B-2091-752D-AC5777E1C90E}"/>
          </ac:picMkLst>
        </pc:picChg>
        <pc:picChg chg="del mod">
          <ac:chgData name="Tsemach Mizrachi" userId="85fcc19c-b38c-410f-93a9-519990a4c1f0" providerId="ADAL" clId="{F7301F52-2653-4F42-8206-85DD798665E7}" dt="2023-03-26T17:17:05.633" v="9421" actId="478"/>
          <ac:picMkLst>
            <pc:docMk/>
            <pc:sldMk cId="1401171117" sldId="476"/>
            <ac:picMk id="34" creationId="{963C9AB4-7077-03CD-E4EC-77DEBB0B5544}"/>
          </ac:picMkLst>
        </pc:picChg>
        <pc:picChg chg="add mod">
          <ac:chgData name="Tsemach Mizrachi" userId="85fcc19c-b38c-410f-93a9-519990a4c1f0" providerId="ADAL" clId="{F7301F52-2653-4F42-8206-85DD798665E7}" dt="2023-03-26T17:20:15.975" v="9471" actId="1076"/>
          <ac:picMkLst>
            <pc:docMk/>
            <pc:sldMk cId="1401171117" sldId="476"/>
            <ac:picMk id="61" creationId="{7F7AF18A-11C5-7847-1722-8AD4E74CDC1E}"/>
          </ac:picMkLst>
        </pc:picChg>
        <pc:picChg chg="add mod">
          <ac:chgData name="Tsemach Mizrachi" userId="85fcc19c-b38c-410f-93a9-519990a4c1f0" providerId="ADAL" clId="{F7301F52-2653-4F42-8206-85DD798665E7}" dt="2023-03-26T17:19:49.799" v="9465" actId="1076"/>
          <ac:picMkLst>
            <pc:docMk/>
            <pc:sldMk cId="1401171117" sldId="476"/>
            <ac:picMk id="66" creationId="{0DDF4AF2-6112-5B8F-4D65-651D506A1EB7}"/>
          </ac:picMkLst>
        </pc:picChg>
        <pc:picChg chg="add mod">
          <ac:chgData name="Tsemach Mizrachi" userId="85fcc19c-b38c-410f-93a9-519990a4c1f0" providerId="ADAL" clId="{F7301F52-2653-4F42-8206-85DD798665E7}" dt="2023-03-26T17:19:44.054" v="9464" actId="1076"/>
          <ac:picMkLst>
            <pc:docMk/>
            <pc:sldMk cId="1401171117" sldId="476"/>
            <ac:picMk id="68" creationId="{50153E1B-84E8-E012-B872-F35B8EDFA6BF}"/>
          </ac:picMkLst>
        </pc:picChg>
        <pc:inkChg chg="del">
          <ac:chgData name="Tsemach Mizrachi" userId="85fcc19c-b38c-410f-93a9-519990a4c1f0" providerId="ADAL" clId="{F7301F52-2653-4F42-8206-85DD798665E7}" dt="2023-03-26T17:07:21.400" v="9206" actId="478"/>
          <ac:inkMkLst>
            <pc:docMk/>
            <pc:sldMk cId="1401171117" sldId="476"/>
            <ac:inkMk id="5" creationId="{F0B7C8A8-D988-7678-61B0-FE1E8E77EB3A}"/>
          </ac:inkMkLst>
        </pc:inkChg>
        <pc:inkChg chg="del">
          <ac:chgData name="Tsemach Mizrachi" userId="85fcc19c-b38c-410f-93a9-519990a4c1f0" providerId="ADAL" clId="{F7301F52-2653-4F42-8206-85DD798665E7}" dt="2023-03-26T17:07:23.410" v="9207" actId="478"/>
          <ac:inkMkLst>
            <pc:docMk/>
            <pc:sldMk cId="1401171117" sldId="476"/>
            <ac:inkMk id="6" creationId="{779FEED2-A07D-875A-B1BF-2DF695504403}"/>
          </ac:inkMkLst>
        </pc:inkChg>
        <pc:cxnChg chg="mod">
          <ac:chgData name="Tsemach Mizrachi" userId="85fcc19c-b38c-410f-93a9-519990a4c1f0" providerId="ADAL" clId="{F7301F52-2653-4F42-8206-85DD798665E7}" dt="2023-03-26T17:08:34.409" v="9253" actId="1037"/>
          <ac:cxnSpMkLst>
            <pc:docMk/>
            <pc:sldMk cId="1401171117" sldId="476"/>
            <ac:cxnSpMk id="9" creationId="{C1668984-F49F-FA58-6863-FD84673481A6}"/>
          </ac:cxnSpMkLst>
        </pc:cxnChg>
        <pc:cxnChg chg="mod">
          <ac:chgData name="Tsemach Mizrachi" userId="85fcc19c-b38c-410f-93a9-519990a4c1f0" providerId="ADAL" clId="{F7301F52-2653-4F42-8206-85DD798665E7}" dt="2023-03-26T17:21:41.199" v="9516" actId="1076"/>
          <ac:cxnSpMkLst>
            <pc:docMk/>
            <pc:sldMk cId="1401171117" sldId="476"/>
            <ac:cxnSpMk id="15" creationId="{1106DD9E-4030-470D-C8CC-B1C1EBCED475}"/>
          </ac:cxnSpMkLst>
        </pc:cxnChg>
        <pc:cxnChg chg="mod">
          <ac:chgData name="Tsemach Mizrachi" userId="85fcc19c-b38c-410f-93a9-519990a4c1f0" providerId="ADAL" clId="{F7301F52-2653-4F42-8206-85DD798665E7}" dt="2023-03-26T17:10:52.839" v="9303" actId="1076"/>
          <ac:cxnSpMkLst>
            <pc:docMk/>
            <pc:sldMk cId="1401171117" sldId="476"/>
            <ac:cxnSpMk id="28" creationId="{94FF75EF-7017-E4AD-46C5-2ED82292782D}"/>
          </ac:cxnSpMkLst>
        </pc:cxnChg>
        <pc:cxnChg chg="add del mod">
          <ac:chgData name="Tsemach Mizrachi" userId="85fcc19c-b38c-410f-93a9-519990a4c1f0" providerId="ADAL" clId="{F7301F52-2653-4F42-8206-85DD798665E7}" dt="2023-03-26T17:11:05.552" v="9306" actId="478"/>
          <ac:cxnSpMkLst>
            <pc:docMk/>
            <pc:sldMk cId="1401171117" sldId="476"/>
            <ac:cxnSpMk id="29" creationId="{26EEA4CB-C9A2-DBEB-E44B-60841D58A125}"/>
          </ac:cxnSpMkLst>
        </pc:cxnChg>
        <pc:cxnChg chg="del mod">
          <ac:chgData name="Tsemach Mizrachi" userId="85fcc19c-b38c-410f-93a9-519990a4c1f0" providerId="ADAL" clId="{F7301F52-2653-4F42-8206-85DD798665E7}" dt="2023-03-26T17:17:09.847" v="9423" actId="478"/>
          <ac:cxnSpMkLst>
            <pc:docMk/>
            <pc:sldMk cId="1401171117" sldId="476"/>
            <ac:cxnSpMk id="31" creationId="{7869DE44-D669-8FEE-1EAE-E5B76E2EC019}"/>
          </ac:cxnSpMkLst>
        </pc:cxnChg>
        <pc:cxnChg chg="del mod">
          <ac:chgData name="Tsemach Mizrachi" userId="85fcc19c-b38c-410f-93a9-519990a4c1f0" providerId="ADAL" clId="{F7301F52-2653-4F42-8206-85DD798665E7}" dt="2023-03-26T17:17:28.006" v="9428" actId="478"/>
          <ac:cxnSpMkLst>
            <pc:docMk/>
            <pc:sldMk cId="1401171117" sldId="476"/>
            <ac:cxnSpMk id="35" creationId="{0216CEF9-ACBD-023C-8AA3-FCE1469499B5}"/>
          </ac:cxnSpMkLst>
        </pc:cxnChg>
        <pc:cxnChg chg="del mod">
          <ac:chgData name="Tsemach Mizrachi" userId="85fcc19c-b38c-410f-93a9-519990a4c1f0" providerId="ADAL" clId="{F7301F52-2653-4F42-8206-85DD798665E7}" dt="2023-03-26T17:17:07.559" v="9422" actId="478"/>
          <ac:cxnSpMkLst>
            <pc:docMk/>
            <pc:sldMk cId="1401171117" sldId="476"/>
            <ac:cxnSpMk id="37" creationId="{B6018B21-970F-82FE-78BF-3220D9596864}"/>
          </ac:cxnSpMkLst>
        </pc:cxnChg>
        <pc:cxnChg chg="add mod">
          <ac:chgData name="Tsemach Mizrachi" userId="85fcc19c-b38c-410f-93a9-519990a4c1f0" providerId="ADAL" clId="{F7301F52-2653-4F42-8206-85DD798665E7}" dt="2023-03-26T17:11:52.865" v="9318" actId="14100"/>
          <ac:cxnSpMkLst>
            <pc:docMk/>
            <pc:sldMk cId="1401171117" sldId="476"/>
            <ac:cxnSpMk id="41" creationId="{8B384AD2-9D1C-3986-E210-9A2B431FBE4F}"/>
          </ac:cxnSpMkLst>
        </pc:cxnChg>
        <pc:cxnChg chg="add mod">
          <ac:chgData name="Tsemach Mizrachi" userId="85fcc19c-b38c-410f-93a9-519990a4c1f0" providerId="ADAL" clId="{F7301F52-2653-4F42-8206-85DD798665E7}" dt="2023-03-26T17:21:24.255" v="9511" actId="1076"/>
          <ac:cxnSpMkLst>
            <pc:docMk/>
            <pc:sldMk cId="1401171117" sldId="476"/>
            <ac:cxnSpMk id="44" creationId="{20ADAC13-A72A-EB4B-6D60-BFB1EA9F51F4}"/>
          </ac:cxnSpMkLst>
        </pc:cxnChg>
        <pc:cxnChg chg="add mod">
          <ac:chgData name="Tsemach Mizrachi" userId="85fcc19c-b38c-410f-93a9-519990a4c1f0" providerId="ADAL" clId="{F7301F52-2653-4F42-8206-85DD798665E7}" dt="2023-03-26T17:20:56.112" v="9502" actId="14100"/>
          <ac:cxnSpMkLst>
            <pc:docMk/>
            <pc:sldMk cId="1401171117" sldId="476"/>
            <ac:cxnSpMk id="48" creationId="{29750D10-EC05-3FAF-589D-D893FF2870D7}"/>
          </ac:cxnSpMkLst>
        </pc:cxnChg>
        <pc:cxnChg chg="add mod">
          <ac:chgData name="Tsemach Mizrachi" userId="85fcc19c-b38c-410f-93a9-519990a4c1f0" providerId="ADAL" clId="{F7301F52-2653-4F42-8206-85DD798665E7}" dt="2023-03-26T17:20:39.343" v="9496" actId="1076"/>
          <ac:cxnSpMkLst>
            <pc:docMk/>
            <pc:sldMk cId="1401171117" sldId="476"/>
            <ac:cxnSpMk id="55" creationId="{E74EA7C8-577E-27D8-D939-1AE70C26A043}"/>
          </ac:cxnSpMkLst>
        </pc:cxnChg>
        <pc:cxnChg chg="add mod">
          <ac:chgData name="Tsemach Mizrachi" userId="85fcc19c-b38c-410f-93a9-519990a4c1f0" providerId="ADAL" clId="{F7301F52-2653-4F42-8206-85DD798665E7}" dt="2023-03-26T17:22:05.516" v="9525" actId="1035"/>
          <ac:cxnSpMkLst>
            <pc:docMk/>
            <pc:sldMk cId="1401171117" sldId="476"/>
            <ac:cxnSpMk id="59" creationId="{36860BAA-68DF-79A4-F7B8-53C86F7C1C0B}"/>
          </ac:cxnSpMkLst>
        </pc:cxnChg>
        <pc:cxnChg chg="add mod">
          <ac:chgData name="Tsemach Mizrachi" userId="85fcc19c-b38c-410f-93a9-519990a4c1f0" providerId="ADAL" clId="{F7301F52-2653-4F42-8206-85DD798665E7}" dt="2023-03-26T17:20:10.943" v="9470" actId="1076"/>
          <ac:cxnSpMkLst>
            <pc:docMk/>
            <pc:sldMk cId="1401171117" sldId="476"/>
            <ac:cxnSpMk id="64" creationId="{D1E271B3-1CCC-63FA-2060-DC3CA80352C8}"/>
          </ac:cxnSpMkLst>
        </pc:cxnChg>
        <pc:cxnChg chg="add mod">
          <ac:chgData name="Tsemach Mizrachi" userId="85fcc19c-b38c-410f-93a9-519990a4c1f0" providerId="ADAL" clId="{F7301F52-2653-4F42-8206-85DD798665E7}" dt="2023-03-26T17:19:54.496" v="9466" actId="1076"/>
          <ac:cxnSpMkLst>
            <pc:docMk/>
            <pc:sldMk cId="1401171117" sldId="476"/>
            <ac:cxnSpMk id="69" creationId="{6FE88476-23B7-7CBF-2E69-925491FB77AF}"/>
          </ac:cxnSpMkLst>
        </pc:cxnChg>
        <pc:cxnChg chg="add mod">
          <ac:chgData name="Tsemach Mizrachi" userId="85fcc19c-b38c-410f-93a9-519990a4c1f0" providerId="ADAL" clId="{F7301F52-2653-4F42-8206-85DD798665E7}" dt="2023-03-26T17:20:03.952" v="9468" actId="1076"/>
          <ac:cxnSpMkLst>
            <pc:docMk/>
            <pc:sldMk cId="1401171117" sldId="476"/>
            <ac:cxnSpMk id="70" creationId="{51EE109B-BB16-E6FA-6A74-D5D6588E55A9}"/>
          </ac:cxnSpMkLst>
        </pc:cxnChg>
      </pc:sldChg>
      <pc:sldChg chg="modSp add mod">
        <pc:chgData name="Tsemach Mizrachi" userId="85fcc19c-b38c-410f-93a9-519990a4c1f0" providerId="ADAL" clId="{F7301F52-2653-4F42-8206-85DD798665E7}" dt="2023-04-09T20:13:01.562" v="9695" actId="1076"/>
        <pc:sldMkLst>
          <pc:docMk/>
          <pc:sldMk cId="534855645" sldId="477"/>
        </pc:sldMkLst>
        <pc:spChg chg="mod">
          <ac:chgData name="Tsemach Mizrachi" userId="85fcc19c-b38c-410f-93a9-519990a4c1f0" providerId="ADAL" clId="{F7301F52-2653-4F42-8206-85DD798665E7}" dt="2023-04-09T20:12:15.387" v="9627" actId="6549"/>
          <ac:spMkLst>
            <pc:docMk/>
            <pc:sldMk cId="534855645" sldId="477"/>
            <ac:spMk id="2" creationId="{F6B71D39-649B-4C8C-88E8-1EF16531A39B}"/>
          </ac:spMkLst>
        </pc:spChg>
        <pc:spChg chg="mod">
          <ac:chgData name="Tsemach Mizrachi" userId="85fcc19c-b38c-410f-93a9-519990a4c1f0" providerId="ADAL" clId="{F7301F52-2653-4F42-8206-85DD798665E7}" dt="2023-04-09T20:13:01.562" v="9695" actId="1076"/>
          <ac:spMkLst>
            <pc:docMk/>
            <pc:sldMk cId="534855645" sldId="477"/>
            <ac:spMk id="3" creationId="{23C36433-0EED-4BEC-B98A-20BF1A44A9E2}"/>
          </ac:spMkLst>
        </pc:spChg>
        <pc:spChg chg="mod">
          <ac:chgData name="Tsemach Mizrachi" userId="85fcc19c-b38c-410f-93a9-519990a4c1f0" providerId="ADAL" clId="{F7301F52-2653-4F42-8206-85DD798665E7}" dt="2023-04-09T20:12:56.875" v="9694" actId="27636"/>
          <ac:spMkLst>
            <pc:docMk/>
            <pc:sldMk cId="534855645" sldId="477"/>
            <ac:spMk id="4" creationId="{3961A5DC-BD1D-45F1-8B8F-9AE5B5385DFA}"/>
          </ac:spMkLst>
        </pc:spChg>
      </pc:sldChg>
      <pc:sldChg chg="add">
        <pc:chgData name="Tsemach Mizrachi" userId="85fcc19c-b38c-410f-93a9-519990a4c1f0" providerId="ADAL" clId="{F7301F52-2653-4F42-8206-85DD798665E7}" dt="2023-04-09T20:12:10.824" v="9625"/>
        <pc:sldMkLst>
          <pc:docMk/>
          <pc:sldMk cId="2812690564" sldId="478"/>
        </pc:sldMkLst>
      </pc:sldChg>
      <pc:sldChg chg="addSp delSp modSp add mod">
        <pc:chgData name="Tsemach Mizrachi" userId="85fcc19c-b38c-410f-93a9-519990a4c1f0" providerId="ADAL" clId="{F7301F52-2653-4F42-8206-85DD798665E7}" dt="2023-04-10T19:51:17.387" v="9962" actId="1076"/>
        <pc:sldMkLst>
          <pc:docMk/>
          <pc:sldMk cId="3708172430" sldId="479"/>
        </pc:sldMkLst>
        <pc:spChg chg="mod">
          <ac:chgData name="Tsemach Mizrachi" userId="85fcc19c-b38c-410f-93a9-519990a4c1f0" providerId="ADAL" clId="{F7301F52-2653-4F42-8206-85DD798665E7}" dt="2023-04-10T19:29:00.335" v="9774" actId="1076"/>
          <ac:spMkLst>
            <pc:docMk/>
            <pc:sldMk cId="3708172430" sldId="479"/>
            <ac:spMk id="2" creationId="{0CEB90AA-5342-6F9D-3830-84F9D56B6E51}"/>
          </ac:spMkLst>
        </pc:spChg>
        <pc:spChg chg="add mod">
          <ac:chgData name="Tsemach Mizrachi" userId="85fcc19c-b38c-410f-93a9-519990a4c1f0" providerId="ADAL" clId="{F7301F52-2653-4F42-8206-85DD798665E7}" dt="2023-04-10T19:31:44.359" v="9804" actId="207"/>
          <ac:spMkLst>
            <pc:docMk/>
            <pc:sldMk cId="3708172430" sldId="479"/>
            <ac:spMk id="3" creationId="{AE2EEEF8-FE5E-62AF-98A9-E41A067A9045}"/>
          </ac:spMkLst>
        </pc:spChg>
        <pc:spChg chg="del mod">
          <ac:chgData name="Tsemach Mizrachi" userId="85fcc19c-b38c-410f-93a9-519990a4c1f0" providerId="ADAL" clId="{F7301F52-2653-4F42-8206-85DD798665E7}" dt="2023-04-09T20:13:36.165" v="9717" actId="478"/>
          <ac:spMkLst>
            <pc:docMk/>
            <pc:sldMk cId="3708172430" sldId="479"/>
            <ac:spMk id="4" creationId="{46B965DB-466A-4942-A1EF-E13806E7778C}"/>
          </ac:spMkLst>
        </pc:spChg>
        <pc:spChg chg="add mod">
          <ac:chgData name="Tsemach Mizrachi" userId="85fcc19c-b38c-410f-93a9-519990a4c1f0" providerId="ADAL" clId="{F7301F52-2653-4F42-8206-85DD798665E7}" dt="2023-04-10T19:51:17.387" v="9962" actId="1076"/>
          <ac:spMkLst>
            <pc:docMk/>
            <pc:sldMk cId="3708172430" sldId="479"/>
            <ac:spMk id="4" creationId="{ADFA2A9D-81E5-085D-3D01-BA3CCF48CEB0}"/>
          </ac:spMkLst>
        </pc:spChg>
        <pc:spChg chg="del">
          <ac:chgData name="Tsemach Mizrachi" userId="85fcc19c-b38c-410f-93a9-519990a4c1f0" providerId="ADAL" clId="{F7301F52-2653-4F42-8206-85DD798665E7}" dt="2023-04-09T20:14:00.719" v="9731" actId="478"/>
          <ac:spMkLst>
            <pc:docMk/>
            <pc:sldMk cId="3708172430" sldId="479"/>
            <ac:spMk id="7" creationId="{C391F10C-3CB7-A951-13BF-48247212A017}"/>
          </ac:spMkLst>
        </pc:spChg>
        <pc:spChg chg="del mod">
          <ac:chgData name="Tsemach Mizrachi" userId="85fcc19c-b38c-410f-93a9-519990a4c1f0" providerId="ADAL" clId="{F7301F52-2653-4F42-8206-85DD798665E7}" dt="2023-04-09T20:13:38.071" v="9719" actId="478"/>
          <ac:spMkLst>
            <pc:docMk/>
            <pc:sldMk cId="3708172430" sldId="479"/>
            <ac:spMk id="10" creationId="{7295C263-A8E4-ED60-33EA-F4A8A870896F}"/>
          </ac:spMkLst>
        </pc:spChg>
        <pc:spChg chg="del">
          <ac:chgData name="Tsemach Mizrachi" userId="85fcc19c-b38c-410f-93a9-519990a4c1f0" providerId="ADAL" clId="{F7301F52-2653-4F42-8206-85DD798665E7}" dt="2023-04-09T20:13:41.672" v="9723" actId="478"/>
          <ac:spMkLst>
            <pc:docMk/>
            <pc:sldMk cId="3708172430" sldId="479"/>
            <ac:spMk id="11" creationId="{04EC3F7A-82EC-BC29-4A5D-8FECFED33E60}"/>
          </ac:spMkLst>
        </pc:spChg>
        <pc:spChg chg="del">
          <ac:chgData name="Tsemach Mizrachi" userId="85fcc19c-b38c-410f-93a9-519990a4c1f0" providerId="ADAL" clId="{F7301F52-2653-4F42-8206-85DD798665E7}" dt="2023-04-09T20:13:52.536" v="9729" actId="478"/>
          <ac:spMkLst>
            <pc:docMk/>
            <pc:sldMk cId="3708172430" sldId="479"/>
            <ac:spMk id="12" creationId="{16DA4835-27C7-7E40-BE29-A8ACA5525EAE}"/>
          </ac:spMkLst>
        </pc:spChg>
        <pc:spChg chg="del mod">
          <ac:chgData name="Tsemach Mizrachi" userId="85fcc19c-b38c-410f-93a9-519990a4c1f0" providerId="ADAL" clId="{F7301F52-2653-4F42-8206-85DD798665E7}" dt="2023-04-09T20:13:43.639" v="9725" actId="478"/>
          <ac:spMkLst>
            <pc:docMk/>
            <pc:sldMk cId="3708172430" sldId="479"/>
            <ac:spMk id="14" creationId="{DA651900-51B1-D008-96EE-F4422EEC0A9D}"/>
          </ac:spMkLst>
        </pc:spChg>
        <pc:spChg chg="del mod">
          <ac:chgData name="Tsemach Mizrachi" userId="85fcc19c-b38c-410f-93a9-519990a4c1f0" providerId="ADAL" clId="{F7301F52-2653-4F42-8206-85DD798665E7}" dt="2023-04-09T20:13:45.823" v="9727" actId="478"/>
          <ac:spMkLst>
            <pc:docMk/>
            <pc:sldMk cId="3708172430" sldId="479"/>
            <ac:spMk id="16" creationId="{4FC9FADB-006D-ADA4-40AF-EEAE4560D88C}"/>
          </ac:spMkLst>
        </pc:spChg>
        <pc:spChg chg="del">
          <ac:chgData name="Tsemach Mizrachi" userId="85fcc19c-b38c-410f-93a9-519990a4c1f0" providerId="ADAL" clId="{F7301F52-2653-4F42-8206-85DD798665E7}" dt="2023-04-09T20:13:52.536" v="9729" actId="478"/>
          <ac:spMkLst>
            <pc:docMk/>
            <pc:sldMk cId="3708172430" sldId="479"/>
            <ac:spMk id="17" creationId="{BE265E57-F1D1-C091-F7EA-0D7E46E43D25}"/>
          </ac:spMkLst>
        </pc:spChg>
        <pc:spChg chg="del">
          <ac:chgData name="Tsemach Mizrachi" userId="85fcc19c-b38c-410f-93a9-519990a4c1f0" providerId="ADAL" clId="{F7301F52-2653-4F42-8206-85DD798665E7}" dt="2023-04-09T20:13:48.883" v="9728" actId="478"/>
          <ac:spMkLst>
            <pc:docMk/>
            <pc:sldMk cId="3708172430" sldId="479"/>
            <ac:spMk id="18" creationId="{FFC954C5-2BBC-E5BE-23D5-5109550080D0}"/>
          </ac:spMkLst>
        </pc:spChg>
        <pc:spChg chg="del">
          <ac:chgData name="Tsemach Mizrachi" userId="85fcc19c-b38c-410f-93a9-519990a4c1f0" providerId="ADAL" clId="{F7301F52-2653-4F42-8206-85DD798665E7}" dt="2023-04-09T20:13:48.883" v="9728" actId="478"/>
          <ac:spMkLst>
            <pc:docMk/>
            <pc:sldMk cId="3708172430" sldId="479"/>
            <ac:spMk id="20" creationId="{C7C336ED-166A-E5DF-8ED3-A4BD36FFA7D8}"/>
          </ac:spMkLst>
        </pc:spChg>
        <pc:spChg chg="del">
          <ac:chgData name="Tsemach Mizrachi" userId="85fcc19c-b38c-410f-93a9-519990a4c1f0" providerId="ADAL" clId="{F7301F52-2653-4F42-8206-85DD798665E7}" dt="2023-04-09T20:13:52.536" v="9729" actId="478"/>
          <ac:spMkLst>
            <pc:docMk/>
            <pc:sldMk cId="3708172430" sldId="479"/>
            <ac:spMk id="21" creationId="{5B1B4112-87A8-E444-5A20-C5841B27AEFC}"/>
          </ac:spMkLst>
        </pc:spChg>
        <pc:spChg chg="del">
          <ac:chgData name="Tsemach Mizrachi" userId="85fcc19c-b38c-410f-93a9-519990a4c1f0" providerId="ADAL" clId="{F7301F52-2653-4F42-8206-85DD798665E7}" dt="2023-04-09T20:13:48.883" v="9728" actId="478"/>
          <ac:spMkLst>
            <pc:docMk/>
            <pc:sldMk cId="3708172430" sldId="479"/>
            <ac:spMk id="22" creationId="{312DA8C6-E515-B7F3-3267-EB75464DB663}"/>
          </ac:spMkLst>
        </pc:spChg>
        <pc:spChg chg="del">
          <ac:chgData name="Tsemach Mizrachi" userId="85fcc19c-b38c-410f-93a9-519990a4c1f0" providerId="ADAL" clId="{F7301F52-2653-4F42-8206-85DD798665E7}" dt="2023-04-09T20:17:14.271" v="9768" actId="478"/>
          <ac:spMkLst>
            <pc:docMk/>
            <pc:sldMk cId="3708172430" sldId="479"/>
            <ac:spMk id="23" creationId="{42E790C0-DC16-5181-998C-111635F2E69C}"/>
          </ac:spMkLst>
        </pc:spChg>
        <pc:spChg chg="del">
          <ac:chgData name="Tsemach Mizrachi" userId="85fcc19c-b38c-410f-93a9-519990a4c1f0" providerId="ADAL" clId="{F7301F52-2653-4F42-8206-85DD798665E7}" dt="2023-04-09T20:13:57.471" v="9730" actId="478"/>
          <ac:spMkLst>
            <pc:docMk/>
            <pc:sldMk cId="3708172430" sldId="479"/>
            <ac:spMk id="24" creationId="{BA8F5D02-9F4C-8878-0672-A4548577967C}"/>
          </ac:spMkLst>
        </pc:spChg>
        <pc:spChg chg="del">
          <ac:chgData name="Tsemach Mizrachi" userId="85fcc19c-b38c-410f-93a9-519990a4c1f0" providerId="ADAL" clId="{F7301F52-2653-4F42-8206-85DD798665E7}" dt="2023-04-09T20:13:57.471" v="9730" actId="478"/>
          <ac:spMkLst>
            <pc:docMk/>
            <pc:sldMk cId="3708172430" sldId="479"/>
            <ac:spMk id="25" creationId="{2C6006FB-BF7C-CC7D-4233-A184FEA10AF2}"/>
          </ac:spMkLst>
        </pc:spChg>
        <pc:spChg chg="del">
          <ac:chgData name="Tsemach Mizrachi" userId="85fcc19c-b38c-410f-93a9-519990a4c1f0" providerId="ADAL" clId="{F7301F52-2653-4F42-8206-85DD798665E7}" dt="2023-04-09T20:13:52.536" v="9729" actId="478"/>
          <ac:spMkLst>
            <pc:docMk/>
            <pc:sldMk cId="3708172430" sldId="479"/>
            <ac:spMk id="26" creationId="{D95447FD-646A-13EA-F25F-F4A467D56422}"/>
          </ac:spMkLst>
        </pc:spChg>
        <pc:spChg chg="del">
          <ac:chgData name="Tsemach Mizrachi" userId="85fcc19c-b38c-410f-93a9-519990a4c1f0" providerId="ADAL" clId="{F7301F52-2653-4F42-8206-85DD798665E7}" dt="2023-04-09T20:13:52.536" v="9729" actId="478"/>
          <ac:spMkLst>
            <pc:docMk/>
            <pc:sldMk cId="3708172430" sldId="479"/>
            <ac:spMk id="27" creationId="{954EAFF2-2899-B7D4-5EF4-CAA9842D3A2B}"/>
          </ac:spMkLst>
        </pc:spChg>
        <pc:spChg chg="del">
          <ac:chgData name="Tsemach Mizrachi" userId="85fcc19c-b38c-410f-93a9-519990a4c1f0" providerId="ADAL" clId="{F7301F52-2653-4F42-8206-85DD798665E7}" dt="2023-04-09T20:13:52.536" v="9729" actId="478"/>
          <ac:spMkLst>
            <pc:docMk/>
            <pc:sldMk cId="3708172430" sldId="479"/>
            <ac:spMk id="32" creationId="{6A724B3D-49D7-2F03-A4FB-DEF00F51AF7F}"/>
          </ac:spMkLst>
        </pc:spChg>
        <pc:spChg chg="del">
          <ac:chgData name="Tsemach Mizrachi" userId="85fcc19c-b38c-410f-93a9-519990a4c1f0" providerId="ADAL" clId="{F7301F52-2653-4F42-8206-85DD798665E7}" dt="2023-04-09T20:13:48.883" v="9728" actId="478"/>
          <ac:spMkLst>
            <pc:docMk/>
            <pc:sldMk cId="3708172430" sldId="479"/>
            <ac:spMk id="38" creationId="{9F035A0B-C2E4-8FE7-212B-F6711A7D15DC}"/>
          </ac:spMkLst>
        </pc:spChg>
        <pc:spChg chg="del">
          <ac:chgData name="Tsemach Mizrachi" userId="85fcc19c-b38c-410f-93a9-519990a4c1f0" providerId="ADAL" clId="{F7301F52-2653-4F42-8206-85DD798665E7}" dt="2023-04-09T20:13:48.883" v="9728" actId="478"/>
          <ac:spMkLst>
            <pc:docMk/>
            <pc:sldMk cId="3708172430" sldId="479"/>
            <ac:spMk id="39" creationId="{031732A8-5BA5-3B36-6917-5F458D1D0F27}"/>
          </ac:spMkLst>
        </pc:spChg>
        <pc:picChg chg="del">
          <ac:chgData name="Tsemach Mizrachi" userId="85fcc19c-b38c-410f-93a9-519990a4c1f0" providerId="ADAL" clId="{F7301F52-2653-4F42-8206-85DD798665E7}" dt="2023-04-09T20:13:52.536" v="9729" actId="478"/>
          <ac:picMkLst>
            <pc:docMk/>
            <pc:sldMk cId="3708172430" sldId="479"/>
            <ac:picMk id="30" creationId="{4D7D7C8F-E57B-2091-752D-AC5777E1C90E}"/>
          </ac:picMkLst>
        </pc:picChg>
        <pc:picChg chg="del">
          <ac:chgData name="Tsemach Mizrachi" userId="85fcc19c-b38c-410f-93a9-519990a4c1f0" providerId="ADAL" clId="{F7301F52-2653-4F42-8206-85DD798665E7}" dt="2023-04-09T20:13:52.536" v="9729" actId="478"/>
          <ac:picMkLst>
            <pc:docMk/>
            <pc:sldMk cId="3708172430" sldId="479"/>
            <ac:picMk id="34" creationId="{963C9AB4-7077-03CD-E4EC-77DEBB0B5544}"/>
          </ac:picMkLst>
        </pc:picChg>
        <pc:inkChg chg="del">
          <ac:chgData name="Tsemach Mizrachi" userId="85fcc19c-b38c-410f-93a9-519990a4c1f0" providerId="ADAL" clId="{F7301F52-2653-4F42-8206-85DD798665E7}" dt="2023-04-09T20:13:39.137" v="9720" actId="478"/>
          <ac:inkMkLst>
            <pc:docMk/>
            <pc:sldMk cId="3708172430" sldId="479"/>
            <ac:inkMk id="5" creationId="{F0B7C8A8-D988-7678-61B0-FE1E8E77EB3A}"/>
          </ac:inkMkLst>
        </pc:inkChg>
        <pc:inkChg chg="del">
          <ac:chgData name="Tsemach Mizrachi" userId="85fcc19c-b38c-410f-93a9-519990a4c1f0" providerId="ADAL" clId="{F7301F52-2653-4F42-8206-85DD798665E7}" dt="2023-04-09T20:13:40.944" v="9722" actId="478"/>
          <ac:inkMkLst>
            <pc:docMk/>
            <pc:sldMk cId="3708172430" sldId="479"/>
            <ac:inkMk id="6" creationId="{779FEED2-A07D-875A-B1BF-2DF695504403}"/>
          </ac:inkMkLst>
        </pc:inkChg>
        <pc:cxnChg chg="del">
          <ac:chgData name="Tsemach Mizrachi" userId="85fcc19c-b38c-410f-93a9-519990a4c1f0" providerId="ADAL" clId="{F7301F52-2653-4F42-8206-85DD798665E7}" dt="2023-04-09T20:13:40.153" v="9721" actId="478"/>
          <ac:cxnSpMkLst>
            <pc:docMk/>
            <pc:sldMk cId="3708172430" sldId="479"/>
            <ac:cxnSpMk id="9" creationId="{C1668984-F49F-FA58-6863-FD84673481A6}"/>
          </ac:cxnSpMkLst>
        </pc:cxnChg>
        <pc:cxnChg chg="del">
          <ac:chgData name="Tsemach Mizrachi" userId="85fcc19c-b38c-410f-93a9-519990a4c1f0" providerId="ADAL" clId="{F7301F52-2653-4F42-8206-85DD798665E7}" dt="2023-04-09T20:13:48.883" v="9728" actId="478"/>
          <ac:cxnSpMkLst>
            <pc:docMk/>
            <pc:sldMk cId="3708172430" sldId="479"/>
            <ac:cxnSpMk id="13" creationId="{046C4A1C-47A3-F0E7-8472-2A28393B5B2A}"/>
          </ac:cxnSpMkLst>
        </pc:cxnChg>
        <pc:cxnChg chg="del">
          <ac:chgData name="Tsemach Mizrachi" userId="85fcc19c-b38c-410f-93a9-519990a4c1f0" providerId="ADAL" clId="{F7301F52-2653-4F42-8206-85DD798665E7}" dt="2023-04-09T20:13:57.471" v="9730" actId="478"/>
          <ac:cxnSpMkLst>
            <pc:docMk/>
            <pc:sldMk cId="3708172430" sldId="479"/>
            <ac:cxnSpMk id="15" creationId="{1106DD9E-4030-470D-C8CC-B1C1EBCED475}"/>
          </ac:cxnSpMkLst>
        </pc:cxnChg>
        <pc:cxnChg chg="del">
          <ac:chgData name="Tsemach Mizrachi" userId="85fcc19c-b38c-410f-93a9-519990a4c1f0" providerId="ADAL" clId="{F7301F52-2653-4F42-8206-85DD798665E7}" dt="2023-04-09T20:13:48.883" v="9728" actId="478"/>
          <ac:cxnSpMkLst>
            <pc:docMk/>
            <pc:sldMk cId="3708172430" sldId="479"/>
            <ac:cxnSpMk id="19" creationId="{68269694-A120-75E4-E260-F3178EAA5B96}"/>
          </ac:cxnSpMkLst>
        </pc:cxnChg>
        <pc:cxnChg chg="del">
          <ac:chgData name="Tsemach Mizrachi" userId="85fcc19c-b38c-410f-93a9-519990a4c1f0" providerId="ADAL" clId="{F7301F52-2653-4F42-8206-85DD798665E7}" dt="2023-04-09T20:13:57.471" v="9730" actId="478"/>
          <ac:cxnSpMkLst>
            <pc:docMk/>
            <pc:sldMk cId="3708172430" sldId="479"/>
            <ac:cxnSpMk id="28" creationId="{94FF75EF-7017-E4AD-46C5-2ED82292782D}"/>
          </ac:cxnSpMkLst>
        </pc:cxnChg>
        <pc:cxnChg chg="del">
          <ac:chgData name="Tsemach Mizrachi" userId="85fcc19c-b38c-410f-93a9-519990a4c1f0" providerId="ADAL" clId="{F7301F52-2653-4F42-8206-85DD798665E7}" dt="2023-04-09T20:13:52.536" v="9729" actId="478"/>
          <ac:cxnSpMkLst>
            <pc:docMk/>
            <pc:sldMk cId="3708172430" sldId="479"/>
            <ac:cxnSpMk id="31" creationId="{7869DE44-D669-8FEE-1EAE-E5B76E2EC019}"/>
          </ac:cxnSpMkLst>
        </pc:cxnChg>
        <pc:cxnChg chg="del">
          <ac:chgData name="Tsemach Mizrachi" userId="85fcc19c-b38c-410f-93a9-519990a4c1f0" providerId="ADAL" clId="{F7301F52-2653-4F42-8206-85DD798665E7}" dt="2023-04-09T20:13:48.883" v="9728" actId="478"/>
          <ac:cxnSpMkLst>
            <pc:docMk/>
            <pc:sldMk cId="3708172430" sldId="479"/>
            <ac:cxnSpMk id="35" creationId="{0216CEF9-ACBD-023C-8AA3-FCE1469499B5}"/>
          </ac:cxnSpMkLst>
        </pc:cxnChg>
        <pc:cxnChg chg="del">
          <ac:chgData name="Tsemach Mizrachi" userId="85fcc19c-b38c-410f-93a9-519990a4c1f0" providerId="ADAL" clId="{F7301F52-2653-4F42-8206-85DD798665E7}" dt="2023-04-09T20:13:48.883" v="9728" actId="478"/>
          <ac:cxnSpMkLst>
            <pc:docMk/>
            <pc:sldMk cId="3708172430" sldId="479"/>
            <ac:cxnSpMk id="37" creationId="{B6018B21-970F-82FE-78BF-3220D9596864}"/>
          </ac:cxnSpMkLst>
        </pc:cxnChg>
      </pc:sldChg>
      <pc:sldChg chg="addSp modSp add mod">
        <pc:chgData name="Tsemach Mizrachi" userId="85fcc19c-b38c-410f-93a9-519990a4c1f0" providerId="ADAL" clId="{F7301F52-2653-4F42-8206-85DD798665E7}" dt="2023-04-12T19:28:56.876" v="12682" actId="1076"/>
        <pc:sldMkLst>
          <pc:docMk/>
          <pc:sldMk cId="3164561712" sldId="480"/>
        </pc:sldMkLst>
        <pc:spChg chg="mod">
          <ac:chgData name="Tsemach Mizrachi" userId="85fcc19c-b38c-410f-93a9-519990a4c1f0" providerId="ADAL" clId="{F7301F52-2653-4F42-8206-85DD798665E7}" dt="2023-04-09T20:14:10.591" v="9742" actId="20577"/>
          <ac:spMkLst>
            <pc:docMk/>
            <pc:sldMk cId="3164561712" sldId="480"/>
            <ac:spMk id="2" creationId="{0CEB90AA-5342-6F9D-3830-84F9D56B6E51}"/>
          </ac:spMkLst>
        </pc:spChg>
        <pc:spChg chg="add mod">
          <ac:chgData name="Tsemach Mizrachi" userId="85fcc19c-b38c-410f-93a9-519990a4c1f0" providerId="ADAL" clId="{F7301F52-2653-4F42-8206-85DD798665E7}" dt="2023-04-12T19:28:42.557" v="12681" actId="1076"/>
          <ac:spMkLst>
            <pc:docMk/>
            <pc:sldMk cId="3164561712" sldId="480"/>
            <ac:spMk id="3" creationId="{3464AA26-9C99-BCD1-F050-E435E74B0B2F}"/>
          </ac:spMkLst>
        </pc:spChg>
        <pc:spChg chg="add mod">
          <ac:chgData name="Tsemach Mizrachi" userId="85fcc19c-b38c-410f-93a9-519990a4c1f0" providerId="ADAL" clId="{F7301F52-2653-4F42-8206-85DD798665E7}" dt="2023-04-12T03:17:03.486" v="9966" actId="1076"/>
          <ac:spMkLst>
            <pc:docMk/>
            <pc:sldMk cId="3164561712" sldId="480"/>
            <ac:spMk id="4" creationId="{4F06C173-449F-62BB-7E2A-50B123A0DB4F}"/>
          </ac:spMkLst>
        </pc:spChg>
        <pc:spChg chg="add mod">
          <ac:chgData name="Tsemach Mizrachi" userId="85fcc19c-b38c-410f-93a9-519990a4c1f0" providerId="ADAL" clId="{F7301F52-2653-4F42-8206-85DD798665E7}" dt="2023-04-12T19:28:56.876" v="12682" actId="1076"/>
          <ac:spMkLst>
            <pc:docMk/>
            <pc:sldMk cId="3164561712" sldId="480"/>
            <ac:spMk id="5" creationId="{B744693E-AA77-7601-5891-2746C0BFB602}"/>
          </ac:spMkLst>
        </pc:spChg>
        <pc:spChg chg="add mod">
          <ac:chgData name="Tsemach Mizrachi" userId="85fcc19c-b38c-410f-93a9-519990a4c1f0" providerId="ADAL" clId="{F7301F52-2653-4F42-8206-85DD798665E7}" dt="2023-04-12T19:28:20.678" v="12678" actId="1076"/>
          <ac:spMkLst>
            <pc:docMk/>
            <pc:sldMk cId="3164561712" sldId="480"/>
            <ac:spMk id="6" creationId="{C3890CC0-F826-C85C-01B0-BBAC30925A68}"/>
          </ac:spMkLst>
        </pc:spChg>
        <pc:spChg chg="mod">
          <ac:chgData name="Tsemach Mizrachi" userId="85fcc19c-b38c-410f-93a9-519990a4c1f0" providerId="ADAL" clId="{F7301F52-2653-4F42-8206-85DD798665E7}" dt="2023-04-09T20:17:04.296" v="9766" actId="1076"/>
          <ac:spMkLst>
            <pc:docMk/>
            <pc:sldMk cId="3164561712" sldId="480"/>
            <ac:spMk id="23" creationId="{42E790C0-DC16-5181-998C-111635F2E69C}"/>
          </ac:spMkLst>
        </pc:spChg>
      </pc:sldChg>
      <pc:sldChg chg="addSp delSp modSp add mod">
        <pc:chgData name="Tsemach Mizrachi" userId="85fcc19c-b38c-410f-93a9-519990a4c1f0" providerId="ADAL" clId="{F7301F52-2653-4F42-8206-85DD798665E7}" dt="2023-04-10T19:40:02.099" v="9863" actId="478"/>
        <pc:sldMkLst>
          <pc:docMk/>
          <pc:sldMk cId="2351740169" sldId="481"/>
        </pc:sldMkLst>
        <pc:spChg chg="mod">
          <ac:chgData name="Tsemach Mizrachi" userId="85fcc19c-b38c-410f-93a9-519990a4c1f0" providerId="ADAL" clId="{F7301F52-2653-4F42-8206-85DD798665E7}" dt="2023-04-10T19:39:17.961" v="9859" actId="1076"/>
          <ac:spMkLst>
            <pc:docMk/>
            <pc:sldMk cId="2351740169" sldId="481"/>
            <ac:spMk id="2" creationId="{296BA86B-F6D0-2798-050A-F6A8C81A2B47}"/>
          </ac:spMkLst>
        </pc:spChg>
        <pc:spChg chg="mod">
          <ac:chgData name="Tsemach Mizrachi" userId="85fcc19c-b38c-410f-93a9-519990a4c1f0" providerId="ADAL" clId="{F7301F52-2653-4F42-8206-85DD798665E7}" dt="2023-04-10T19:39:20.896" v="9860" actId="1076"/>
          <ac:spMkLst>
            <pc:docMk/>
            <pc:sldMk cId="2351740169" sldId="481"/>
            <ac:spMk id="4" creationId="{33DD1AF9-130C-9B98-9AF6-4B9EC96C2AE4}"/>
          </ac:spMkLst>
        </pc:spChg>
        <pc:picChg chg="add del mod">
          <ac:chgData name="Tsemach Mizrachi" userId="85fcc19c-b38c-410f-93a9-519990a4c1f0" providerId="ADAL" clId="{F7301F52-2653-4F42-8206-85DD798665E7}" dt="2023-04-10T19:40:02.099" v="9863" actId="478"/>
          <ac:picMkLst>
            <pc:docMk/>
            <pc:sldMk cId="2351740169" sldId="481"/>
            <ac:picMk id="1026" creationId="{5149BA11-7148-5C87-207A-73B603EFF5D2}"/>
          </ac:picMkLst>
        </pc:picChg>
      </pc:sldChg>
      <pc:sldChg chg="modSp add mod">
        <pc:chgData name="Tsemach Mizrachi" userId="85fcc19c-b38c-410f-93a9-519990a4c1f0" providerId="ADAL" clId="{F7301F52-2653-4F42-8206-85DD798665E7}" dt="2023-04-10T19:40:49.484" v="9868" actId="207"/>
        <pc:sldMkLst>
          <pc:docMk/>
          <pc:sldMk cId="2999750385" sldId="482"/>
        </pc:sldMkLst>
        <pc:spChg chg="mod">
          <ac:chgData name="Tsemach Mizrachi" userId="85fcc19c-b38c-410f-93a9-519990a4c1f0" providerId="ADAL" clId="{F7301F52-2653-4F42-8206-85DD798665E7}" dt="2023-04-10T19:40:49.484" v="9868" actId="207"/>
          <ac:spMkLst>
            <pc:docMk/>
            <pc:sldMk cId="2999750385" sldId="482"/>
            <ac:spMk id="4" creationId="{33DD1AF9-130C-9B98-9AF6-4B9EC96C2AE4}"/>
          </ac:spMkLst>
        </pc:spChg>
        <pc:picChg chg="mod">
          <ac:chgData name="Tsemach Mizrachi" userId="85fcc19c-b38c-410f-93a9-519990a4c1f0" providerId="ADAL" clId="{F7301F52-2653-4F42-8206-85DD798665E7}" dt="2023-04-10T19:40:30.241" v="9866" actId="1076"/>
          <ac:picMkLst>
            <pc:docMk/>
            <pc:sldMk cId="2999750385" sldId="482"/>
            <ac:picMk id="1026" creationId="{5149BA11-7148-5C87-207A-73B603EFF5D2}"/>
          </ac:picMkLst>
        </pc:picChg>
      </pc:sldChg>
      <pc:sldChg chg="addSp delSp modSp add mod setBg">
        <pc:chgData name="Tsemach Mizrachi" userId="85fcc19c-b38c-410f-93a9-519990a4c1f0" providerId="ADAL" clId="{F7301F52-2653-4F42-8206-85DD798665E7}" dt="2023-04-10T19:46:55.607" v="9951" actId="14100"/>
        <pc:sldMkLst>
          <pc:docMk/>
          <pc:sldMk cId="2290952955" sldId="483"/>
        </pc:sldMkLst>
        <pc:spChg chg="mod">
          <ac:chgData name="Tsemach Mizrachi" userId="85fcc19c-b38c-410f-93a9-519990a4c1f0" providerId="ADAL" clId="{F7301F52-2653-4F42-8206-85DD798665E7}" dt="2023-04-10T19:41:55.993" v="9873" actId="207"/>
          <ac:spMkLst>
            <pc:docMk/>
            <pc:sldMk cId="2290952955" sldId="483"/>
            <ac:spMk id="2" creationId="{296BA86B-F6D0-2798-050A-F6A8C81A2B47}"/>
          </ac:spMkLst>
        </pc:spChg>
        <pc:spChg chg="del">
          <ac:chgData name="Tsemach Mizrachi" userId="85fcc19c-b38c-410f-93a9-519990a4c1f0" providerId="ADAL" clId="{F7301F52-2653-4F42-8206-85DD798665E7}" dt="2023-04-10T19:41:34.167" v="9871" actId="478"/>
          <ac:spMkLst>
            <pc:docMk/>
            <pc:sldMk cId="2290952955" sldId="483"/>
            <ac:spMk id="4" creationId="{33DD1AF9-130C-9B98-9AF6-4B9EC96C2AE4}"/>
          </ac:spMkLst>
        </pc:spChg>
        <pc:spChg chg="add mod">
          <ac:chgData name="Tsemach Mizrachi" userId="85fcc19c-b38c-410f-93a9-519990a4c1f0" providerId="ADAL" clId="{F7301F52-2653-4F42-8206-85DD798665E7}" dt="2023-04-10T19:46:55.607" v="9951" actId="14100"/>
          <ac:spMkLst>
            <pc:docMk/>
            <pc:sldMk cId="2290952955" sldId="483"/>
            <ac:spMk id="5" creationId="{FC91A965-4ED9-1A34-817A-2C968B063A27}"/>
          </ac:spMkLst>
        </pc:spChg>
        <pc:spChg chg="add mod">
          <ac:chgData name="Tsemach Mizrachi" userId="85fcc19c-b38c-410f-93a9-519990a4c1f0" providerId="ADAL" clId="{F7301F52-2653-4F42-8206-85DD798665E7}" dt="2023-04-10T19:45:34.935" v="9916" actId="20577"/>
          <ac:spMkLst>
            <pc:docMk/>
            <pc:sldMk cId="2290952955" sldId="483"/>
            <ac:spMk id="7" creationId="{DB244D92-F43B-7BC7-97F1-993B7EE338D5}"/>
          </ac:spMkLst>
        </pc:spChg>
        <pc:spChg chg="add del mod">
          <ac:chgData name="Tsemach Mizrachi" userId="85fcc19c-b38c-410f-93a9-519990a4c1f0" providerId="ADAL" clId="{F7301F52-2653-4F42-8206-85DD798665E7}" dt="2023-04-10T19:43:50.337" v="9887" actId="478"/>
          <ac:spMkLst>
            <pc:docMk/>
            <pc:sldMk cId="2290952955" sldId="483"/>
            <ac:spMk id="8" creationId="{63DAD135-65C5-1667-7B1F-717890252219}"/>
          </ac:spMkLst>
        </pc:spChg>
        <pc:spChg chg="add del">
          <ac:chgData name="Tsemach Mizrachi" userId="85fcc19c-b38c-410f-93a9-519990a4c1f0" providerId="ADAL" clId="{F7301F52-2653-4F42-8206-85DD798665E7}" dt="2023-04-10T19:43:42.338" v="9883"/>
          <ac:spMkLst>
            <pc:docMk/>
            <pc:sldMk cId="2290952955" sldId="483"/>
            <ac:spMk id="9" creationId="{6ACED796-0D5C-716C-C7EC-762F7130809B}"/>
          </ac:spMkLst>
        </pc:spChg>
        <pc:spChg chg="add del">
          <ac:chgData name="Tsemach Mizrachi" userId="85fcc19c-b38c-410f-93a9-519990a4c1f0" providerId="ADAL" clId="{F7301F52-2653-4F42-8206-85DD798665E7}" dt="2023-04-10T19:43:45.981" v="9886"/>
          <ac:spMkLst>
            <pc:docMk/>
            <pc:sldMk cId="2290952955" sldId="483"/>
            <ac:spMk id="10" creationId="{05475548-3854-1A58-42B3-D864C991AF0D}"/>
          </ac:spMkLst>
        </pc:spChg>
        <pc:spChg chg="add del mod">
          <ac:chgData name="Tsemach Mizrachi" userId="85fcc19c-b38c-410f-93a9-519990a4c1f0" providerId="ADAL" clId="{F7301F52-2653-4F42-8206-85DD798665E7}" dt="2023-04-10T19:44:16.182" v="9894"/>
          <ac:spMkLst>
            <pc:docMk/>
            <pc:sldMk cId="2290952955" sldId="483"/>
            <ac:spMk id="11" creationId="{8D9BC8F8-3F23-D589-C47A-00C2A8D544F1}"/>
          </ac:spMkLst>
        </pc:spChg>
        <pc:spChg chg="add del mod">
          <ac:chgData name="Tsemach Mizrachi" userId="85fcc19c-b38c-410f-93a9-519990a4c1f0" providerId="ADAL" clId="{F7301F52-2653-4F42-8206-85DD798665E7}" dt="2023-04-10T19:44:36.733" v="9905" actId="478"/>
          <ac:spMkLst>
            <pc:docMk/>
            <pc:sldMk cId="2290952955" sldId="483"/>
            <ac:spMk id="12" creationId="{D2888522-1EDB-EB08-8727-F68EF23B0EE3}"/>
          </ac:spMkLst>
        </pc:spChg>
        <pc:spChg chg="add mod">
          <ac:chgData name="Tsemach Mizrachi" userId="85fcc19c-b38c-410f-93a9-519990a4c1f0" providerId="ADAL" clId="{F7301F52-2653-4F42-8206-85DD798665E7}" dt="2023-04-10T19:46:51.993" v="9950" actId="313"/>
          <ac:spMkLst>
            <pc:docMk/>
            <pc:sldMk cId="2290952955" sldId="483"/>
            <ac:spMk id="13" creationId="{7CA74329-194C-07A3-3ECE-BAD728DEB3BD}"/>
          </ac:spMkLst>
        </pc:spChg>
        <pc:picChg chg="del">
          <ac:chgData name="Tsemach Mizrachi" userId="85fcc19c-b38c-410f-93a9-519990a4c1f0" providerId="ADAL" clId="{F7301F52-2653-4F42-8206-85DD798665E7}" dt="2023-04-10T19:41:31.471" v="9870" actId="478"/>
          <ac:picMkLst>
            <pc:docMk/>
            <pc:sldMk cId="2290952955" sldId="483"/>
            <ac:picMk id="1026" creationId="{5149BA11-7148-5C87-207A-73B603EFF5D2}"/>
          </ac:picMkLst>
        </pc:picChg>
      </pc:sldChg>
      <pc:sldChg chg="addSp delSp modSp add mod ord">
        <pc:chgData name="Tsemach Mizrachi" userId="85fcc19c-b38c-410f-93a9-519990a4c1f0" providerId="ADAL" clId="{F7301F52-2653-4F42-8206-85DD798665E7}" dt="2023-04-10T19:47:40.252" v="9961" actId="1076"/>
        <pc:sldMkLst>
          <pc:docMk/>
          <pc:sldMk cId="3847838485" sldId="484"/>
        </pc:sldMkLst>
        <pc:spChg chg="del">
          <ac:chgData name="Tsemach Mizrachi" userId="85fcc19c-b38c-410f-93a9-519990a4c1f0" providerId="ADAL" clId="{F7301F52-2653-4F42-8206-85DD798665E7}" dt="2023-04-10T19:47:19.147" v="9955" actId="478"/>
          <ac:spMkLst>
            <pc:docMk/>
            <pc:sldMk cId="3847838485" sldId="484"/>
            <ac:spMk id="4" creationId="{33DD1AF9-130C-9B98-9AF6-4B9EC96C2AE4}"/>
          </ac:spMkLst>
        </pc:spChg>
        <pc:picChg chg="del">
          <ac:chgData name="Tsemach Mizrachi" userId="85fcc19c-b38c-410f-93a9-519990a4c1f0" providerId="ADAL" clId="{F7301F52-2653-4F42-8206-85DD798665E7}" dt="2023-04-10T19:47:21.040" v="9956" actId="478"/>
          <ac:picMkLst>
            <pc:docMk/>
            <pc:sldMk cId="3847838485" sldId="484"/>
            <ac:picMk id="1026" creationId="{5149BA11-7148-5C87-207A-73B603EFF5D2}"/>
          </ac:picMkLst>
        </pc:picChg>
        <pc:picChg chg="add mod">
          <ac:chgData name="Tsemach Mizrachi" userId="85fcc19c-b38c-410f-93a9-519990a4c1f0" providerId="ADAL" clId="{F7301F52-2653-4F42-8206-85DD798665E7}" dt="2023-04-10T19:47:40.252" v="9961" actId="1076"/>
          <ac:picMkLst>
            <pc:docMk/>
            <pc:sldMk cId="3847838485" sldId="484"/>
            <ac:picMk id="4098" creationId="{FBF28B5A-DDCB-AE5C-8B87-B8608A0EB841}"/>
          </ac:picMkLst>
        </pc:picChg>
      </pc:sldChg>
      <pc:sldChg chg="modSp add">
        <pc:chgData name="Tsemach Mizrachi" userId="85fcc19c-b38c-410f-93a9-519990a4c1f0" providerId="ADAL" clId="{F7301F52-2653-4F42-8206-85DD798665E7}" dt="2023-04-19T06:39:57.603" v="12765" actId="207"/>
        <pc:sldMkLst>
          <pc:docMk/>
          <pc:sldMk cId="2115785931" sldId="485"/>
        </pc:sldMkLst>
        <pc:spChg chg="mod">
          <ac:chgData name="Tsemach Mizrachi" userId="85fcc19c-b38c-410f-93a9-519990a4c1f0" providerId="ADAL" clId="{F7301F52-2653-4F42-8206-85DD798665E7}" dt="2023-04-19T06:39:57.603" v="12765" actId="207"/>
          <ac:spMkLst>
            <pc:docMk/>
            <pc:sldMk cId="2115785931" sldId="485"/>
            <ac:spMk id="40" creationId="{10330955-CEFB-4443-8BE2-7817EC1A6CE6}"/>
          </ac:spMkLst>
        </pc:spChg>
      </pc:sldChg>
      <pc:sldChg chg="add">
        <pc:chgData name="Tsemach Mizrachi" userId="85fcc19c-b38c-410f-93a9-519990a4c1f0" providerId="ADAL" clId="{F7301F52-2653-4F42-8206-85DD798665E7}" dt="2023-04-12T03:16:12.817" v="9963"/>
        <pc:sldMkLst>
          <pc:docMk/>
          <pc:sldMk cId="616625293" sldId="486"/>
        </pc:sldMkLst>
      </pc:sldChg>
      <pc:sldChg chg="modSp add mod">
        <pc:chgData name="Tsemach Mizrachi" userId="85fcc19c-b38c-410f-93a9-519990a4c1f0" providerId="ADAL" clId="{F7301F52-2653-4F42-8206-85DD798665E7}" dt="2023-04-12T03:17:40.503" v="9968" actId="1076"/>
        <pc:sldMkLst>
          <pc:docMk/>
          <pc:sldMk cId="154066515" sldId="487"/>
        </pc:sldMkLst>
        <pc:spChg chg="mod">
          <ac:chgData name="Tsemach Mizrachi" userId="85fcc19c-b38c-410f-93a9-519990a4c1f0" providerId="ADAL" clId="{F7301F52-2653-4F42-8206-85DD798665E7}" dt="2023-04-12T03:17:40.503" v="9968" actId="1076"/>
          <ac:spMkLst>
            <pc:docMk/>
            <pc:sldMk cId="154066515" sldId="487"/>
            <ac:spMk id="6" creationId="{C9EDFDB7-545A-461F-8CF3-F2FABF2952CE}"/>
          </ac:spMkLst>
        </pc:spChg>
      </pc:sldChg>
      <pc:sldChg chg="addSp delSp modSp add mod">
        <pc:chgData name="Tsemach Mizrachi" userId="85fcc19c-b38c-410f-93a9-519990a4c1f0" providerId="ADAL" clId="{F7301F52-2653-4F42-8206-85DD798665E7}" dt="2023-04-19T06:52:59.668" v="12914" actId="14100"/>
        <pc:sldMkLst>
          <pc:docMk/>
          <pc:sldMk cId="558337930" sldId="488"/>
        </pc:sldMkLst>
        <pc:spChg chg="mod">
          <ac:chgData name="Tsemach Mizrachi" userId="85fcc19c-b38c-410f-93a9-519990a4c1f0" providerId="ADAL" clId="{F7301F52-2653-4F42-8206-85DD798665E7}" dt="2023-04-12T03:19:19.783" v="10002" actId="20577"/>
          <ac:spMkLst>
            <pc:docMk/>
            <pc:sldMk cId="558337930" sldId="488"/>
            <ac:spMk id="2" creationId="{040AC9AD-40B0-4D8F-B7E3-CC69AD5DF57F}"/>
          </ac:spMkLst>
        </pc:spChg>
        <pc:spChg chg="add del mod">
          <ac:chgData name="Tsemach Mizrachi" userId="85fcc19c-b38c-410f-93a9-519990a4c1f0" providerId="ADAL" clId="{F7301F52-2653-4F42-8206-85DD798665E7}" dt="2023-04-19T06:43:23.805" v="12775" actId="478"/>
          <ac:spMkLst>
            <pc:docMk/>
            <pc:sldMk cId="558337930" sldId="488"/>
            <ac:spMk id="3" creationId="{16651985-1907-3B5B-1FBC-1B091999FFF8}"/>
          </ac:spMkLst>
        </pc:spChg>
        <pc:spChg chg="del">
          <ac:chgData name="Tsemach Mizrachi" userId="85fcc19c-b38c-410f-93a9-519990a4c1f0" providerId="ADAL" clId="{F7301F52-2653-4F42-8206-85DD798665E7}" dt="2023-04-12T03:19:43.918" v="10011" actId="478"/>
          <ac:spMkLst>
            <pc:docMk/>
            <pc:sldMk cId="558337930" sldId="488"/>
            <ac:spMk id="3" creationId="{9A3FB08A-0A5E-43CD-9788-881843ECCC32}"/>
          </ac:spMkLst>
        </pc:spChg>
        <pc:spChg chg="del">
          <ac:chgData name="Tsemach Mizrachi" userId="85fcc19c-b38c-410f-93a9-519990a4c1f0" providerId="ADAL" clId="{F7301F52-2653-4F42-8206-85DD798665E7}" dt="2023-04-12T03:19:36.134" v="10005" actId="478"/>
          <ac:spMkLst>
            <pc:docMk/>
            <pc:sldMk cId="558337930" sldId="488"/>
            <ac:spMk id="4" creationId="{050E4C83-08D8-4043-8B5A-6B21D6DD8C1E}"/>
          </ac:spMkLst>
        </pc:spChg>
        <pc:spChg chg="add mod">
          <ac:chgData name="Tsemach Mizrachi" userId="85fcc19c-b38c-410f-93a9-519990a4c1f0" providerId="ADAL" clId="{F7301F52-2653-4F42-8206-85DD798665E7}" dt="2023-04-19T06:45:08.900" v="12816" actId="692"/>
          <ac:spMkLst>
            <pc:docMk/>
            <pc:sldMk cId="558337930" sldId="488"/>
            <ac:spMk id="4" creationId="{A26F56FE-BAC0-BFE8-A741-EB6582A82C67}"/>
          </ac:spMkLst>
        </pc:spChg>
        <pc:spChg chg="add del mod">
          <ac:chgData name="Tsemach Mizrachi" userId="85fcc19c-b38c-410f-93a9-519990a4c1f0" providerId="ADAL" clId="{F7301F52-2653-4F42-8206-85DD798665E7}" dt="2023-04-19T06:43:51.321" v="12785"/>
          <ac:spMkLst>
            <pc:docMk/>
            <pc:sldMk cId="558337930" sldId="488"/>
            <ac:spMk id="5" creationId="{342A8123-3546-0386-378E-DB8B9A927415}"/>
          </ac:spMkLst>
        </pc:spChg>
        <pc:spChg chg="add mod">
          <ac:chgData name="Tsemach Mizrachi" userId="85fcc19c-b38c-410f-93a9-519990a4c1f0" providerId="ADAL" clId="{F7301F52-2653-4F42-8206-85DD798665E7}" dt="2023-04-19T06:45:08.900" v="12816" actId="692"/>
          <ac:spMkLst>
            <pc:docMk/>
            <pc:sldMk cId="558337930" sldId="488"/>
            <ac:spMk id="6" creationId="{141210B5-751F-A8D4-67EA-39AA59212B3F}"/>
          </ac:spMkLst>
        </pc:spChg>
        <pc:spChg chg="del">
          <ac:chgData name="Tsemach Mizrachi" userId="85fcc19c-b38c-410f-93a9-519990a4c1f0" providerId="ADAL" clId="{F7301F52-2653-4F42-8206-85DD798665E7}" dt="2023-04-12T03:19:47.030" v="10013" actId="478"/>
          <ac:spMkLst>
            <pc:docMk/>
            <pc:sldMk cId="558337930" sldId="488"/>
            <ac:spMk id="6" creationId="{C9EDFDB7-545A-461F-8CF3-F2FABF2952CE}"/>
          </ac:spMkLst>
        </pc:spChg>
        <pc:spChg chg="mod">
          <ac:chgData name="Tsemach Mizrachi" userId="85fcc19c-b38c-410f-93a9-519990a4c1f0" providerId="ADAL" clId="{F7301F52-2653-4F42-8206-85DD798665E7}" dt="2023-04-12T03:19:33.454" v="10004" actId="14100"/>
          <ac:spMkLst>
            <pc:docMk/>
            <pc:sldMk cId="558337930" sldId="488"/>
            <ac:spMk id="7" creationId="{5D6D7F3D-3FA1-4E90-B5F3-A1F1B5E37FB4}"/>
          </ac:spMkLst>
        </pc:spChg>
        <pc:spChg chg="add mod">
          <ac:chgData name="Tsemach Mizrachi" userId="85fcc19c-b38c-410f-93a9-519990a4c1f0" providerId="ADAL" clId="{F7301F52-2653-4F42-8206-85DD798665E7}" dt="2023-04-19T06:45:08.900" v="12816" actId="692"/>
          <ac:spMkLst>
            <pc:docMk/>
            <pc:sldMk cId="558337930" sldId="488"/>
            <ac:spMk id="8" creationId="{C1233AB3-4600-03B6-AF09-A30DF5D26AC0}"/>
          </ac:spMkLst>
        </pc:spChg>
        <pc:spChg chg="add mod">
          <ac:chgData name="Tsemach Mizrachi" userId="85fcc19c-b38c-410f-93a9-519990a4c1f0" providerId="ADAL" clId="{F7301F52-2653-4F42-8206-85DD798665E7}" dt="2023-04-19T06:45:08.900" v="12816" actId="692"/>
          <ac:spMkLst>
            <pc:docMk/>
            <pc:sldMk cId="558337930" sldId="488"/>
            <ac:spMk id="9" creationId="{ABB8D11F-EF13-0094-2AA6-BBF0244186D7}"/>
          </ac:spMkLst>
        </pc:spChg>
        <pc:spChg chg="add del mod">
          <ac:chgData name="Tsemach Mizrachi" userId="85fcc19c-b38c-410f-93a9-519990a4c1f0" providerId="ADAL" clId="{F7301F52-2653-4F42-8206-85DD798665E7}" dt="2023-04-19T06:48:33.727" v="12840" actId="478"/>
          <ac:spMkLst>
            <pc:docMk/>
            <pc:sldMk cId="558337930" sldId="488"/>
            <ac:spMk id="12" creationId="{4BAA6587-5505-394A-544D-F9B661E2A925}"/>
          </ac:spMkLst>
        </pc:spChg>
        <pc:spChg chg="add mod">
          <ac:chgData name="Tsemach Mizrachi" userId="85fcc19c-b38c-410f-93a9-519990a4c1f0" providerId="ADAL" clId="{F7301F52-2653-4F42-8206-85DD798665E7}" dt="2023-04-19T06:51:39.320" v="12909" actId="1038"/>
          <ac:spMkLst>
            <pc:docMk/>
            <pc:sldMk cId="558337930" sldId="488"/>
            <ac:spMk id="13" creationId="{174A8AC2-499B-7692-09DB-9D913EF10CE6}"/>
          </ac:spMkLst>
        </pc:spChg>
        <pc:spChg chg="del">
          <ac:chgData name="Tsemach Mizrachi" userId="85fcc19c-b38c-410f-93a9-519990a4c1f0" providerId="ADAL" clId="{F7301F52-2653-4F42-8206-85DD798665E7}" dt="2023-04-12T03:19:53.670" v="10015" actId="478"/>
          <ac:spMkLst>
            <pc:docMk/>
            <pc:sldMk cId="558337930" sldId="488"/>
            <ac:spMk id="22" creationId="{9590A0D8-D28B-4DB2-B686-FD9B7FFA54E0}"/>
          </ac:spMkLst>
        </pc:spChg>
        <pc:spChg chg="del">
          <ac:chgData name="Tsemach Mizrachi" userId="85fcc19c-b38c-410f-93a9-519990a4c1f0" providerId="ADAL" clId="{F7301F52-2653-4F42-8206-85DD798665E7}" dt="2023-04-12T03:19:51.348" v="10014" actId="478"/>
          <ac:spMkLst>
            <pc:docMk/>
            <pc:sldMk cId="558337930" sldId="488"/>
            <ac:spMk id="65" creationId="{E880B88E-E5C6-42A3-8940-6A5767C979CF}"/>
          </ac:spMkLst>
        </pc:spChg>
        <pc:spChg chg="del">
          <ac:chgData name="Tsemach Mizrachi" userId="85fcc19c-b38c-410f-93a9-519990a4c1f0" providerId="ADAL" clId="{F7301F52-2653-4F42-8206-85DD798665E7}" dt="2023-04-12T03:19:40.725" v="10008" actId="478"/>
          <ac:spMkLst>
            <pc:docMk/>
            <pc:sldMk cId="558337930" sldId="488"/>
            <ac:spMk id="91" creationId="{3B951170-0A2B-4CD4-9365-91BDD88BE50E}"/>
          </ac:spMkLst>
        </pc:spChg>
        <pc:spChg chg="del">
          <ac:chgData name="Tsemach Mizrachi" userId="85fcc19c-b38c-410f-93a9-519990a4c1f0" providerId="ADAL" clId="{F7301F52-2653-4F42-8206-85DD798665E7}" dt="2023-04-12T03:19:38.597" v="10006" actId="478"/>
          <ac:spMkLst>
            <pc:docMk/>
            <pc:sldMk cId="558337930" sldId="488"/>
            <ac:spMk id="92" creationId="{C35CB38C-C92A-4021-B024-9A5C9901B56B}"/>
          </ac:spMkLst>
        </pc:spChg>
        <pc:spChg chg="del">
          <ac:chgData name="Tsemach Mizrachi" userId="85fcc19c-b38c-410f-93a9-519990a4c1f0" providerId="ADAL" clId="{F7301F52-2653-4F42-8206-85DD798665E7}" dt="2023-04-12T03:19:41.646" v="10009" actId="478"/>
          <ac:spMkLst>
            <pc:docMk/>
            <pc:sldMk cId="558337930" sldId="488"/>
            <ac:spMk id="93" creationId="{4F7EBDF4-2A7A-4401-B002-530B89EC1A34}"/>
          </ac:spMkLst>
        </pc:spChg>
        <pc:spChg chg="del">
          <ac:chgData name="Tsemach Mizrachi" userId="85fcc19c-b38c-410f-93a9-519990a4c1f0" providerId="ADAL" clId="{F7301F52-2653-4F42-8206-85DD798665E7}" dt="2023-04-12T03:19:39.631" v="10007" actId="478"/>
          <ac:spMkLst>
            <pc:docMk/>
            <pc:sldMk cId="558337930" sldId="488"/>
            <ac:spMk id="94" creationId="{D8149C0D-2EE4-4586-900A-98377A3F85BC}"/>
          </ac:spMkLst>
        </pc:spChg>
        <pc:spChg chg="del">
          <ac:chgData name="Tsemach Mizrachi" userId="85fcc19c-b38c-410f-93a9-519990a4c1f0" providerId="ADAL" clId="{F7301F52-2653-4F42-8206-85DD798665E7}" dt="2023-04-12T03:19:42.486" v="10010" actId="478"/>
          <ac:spMkLst>
            <pc:docMk/>
            <pc:sldMk cId="558337930" sldId="488"/>
            <ac:spMk id="95" creationId="{BBD4C708-CA16-4BD5-97D3-F82F0B951E0E}"/>
          </ac:spMkLst>
        </pc:spChg>
        <pc:grpChg chg="add mod">
          <ac:chgData name="Tsemach Mizrachi" userId="85fcc19c-b38c-410f-93a9-519990a4c1f0" providerId="ADAL" clId="{F7301F52-2653-4F42-8206-85DD798665E7}" dt="2023-04-19T06:51:19.581" v="12895" actId="14100"/>
          <ac:grpSpMkLst>
            <pc:docMk/>
            <pc:sldMk cId="558337930" sldId="488"/>
            <ac:grpSpMk id="14" creationId="{FDA3C0FD-5E67-26AA-4235-FC8123303F67}"/>
          </ac:grpSpMkLst>
        </pc:grpChg>
        <pc:grpChg chg="del">
          <ac:chgData name="Tsemach Mizrachi" userId="85fcc19c-b38c-410f-93a9-519990a4c1f0" providerId="ADAL" clId="{F7301F52-2653-4F42-8206-85DD798665E7}" dt="2023-04-12T03:19:45.205" v="10012" actId="478"/>
          <ac:grpSpMkLst>
            <pc:docMk/>
            <pc:sldMk cId="558337930" sldId="488"/>
            <ac:grpSpMk id="82" creationId="{4F868B9A-A91F-4CE5-BEFA-A9BB0A99809E}"/>
          </ac:grpSpMkLst>
        </pc:grpChg>
        <pc:picChg chg="add mod ord">
          <ac:chgData name="Tsemach Mizrachi" userId="85fcc19c-b38c-410f-93a9-519990a4c1f0" providerId="ADAL" clId="{F7301F52-2653-4F42-8206-85DD798665E7}" dt="2023-04-19T06:51:34.200" v="12903" actId="166"/>
          <ac:picMkLst>
            <pc:docMk/>
            <pc:sldMk cId="558337930" sldId="488"/>
            <ac:picMk id="11" creationId="{F88D2AD0-C6A0-8930-3FCB-54CA2AADAF33}"/>
          </ac:picMkLst>
        </pc:picChg>
        <pc:picChg chg="add mod">
          <ac:chgData name="Tsemach Mizrachi" userId="85fcc19c-b38c-410f-93a9-519990a4c1f0" providerId="ADAL" clId="{F7301F52-2653-4F42-8206-85DD798665E7}" dt="2023-04-19T06:52:59.668" v="12914" actId="14100"/>
          <ac:picMkLst>
            <pc:docMk/>
            <pc:sldMk cId="558337930" sldId="488"/>
            <ac:picMk id="16" creationId="{92F6F4C6-EBE1-8056-6E9E-0538967A235E}"/>
          </ac:picMkLst>
        </pc:picChg>
        <pc:picChg chg="add mod">
          <ac:chgData name="Tsemach Mizrachi" userId="85fcc19c-b38c-410f-93a9-519990a4c1f0" providerId="ADAL" clId="{F7301F52-2653-4F42-8206-85DD798665E7}" dt="2023-04-19T06:43:54.612" v="12788" actId="1076"/>
          <ac:picMkLst>
            <pc:docMk/>
            <pc:sldMk cId="558337930" sldId="488"/>
            <ac:picMk id="1026" creationId="{9AD0F5CF-FA7C-79DB-B487-DB025729E731}"/>
          </ac:picMkLst>
        </pc:picChg>
        <pc:picChg chg="add mod">
          <ac:chgData name="Tsemach Mizrachi" userId="85fcc19c-b38c-410f-93a9-519990a4c1f0" providerId="ADAL" clId="{F7301F52-2653-4F42-8206-85DD798665E7}" dt="2023-04-12T03:20:10.806" v="10018" actId="1076"/>
          <ac:picMkLst>
            <pc:docMk/>
            <pc:sldMk cId="558337930" sldId="488"/>
            <ac:picMk id="1028" creationId="{22A19761-E3F9-D3E7-44C2-0C42E5332E26}"/>
          </ac:picMkLst>
        </pc:picChg>
      </pc:sldChg>
      <pc:sldChg chg="addSp delSp modSp add mod">
        <pc:chgData name="Tsemach Mizrachi" userId="85fcc19c-b38c-410f-93a9-519990a4c1f0" providerId="ADAL" clId="{F7301F52-2653-4F42-8206-85DD798665E7}" dt="2023-04-12T03:29:25.256" v="10126" actId="1076"/>
        <pc:sldMkLst>
          <pc:docMk/>
          <pc:sldMk cId="2026298656" sldId="489"/>
        </pc:sldMkLst>
        <pc:spChg chg="mod">
          <ac:chgData name="Tsemach Mizrachi" userId="85fcc19c-b38c-410f-93a9-519990a4c1f0" providerId="ADAL" clId="{F7301F52-2653-4F42-8206-85DD798665E7}" dt="2023-04-12T03:22:18.401" v="10051" actId="20577"/>
          <ac:spMkLst>
            <pc:docMk/>
            <pc:sldMk cId="2026298656" sldId="489"/>
            <ac:spMk id="2" creationId="{040AC9AD-40B0-4D8F-B7E3-CC69AD5DF57F}"/>
          </ac:spMkLst>
        </pc:spChg>
        <pc:spChg chg="add del mod">
          <ac:chgData name="Tsemach Mizrachi" userId="85fcc19c-b38c-410f-93a9-519990a4c1f0" providerId="ADAL" clId="{F7301F52-2653-4F42-8206-85DD798665E7}" dt="2023-04-12T03:29:08.582" v="10122" actId="478"/>
          <ac:spMkLst>
            <pc:docMk/>
            <pc:sldMk cId="2026298656" sldId="489"/>
            <ac:spMk id="3" creationId="{4C5AB116-2508-D5ED-66E7-7AEC50F03427}"/>
          </ac:spMkLst>
        </pc:spChg>
        <pc:spChg chg="add del mod">
          <ac:chgData name="Tsemach Mizrachi" userId="85fcc19c-b38c-410f-93a9-519990a4c1f0" providerId="ADAL" clId="{F7301F52-2653-4F42-8206-85DD798665E7}" dt="2023-04-12T03:27:12.540" v="10094" actId="478"/>
          <ac:spMkLst>
            <pc:docMk/>
            <pc:sldMk cId="2026298656" sldId="489"/>
            <ac:spMk id="4" creationId="{5074EDD4-3463-2563-4127-0C769A86317D}"/>
          </ac:spMkLst>
        </pc:spChg>
        <pc:spChg chg="add mod">
          <ac:chgData name="Tsemach Mizrachi" userId="85fcc19c-b38c-410f-93a9-519990a4c1f0" providerId="ADAL" clId="{F7301F52-2653-4F42-8206-85DD798665E7}" dt="2023-04-12T03:29:25.256" v="10126" actId="1076"/>
          <ac:spMkLst>
            <pc:docMk/>
            <pc:sldMk cId="2026298656" sldId="489"/>
            <ac:spMk id="5" creationId="{C7E0593A-EF56-3478-239E-A984BDE79EC9}"/>
          </ac:spMkLst>
        </pc:spChg>
        <pc:spChg chg="add mod">
          <ac:chgData name="Tsemach Mizrachi" userId="85fcc19c-b38c-410f-93a9-519990a4c1f0" providerId="ADAL" clId="{F7301F52-2653-4F42-8206-85DD798665E7}" dt="2023-04-12T03:29:22.062" v="10125" actId="1076"/>
          <ac:spMkLst>
            <pc:docMk/>
            <pc:sldMk cId="2026298656" sldId="489"/>
            <ac:spMk id="6" creationId="{C4AE9A3A-42A7-BE8B-D6A2-8445E11BEC19}"/>
          </ac:spMkLst>
        </pc:spChg>
        <pc:picChg chg="del">
          <ac:chgData name="Tsemach Mizrachi" userId="85fcc19c-b38c-410f-93a9-519990a4c1f0" providerId="ADAL" clId="{F7301F52-2653-4F42-8206-85DD798665E7}" dt="2023-04-12T03:22:22.934" v="10052" actId="478"/>
          <ac:picMkLst>
            <pc:docMk/>
            <pc:sldMk cId="2026298656" sldId="489"/>
            <ac:picMk id="1026" creationId="{9AD0F5CF-FA7C-79DB-B487-DB025729E731}"/>
          </ac:picMkLst>
        </pc:picChg>
        <pc:picChg chg="del">
          <ac:chgData name="Tsemach Mizrachi" userId="85fcc19c-b38c-410f-93a9-519990a4c1f0" providerId="ADAL" clId="{F7301F52-2653-4F42-8206-85DD798665E7}" dt="2023-04-12T03:22:24.757" v="10053" actId="478"/>
          <ac:picMkLst>
            <pc:docMk/>
            <pc:sldMk cId="2026298656" sldId="489"/>
            <ac:picMk id="1028" creationId="{22A19761-E3F9-D3E7-44C2-0C42E5332E26}"/>
          </ac:picMkLst>
        </pc:picChg>
        <pc:picChg chg="add mod">
          <ac:chgData name="Tsemach Mizrachi" userId="85fcc19c-b38c-410f-93a9-519990a4c1f0" providerId="ADAL" clId="{F7301F52-2653-4F42-8206-85DD798665E7}" dt="2023-04-12T03:28:53.485" v="10118" actId="14100"/>
          <ac:picMkLst>
            <pc:docMk/>
            <pc:sldMk cId="2026298656" sldId="489"/>
            <ac:picMk id="2050" creationId="{5B444214-92E5-BEF3-1972-597563993BC0}"/>
          </ac:picMkLst>
        </pc:picChg>
        <pc:picChg chg="add mod">
          <ac:chgData name="Tsemach Mizrachi" userId="85fcc19c-b38c-410f-93a9-519990a4c1f0" providerId="ADAL" clId="{F7301F52-2653-4F42-8206-85DD798665E7}" dt="2023-04-12T03:28:38.743" v="10114" actId="1076"/>
          <ac:picMkLst>
            <pc:docMk/>
            <pc:sldMk cId="2026298656" sldId="489"/>
            <ac:picMk id="2052" creationId="{AC427C93-9009-F178-75AD-37D57D1AF9F3}"/>
          </ac:picMkLst>
        </pc:picChg>
      </pc:sldChg>
      <pc:sldChg chg="addSp delSp modSp add mod">
        <pc:chgData name="Tsemach Mizrachi" userId="85fcc19c-b38c-410f-93a9-519990a4c1f0" providerId="ADAL" clId="{F7301F52-2653-4F42-8206-85DD798665E7}" dt="2023-04-19T06:55:02.788" v="12922" actId="14100"/>
        <pc:sldMkLst>
          <pc:docMk/>
          <pc:sldMk cId="134120247" sldId="490"/>
        </pc:sldMkLst>
        <pc:spChg chg="mod">
          <ac:chgData name="Tsemach Mizrachi" userId="85fcc19c-b38c-410f-93a9-519990a4c1f0" providerId="ADAL" clId="{F7301F52-2653-4F42-8206-85DD798665E7}" dt="2023-04-12T03:32:10.456" v="10130" actId="20577"/>
          <ac:spMkLst>
            <pc:docMk/>
            <pc:sldMk cId="134120247" sldId="490"/>
            <ac:spMk id="2" creationId="{040AC9AD-40B0-4D8F-B7E3-CC69AD5DF57F}"/>
          </ac:spMkLst>
        </pc:spChg>
        <pc:spChg chg="add mod">
          <ac:chgData name="Tsemach Mizrachi" userId="85fcc19c-b38c-410f-93a9-519990a4c1f0" providerId="ADAL" clId="{F7301F52-2653-4F42-8206-85DD798665E7}" dt="2023-04-12T03:35:38.327" v="10166" actId="6549"/>
          <ac:spMkLst>
            <pc:docMk/>
            <pc:sldMk cId="134120247" sldId="490"/>
            <ac:spMk id="3" creationId="{3F3E41A7-1AEF-ED3E-94AA-E1A8673E013E}"/>
          </ac:spMkLst>
        </pc:spChg>
        <pc:spChg chg="mod">
          <ac:chgData name="Tsemach Mizrachi" userId="85fcc19c-b38c-410f-93a9-519990a4c1f0" providerId="ADAL" clId="{F7301F52-2653-4F42-8206-85DD798665E7}" dt="2023-04-12T05:02:59.852" v="11888" actId="120"/>
          <ac:spMkLst>
            <pc:docMk/>
            <pc:sldMk cId="134120247" sldId="490"/>
            <ac:spMk id="5" creationId="{C7E0593A-EF56-3478-239E-A984BDE79EC9}"/>
          </ac:spMkLst>
        </pc:spChg>
        <pc:spChg chg="del">
          <ac:chgData name="Tsemach Mizrachi" userId="85fcc19c-b38c-410f-93a9-519990a4c1f0" providerId="ADAL" clId="{F7301F52-2653-4F42-8206-85DD798665E7}" dt="2023-04-12T03:33:13.974" v="10135" actId="478"/>
          <ac:spMkLst>
            <pc:docMk/>
            <pc:sldMk cId="134120247" sldId="490"/>
            <ac:spMk id="6" creationId="{C4AE9A3A-42A7-BE8B-D6A2-8445E11BEC19}"/>
          </ac:spMkLst>
        </pc:spChg>
        <pc:spChg chg="mod">
          <ac:chgData name="Tsemach Mizrachi" userId="85fcc19c-b38c-410f-93a9-519990a4c1f0" providerId="ADAL" clId="{F7301F52-2653-4F42-8206-85DD798665E7}" dt="2023-04-12T03:33:22.143" v="10137" actId="14100"/>
          <ac:spMkLst>
            <pc:docMk/>
            <pc:sldMk cId="134120247" sldId="490"/>
            <ac:spMk id="7" creationId="{5D6D7F3D-3FA1-4E90-B5F3-A1F1B5E37FB4}"/>
          </ac:spMkLst>
        </pc:spChg>
        <pc:spChg chg="mod">
          <ac:chgData name="Tsemach Mizrachi" userId="85fcc19c-b38c-410f-93a9-519990a4c1f0" providerId="ADAL" clId="{F7301F52-2653-4F42-8206-85DD798665E7}" dt="2023-04-19T06:54:43.211" v="12917" actId="207"/>
          <ac:spMkLst>
            <pc:docMk/>
            <pc:sldMk cId="134120247" sldId="490"/>
            <ac:spMk id="11" creationId="{9B30A58D-3A33-7E04-A07B-3004A7570C60}"/>
          </ac:spMkLst>
        </pc:spChg>
        <pc:spChg chg="mod">
          <ac:chgData name="Tsemach Mizrachi" userId="85fcc19c-b38c-410f-93a9-519990a4c1f0" providerId="ADAL" clId="{F7301F52-2653-4F42-8206-85DD798665E7}" dt="2023-04-12T03:35:49.858" v="10170" actId="6549"/>
          <ac:spMkLst>
            <pc:docMk/>
            <pc:sldMk cId="134120247" sldId="490"/>
            <ac:spMk id="14" creationId="{3C0EEA97-438E-3EF8-6CE4-750A0B69A415}"/>
          </ac:spMkLst>
        </pc:spChg>
        <pc:spChg chg="add del mod">
          <ac:chgData name="Tsemach Mizrachi" userId="85fcc19c-b38c-410f-93a9-519990a4c1f0" providerId="ADAL" clId="{F7301F52-2653-4F42-8206-85DD798665E7}" dt="2023-04-12T03:36:44.320" v="10190" actId="478"/>
          <ac:spMkLst>
            <pc:docMk/>
            <pc:sldMk cId="134120247" sldId="490"/>
            <ac:spMk id="17" creationId="{BB7C9EE1-4FAF-BFB1-889F-8766B6E59E2A}"/>
          </ac:spMkLst>
        </pc:spChg>
        <pc:spChg chg="mod">
          <ac:chgData name="Tsemach Mizrachi" userId="85fcc19c-b38c-410f-93a9-519990a4c1f0" providerId="ADAL" clId="{F7301F52-2653-4F42-8206-85DD798665E7}" dt="2023-04-19T06:54:43.211" v="12917" actId="207"/>
          <ac:spMkLst>
            <pc:docMk/>
            <pc:sldMk cId="134120247" sldId="490"/>
            <ac:spMk id="19" creationId="{B02ED2E0-6DAD-43B5-93E1-6B4B2675A2CE}"/>
          </ac:spMkLst>
        </pc:spChg>
        <pc:spChg chg="mod">
          <ac:chgData name="Tsemach Mizrachi" userId="85fcc19c-b38c-410f-93a9-519990a4c1f0" providerId="ADAL" clId="{F7301F52-2653-4F42-8206-85DD798665E7}" dt="2023-04-19T06:55:02.788" v="12922" actId="14100"/>
          <ac:spMkLst>
            <pc:docMk/>
            <pc:sldMk cId="134120247" sldId="490"/>
            <ac:spMk id="22" creationId="{43A2057D-DE02-9AB4-52C6-72159BB7A576}"/>
          </ac:spMkLst>
        </pc:spChg>
        <pc:spChg chg="add mod">
          <ac:chgData name="Tsemach Mizrachi" userId="85fcc19c-b38c-410f-93a9-519990a4c1f0" providerId="ADAL" clId="{F7301F52-2653-4F42-8206-85DD798665E7}" dt="2023-04-12T03:47:30.016" v="10395" actId="20577"/>
          <ac:spMkLst>
            <pc:docMk/>
            <pc:sldMk cId="134120247" sldId="490"/>
            <ac:spMk id="25" creationId="{DF26AE16-878E-EB0A-9EF6-5E07FE7A3343}"/>
          </ac:spMkLst>
        </pc:spChg>
        <pc:grpChg chg="add del mod">
          <ac:chgData name="Tsemach Mizrachi" userId="85fcc19c-b38c-410f-93a9-519990a4c1f0" providerId="ADAL" clId="{F7301F52-2653-4F42-8206-85DD798665E7}" dt="2023-04-12T03:36:28.638" v="10184" actId="478"/>
          <ac:grpSpMkLst>
            <pc:docMk/>
            <pc:sldMk cId="134120247" sldId="490"/>
            <ac:grpSpMk id="9" creationId="{8F86C2D6-AD13-E40B-24C7-7BF18D847E4B}"/>
          </ac:grpSpMkLst>
        </pc:grpChg>
        <pc:grpChg chg="add mod">
          <ac:chgData name="Tsemach Mizrachi" userId="85fcc19c-b38c-410f-93a9-519990a4c1f0" providerId="ADAL" clId="{F7301F52-2653-4F42-8206-85DD798665E7}" dt="2023-04-12T03:37:15.579" v="10200" actId="164"/>
          <ac:grpSpMkLst>
            <pc:docMk/>
            <pc:sldMk cId="134120247" sldId="490"/>
            <ac:grpSpMk id="10" creationId="{74F1456A-B503-60C5-1455-AEE8D5FB749F}"/>
          </ac:grpSpMkLst>
        </pc:grpChg>
        <pc:grpChg chg="add del mod">
          <ac:chgData name="Tsemach Mizrachi" userId="85fcc19c-b38c-410f-93a9-519990a4c1f0" providerId="ADAL" clId="{F7301F52-2653-4F42-8206-85DD798665E7}" dt="2023-04-12T03:36:30.646" v="10185" actId="478"/>
          <ac:grpSpMkLst>
            <pc:docMk/>
            <pc:sldMk cId="134120247" sldId="490"/>
            <ac:grpSpMk id="13" creationId="{2467F732-61C8-C9D3-EC49-C93F8EE1375A}"/>
          </ac:grpSpMkLst>
        </pc:grpChg>
        <pc:grpChg chg="add mod">
          <ac:chgData name="Tsemach Mizrachi" userId="85fcc19c-b38c-410f-93a9-519990a4c1f0" providerId="ADAL" clId="{F7301F52-2653-4F42-8206-85DD798665E7}" dt="2023-04-12T03:37:15.579" v="10200" actId="164"/>
          <ac:grpSpMkLst>
            <pc:docMk/>
            <pc:sldMk cId="134120247" sldId="490"/>
            <ac:grpSpMk id="18" creationId="{093151F4-BBFB-EC51-D09F-85B55CFECEE4}"/>
          </ac:grpSpMkLst>
        </pc:grpChg>
        <pc:grpChg chg="add mod">
          <ac:chgData name="Tsemach Mizrachi" userId="85fcc19c-b38c-410f-93a9-519990a4c1f0" providerId="ADAL" clId="{F7301F52-2653-4F42-8206-85DD798665E7}" dt="2023-04-12T03:37:15.579" v="10200" actId="164"/>
          <ac:grpSpMkLst>
            <pc:docMk/>
            <pc:sldMk cId="134120247" sldId="490"/>
            <ac:grpSpMk id="21" creationId="{E75E7A96-0C41-D877-19DC-309B6EEF5275}"/>
          </ac:grpSpMkLst>
        </pc:grpChg>
        <pc:grpChg chg="add mod">
          <ac:chgData name="Tsemach Mizrachi" userId="85fcc19c-b38c-410f-93a9-519990a4c1f0" providerId="ADAL" clId="{F7301F52-2653-4F42-8206-85DD798665E7}" dt="2023-04-12T03:37:15.579" v="10200" actId="164"/>
          <ac:grpSpMkLst>
            <pc:docMk/>
            <pc:sldMk cId="134120247" sldId="490"/>
            <ac:grpSpMk id="24" creationId="{08D9B833-8526-39C8-040E-035A15AC5545}"/>
          </ac:grpSpMkLst>
        </pc:grpChg>
        <pc:grpChg chg="add mod">
          <ac:chgData name="Tsemach Mizrachi" userId="85fcc19c-b38c-410f-93a9-519990a4c1f0" providerId="ADAL" clId="{F7301F52-2653-4F42-8206-85DD798665E7}" dt="2023-04-12T03:46:54.168" v="10368" actId="164"/>
          <ac:grpSpMkLst>
            <pc:docMk/>
            <pc:sldMk cId="134120247" sldId="490"/>
            <ac:grpSpMk id="30" creationId="{C2EB130B-FB5C-84FC-D276-EFE9461D3621}"/>
          </ac:grpSpMkLst>
        </pc:grpChg>
        <pc:picChg chg="add del mod">
          <ac:chgData name="Tsemach Mizrachi" userId="85fcc19c-b38c-410f-93a9-519990a4c1f0" providerId="ADAL" clId="{F7301F52-2653-4F42-8206-85DD798665E7}" dt="2023-04-12T03:47:36.664" v="10397" actId="1038"/>
          <ac:picMkLst>
            <pc:docMk/>
            <pc:sldMk cId="134120247" sldId="490"/>
            <ac:picMk id="27" creationId="{7AA14E58-DB8F-CEAE-691E-E7C69D6791A7}"/>
          </ac:picMkLst>
        </pc:picChg>
        <pc:picChg chg="add del mod">
          <ac:chgData name="Tsemach Mizrachi" userId="85fcc19c-b38c-410f-93a9-519990a4c1f0" providerId="ADAL" clId="{F7301F52-2653-4F42-8206-85DD798665E7}" dt="2023-04-12T03:46:33.047" v="10366" actId="478"/>
          <ac:picMkLst>
            <pc:docMk/>
            <pc:sldMk cId="134120247" sldId="490"/>
            <ac:picMk id="29" creationId="{95B66603-290A-3A0D-77E2-C455704CA4C0}"/>
          </ac:picMkLst>
        </pc:picChg>
        <pc:picChg chg="del">
          <ac:chgData name="Tsemach Mizrachi" userId="85fcc19c-b38c-410f-93a9-519990a4c1f0" providerId="ADAL" clId="{F7301F52-2653-4F42-8206-85DD798665E7}" dt="2023-04-12T03:32:12.883" v="10131" actId="478"/>
          <ac:picMkLst>
            <pc:docMk/>
            <pc:sldMk cId="134120247" sldId="490"/>
            <ac:picMk id="2050" creationId="{5B444214-92E5-BEF3-1972-597563993BC0}"/>
          </ac:picMkLst>
        </pc:picChg>
        <pc:picChg chg="del">
          <ac:chgData name="Tsemach Mizrachi" userId="85fcc19c-b38c-410f-93a9-519990a4c1f0" providerId="ADAL" clId="{F7301F52-2653-4F42-8206-85DD798665E7}" dt="2023-04-12T03:32:14.416" v="10132" actId="478"/>
          <ac:picMkLst>
            <pc:docMk/>
            <pc:sldMk cId="134120247" sldId="490"/>
            <ac:picMk id="2052" creationId="{AC427C93-9009-F178-75AD-37D57D1AF9F3}"/>
          </ac:picMkLst>
        </pc:picChg>
        <pc:picChg chg="add mod">
          <ac:chgData name="Tsemach Mizrachi" userId="85fcc19c-b38c-410f-93a9-519990a4c1f0" providerId="ADAL" clId="{F7301F52-2653-4F42-8206-85DD798665E7}" dt="2023-04-12T03:37:15.579" v="10200" actId="164"/>
          <ac:picMkLst>
            <pc:docMk/>
            <pc:sldMk cId="134120247" sldId="490"/>
            <ac:picMk id="3074" creationId="{9F6F604B-EE9B-6E87-324C-37C41A5A0286}"/>
          </ac:picMkLst>
        </pc:picChg>
        <pc:picChg chg="add del">
          <ac:chgData name="Tsemach Mizrachi" userId="85fcc19c-b38c-410f-93a9-519990a4c1f0" providerId="ADAL" clId="{F7301F52-2653-4F42-8206-85DD798665E7}" dt="2023-04-12T03:35:25.032" v="10162"/>
          <ac:picMkLst>
            <pc:docMk/>
            <pc:sldMk cId="134120247" sldId="490"/>
            <ac:picMk id="3076" creationId="{B3C394B2-F00E-C5C7-5168-8164A891BAD4}"/>
          </ac:picMkLst>
        </pc:picChg>
        <pc:cxnChg chg="add mod">
          <ac:chgData name="Tsemach Mizrachi" userId="85fcc19c-b38c-410f-93a9-519990a4c1f0" providerId="ADAL" clId="{F7301F52-2653-4F42-8206-85DD798665E7}" dt="2023-04-12T03:36:28.638" v="10184" actId="478"/>
          <ac:cxnSpMkLst>
            <pc:docMk/>
            <pc:sldMk cId="134120247" sldId="490"/>
            <ac:cxnSpMk id="8" creationId="{8712597A-7D0A-BBDC-D58B-ADA3AF9D4128}"/>
          </ac:cxnSpMkLst>
        </pc:cxnChg>
        <pc:cxnChg chg="mod">
          <ac:chgData name="Tsemach Mizrachi" userId="85fcc19c-b38c-410f-93a9-519990a4c1f0" providerId="ADAL" clId="{F7301F52-2653-4F42-8206-85DD798665E7}" dt="2023-04-12T03:36:22.023" v="10182" actId="14100"/>
          <ac:cxnSpMkLst>
            <pc:docMk/>
            <pc:sldMk cId="134120247" sldId="490"/>
            <ac:cxnSpMk id="12" creationId="{7BB63C97-B308-A8D6-212D-68A8C9C8550A}"/>
          </ac:cxnSpMkLst>
        </pc:cxnChg>
        <pc:cxnChg chg="mod">
          <ac:chgData name="Tsemach Mizrachi" userId="85fcc19c-b38c-410f-93a9-519990a4c1f0" providerId="ADAL" clId="{F7301F52-2653-4F42-8206-85DD798665E7}" dt="2023-04-12T03:36:30.646" v="10185" actId="478"/>
          <ac:cxnSpMkLst>
            <pc:docMk/>
            <pc:sldMk cId="134120247" sldId="490"/>
            <ac:cxnSpMk id="15" creationId="{4E9B9CCE-D0C6-5CCD-B41D-D5B3548B5903}"/>
          </ac:cxnSpMkLst>
        </pc:cxnChg>
        <pc:cxnChg chg="mod">
          <ac:chgData name="Tsemach Mizrachi" userId="85fcc19c-b38c-410f-93a9-519990a4c1f0" providerId="ADAL" clId="{F7301F52-2653-4F42-8206-85DD798665E7}" dt="2023-04-12T03:36:47.051" v="10191"/>
          <ac:cxnSpMkLst>
            <pc:docMk/>
            <pc:sldMk cId="134120247" sldId="490"/>
            <ac:cxnSpMk id="20" creationId="{C485C350-615C-B713-E940-8EC3FC8B9DEB}"/>
          </ac:cxnSpMkLst>
        </pc:cxnChg>
        <pc:cxnChg chg="mod">
          <ac:chgData name="Tsemach Mizrachi" userId="85fcc19c-b38c-410f-93a9-519990a4c1f0" providerId="ADAL" clId="{F7301F52-2653-4F42-8206-85DD798665E7}" dt="2023-04-19T06:55:02.788" v="12922" actId="14100"/>
          <ac:cxnSpMkLst>
            <pc:docMk/>
            <pc:sldMk cId="134120247" sldId="490"/>
            <ac:cxnSpMk id="23" creationId="{F32C761B-6D54-266C-2195-8815CF8C1248}"/>
          </ac:cxnSpMkLst>
        </pc:cxnChg>
      </pc:sldChg>
      <pc:sldChg chg="addSp delSp modSp add mod">
        <pc:chgData name="Tsemach Mizrachi" userId="85fcc19c-b38c-410f-93a9-519990a4c1f0" providerId="ADAL" clId="{F7301F52-2653-4F42-8206-85DD798665E7}" dt="2023-04-12T04:06:40.364" v="10858" actId="14100"/>
        <pc:sldMkLst>
          <pc:docMk/>
          <pc:sldMk cId="3458456490" sldId="491"/>
        </pc:sldMkLst>
        <pc:spChg chg="mod">
          <ac:chgData name="Tsemach Mizrachi" userId="85fcc19c-b38c-410f-93a9-519990a4c1f0" providerId="ADAL" clId="{F7301F52-2653-4F42-8206-85DD798665E7}" dt="2023-04-12T04:02:15.511" v="10718" actId="1076"/>
          <ac:spMkLst>
            <pc:docMk/>
            <pc:sldMk cId="3458456490" sldId="491"/>
            <ac:spMk id="2" creationId="{040AC9AD-40B0-4D8F-B7E3-CC69AD5DF57F}"/>
          </ac:spMkLst>
        </pc:spChg>
        <pc:spChg chg="add mod">
          <ac:chgData name="Tsemach Mizrachi" userId="85fcc19c-b38c-410f-93a9-519990a4c1f0" providerId="ADAL" clId="{F7301F52-2653-4F42-8206-85DD798665E7}" dt="2023-04-12T04:02:19.617" v="10726" actId="1035"/>
          <ac:spMkLst>
            <pc:docMk/>
            <pc:sldMk cId="3458456490" sldId="491"/>
            <ac:spMk id="3" creationId="{0D9EB3BC-C9E0-AF40-170F-A1FDDF047663}"/>
          </ac:spMkLst>
        </pc:spChg>
        <pc:spChg chg="mod">
          <ac:chgData name="Tsemach Mizrachi" userId="85fcc19c-b38c-410f-93a9-519990a4c1f0" providerId="ADAL" clId="{F7301F52-2653-4F42-8206-85DD798665E7}" dt="2023-04-12T04:02:19.617" v="10726" actId="1035"/>
          <ac:spMkLst>
            <pc:docMk/>
            <pc:sldMk cId="3458456490" sldId="491"/>
            <ac:spMk id="5" creationId="{C7E0593A-EF56-3478-239E-A984BDE79EC9}"/>
          </ac:spMkLst>
        </pc:spChg>
        <pc:spChg chg="del mod topLvl">
          <ac:chgData name="Tsemach Mizrachi" userId="85fcc19c-b38c-410f-93a9-519990a4c1f0" providerId="ADAL" clId="{F7301F52-2653-4F42-8206-85DD798665E7}" dt="2023-04-12T03:53:43.511" v="10514" actId="478"/>
          <ac:spMkLst>
            <pc:docMk/>
            <pc:sldMk cId="3458456490" sldId="491"/>
            <ac:spMk id="14" creationId="{54B3B5B3-3E27-7317-F3AA-ADBDA9C251B3}"/>
          </ac:spMkLst>
        </pc:spChg>
        <pc:spChg chg="add mod">
          <ac:chgData name="Tsemach Mizrachi" userId="85fcc19c-b38c-410f-93a9-519990a4c1f0" providerId="ADAL" clId="{F7301F52-2653-4F42-8206-85DD798665E7}" dt="2023-04-12T04:02:19.617" v="10726" actId="1035"/>
          <ac:spMkLst>
            <pc:docMk/>
            <pc:sldMk cId="3458456490" sldId="491"/>
            <ac:spMk id="16" creationId="{0BE91C7C-0D8F-957C-2A0A-D451D05C980F}"/>
          </ac:spMkLst>
        </pc:spChg>
        <pc:spChg chg="mod">
          <ac:chgData name="Tsemach Mizrachi" userId="85fcc19c-b38c-410f-93a9-519990a4c1f0" providerId="ADAL" clId="{F7301F52-2653-4F42-8206-85DD798665E7}" dt="2023-04-12T03:56:00.588" v="10557" actId="1076"/>
          <ac:spMkLst>
            <pc:docMk/>
            <pc:sldMk cId="3458456490" sldId="491"/>
            <ac:spMk id="25" creationId="{DF26AE16-878E-EB0A-9EF6-5E07FE7A3343}"/>
          </ac:spMkLst>
        </pc:spChg>
        <pc:spChg chg="add mod">
          <ac:chgData name="Tsemach Mizrachi" userId="85fcc19c-b38c-410f-93a9-519990a4c1f0" providerId="ADAL" clId="{F7301F52-2653-4F42-8206-85DD798665E7}" dt="2023-04-12T04:02:59.862" v="10733" actId="207"/>
          <ac:spMkLst>
            <pc:docMk/>
            <pc:sldMk cId="3458456490" sldId="491"/>
            <ac:spMk id="32" creationId="{253AECF5-B770-3535-E45E-3E5DA83EDD98}"/>
          </ac:spMkLst>
        </pc:spChg>
        <pc:spChg chg="add del mod">
          <ac:chgData name="Tsemach Mizrachi" userId="85fcc19c-b38c-410f-93a9-519990a4c1f0" providerId="ADAL" clId="{F7301F52-2653-4F42-8206-85DD798665E7}" dt="2023-04-12T04:04:28.393" v="10738" actId="478"/>
          <ac:spMkLst>
            <pc:docMk/>
            <pc:sldMk cId="3458456490" sldId="491"/>
            <ac:spMk id="33" creationId="{ECDE244E-AA7E-E4F8-A36A-B1539BA43F24}"/>
          </ac:spMkLst>
        </pc:spChg>
        <pc:spChg chg="add del mod">
          <ac:chgData name="Tsemach Mizrachi" userId="85fcc19c-b38c-410f-93a9-519990a4c1f0" providerId="ADAL" clId="{F7301F52-2653-4F42-8206-85DD798665E7}" dt="2023-04-12T04:04:34.152" v="10742"/>
          <ac:spMkLst>
            <pc:docMk/>
            <pc:sldMk cId="3458456490" sldId="491"/>
            <ac:spMk id="34" creationId="{EE5FC488-AF52-279C-E921-77359A9D62BB}"/>
          </ac:spMkLst>
        </pc:spChg>
        <pc:spChg chg="mod">
          <ac:chgData name="Tsemach Mizrachi" userId="85fcc19c-b38c-410f-93a9-519990a4c1f0" providerId="ADAL" clId="{F7301F52-2653-4F42-8206-85DD798665E7}" dt="2023-04-12T04:06:40.364" v="10858" actId="14100"/>
          <ac:spMkLst>
            <pc:docMk/>
            <pc:sldMk cId="3458456490" sldId="491"/>
            <ac:spMk id="36" creationId="{BF430415-B30B-1EA9-3AF9-B31FC458FC39}"/>
          </ac:spMkLst>
        </pc:spChg>
        <pc:grpChg chg="add mod">
          <ac:chgData name="Tsemach Mizrachi" userId="85fcc19c-b38c-410f-93a9-519990a4c1f0" providerId="ADAL" clId="{F7301F52-2653-4F42-8206-85DD798665E7}" dt="2023-04-12T04:02:19.617" v="10726" actId="1035"/>
          <ac:grpSpMkLst>
            <pc:docMk/>
            <pc:sldMk cId="3458456490" sldId="491"/>
            <ac:grpSpMk id="8" creationId="{9542E318-9905-268B-098A-AEE61838211B}"/>
          </ac:grpSpMkLst>
        </pc:grpChg>
        <pc:grpChg chg="add del mod">
          <ac:chgData name="Tsemach Mizrachi" userId="85fcc19c-b38c-410f-93a9-519990a4c1f0" providerId="ADAL" clId="{F7301F52-2653-4F42-8206-85DD798665E7}" dt="2023-04-12T03:53:14.184" v="10505" actId="165"/>
          <ac:grpSpMkLst>
            <pc:docMk/>
            <pc:sldMk cId="3458456490" sldId="491"/>
            <ac:grpSpMk id="13" creationId="{FDF18323-8F8C-6599-143C-81D9B7FDF446}"/>
          </ac:grpSpMkLst>
        </pc:grpChg>
        <pc:grpChg chg="del">
          <ac:chgData name="Tsemach Mizrachi" userId="85fcc19c-b38c-410f-93a9-519990a4c1f0" providerId="ADAL" clId="{F7301F52-2653-4F42-8206-85DD798665E7}" dt="2023-04-12T03:48:29.617" v="10399" actId="478"/>
          <ac:grpSpMkLst>
            <pc:docMk/>
            <pc:sldMk cId="3458456490" sldId="491"/>
            <ac:grpSpMk id="24" creationId="{08D9B833-8526-39C8-040E-035A15AC5545}"/>
          </ac:grpSpMkLst>
        </pc:grpChg>
        <pc:grpChg chg="add mod">
          <ac:chgData name="Tsemach Mizrachi" userId="85fcc19c-b38c-410f-93a9-519990a4c1f0" providerId="ADAL" clId="{F7301F52-2653-4F42-8206-85DD798665E7}" dt="2023-04-12T04:02:19.617" v="10726" actId="1035"/>
          <ac:grpSpMkLst>
            <pc:docMk/>
            <pc:sldMk cId="3458456490" sldId="491"/>
            <ac:grpSpMk id="26" creationId="{EB8F37CB-392D-D100-F5A3-A94852B8399B}"/>
          </ac:grpSpMkLst>
        </pc:grpChg>
        <pc:grpChg chg="add mod">
          <ac:chgData name="Tsemach Mizrachi" userId="85fcc19c-b38c-410f-93a9-519990a4c1f0" providerId="ADAL" clId="{F7301F52-2653-4F42-8206-85DD798665E7}" dt="2023-04-12T04:02:19.617" v="10726" actId="1035"/>
          <ac:grpSpMkLst>
            <pc:docMk/>
            <pc:sldMk cId="3458456490" sldId="491"/>
            <ac:grpSpMk id="29" creationId="{A299B6F2-F1C2-0FC3-E3D6-0B9CD9DF6893}"/>
          </ac:grpSpMkLst>
        </pc:grpChg>
        <pc:grpChg chg="del mod">
          <ac:chgData name="Tsemach Mizrachi" userId="85fcc19c-b38c-410f-93a9-519990a4c1f0" providerId="ADAL" clId="{F7301F52-2653-4F42-8206-85DD798665E7}" dt="2023-04-12T03:57:26.143" v="10650" actId="478"/>
          <ac:grpSpMkLst>
            <pc:docMk/>
            <pc:sldMk cId="3458456490" sldId="491"/>
            <ac:grpSpMk id="30" creationId="{C2EB130B-FB5C-84FC-D276-EFE9461D3621}"/>
          </ac:grpSpMkLst>
        </pc:grpChg>
        <pc:grpChg chg="add mod">
          <ac:chgData name="Tsemach Mizrachi" userId="85fcc19c-b38c-410f-93a9-519990a4c1f0" providerId="ADAL" clId="{F7301F52-2653-4F42-8206-85DD798665E7}" dt="2023-04-12T04:02:19.617" v="10726" actId="1035"/>
          <ac:grpSpMkLst>
            <pc:docMk/>
            <pc:sldMk cId="3458456490" sldId="491"/>
            <ac:grpSpMk id="31" creationId="{9B85BAE5-4DA3-225F-F5FD-01499DE46379}"/>
          </ac:grpSpMkLst>
        </pc:grpChg>
        <pc:grpChg chg="add mod">
          <ac:chgData name="Tsemach Mizrachi" userId="85fcc19c-b38c-410f-93a9-519990a4c1f0" providerId="ADAL" clId="{F7301F52-2653-4F42-8206-85DD798665E7}" dt="2023-04-12T04:06:32.616" v="10856" actId="14100"/>
          <ac:grpSpMkLst>
            <pc:docMk/>
            <pc:sldMk cId="3458456490" sldId="491"/>
            <ac:grpSpMk id="35" creationId="{47BBDC23-5075-1E7A-68E3-5770DC36344F}"/>
          </ac:grpSpMkLst>
        </pc:grpChg>
        <pc:picChg chg="mod">
          <ac:chgData name="Tsemach Mizrachi" userId="85fcc19c-b38c-410f-93a9-519990a4c1f0" providerId="ADAL" clId="{F7301F52-2653-4F42-8206-85DD798665E7}" dt="2023-04-12T04:06:18.566" v="10850" actId="1037"/>
          <ac:picMkLst>
            <pc:docMk/>
            <pc:sldMk cId="3458456490" sldId="491"/>
            <ac:picMk id="37" creationId="{59D041FC-5C9D-C214-A0FF-61F72B91E7A7}"/>
          </ac:picMkLst>
        </pc:picChg>
        <pc:picChg chg="add mod">
          <ac:chgData name="Tsemach Mizrachi" userId="85fcc19c-b38c-410f-93a9-519990a4c1f0" providerId="ADAL" clId="{F7301F52-2653-4F42-8206-85DD798665E7}" dt="2023-04-12T04:02:19.617" v="10726" actId="1035"/>
          <ac:picMkLst>
            <pc:docMk/>
            <pc:sldMk cId="3458456490" sldId="491"/>
            <ac:picMk id="4098" creationId="{566C6135-E32C-CDF4-B326-E4DEBEFDA0B0}"/>
          </ac:picMkLst>
        </pc:picChg>
        <pc:picChg chg="add mod">
          <ac:chgData name="Tsemach Mizrachi" userId="85fcc19c-b38c-410f-93a9-519990a4c1f0" providerId="ADAL" clId="{F7301F52-2653-4F42-8206-85DD798665E7}" dt="2023-04-12T04:02:32.312" v="10730" actId="1076"/>
          <ac:picMkLst>
            <pc:docMk/>
            <pc:sldMk cId="3458456490" sldId="491"/>
            <ac:picMk id="4100" creationId="{546643DF-0E59-CB57-F96C-EF15D6E2B718}"/>
          </ac:picMkLst>
        </pc:picChg>
        <pc:cxnChg chg="add mod">
          <ac:chgData name="Tsemach Mizrachi" userId="85fcc19c-b38c-410f-93a9-519990a4c1f0" providerId="ADAL" clId="{F7301F52-2653-4F42-8206-85DD798665E7}" dt="2023-04-12T04:02:19.617" v="10726" actId="1035"/>
          <ac:cxnSpMkLst>
            <pc:docMk/>
            <pc:sldMk cId="3458456490" sldId="491"/>
            <ac:cxnSpMk id="6" creationId="{6114B395-6575-BA52-5ED5-3EAAA3D9762A}"/>
          </ac:cxnSpMkLst>
        </pc:cxnChg>
        <pc:cxnChg chg="mod ord topLvl">
          <ac:chgData name="Tsemach Mizrachi" userId="85fcc19c-b38c-410f-93a9-519990a4c1f0" providerId="ADAL" clId="{F7301F52-2653-4F42-8206-85DD798665E7}" dt="2023-04-12T04:02:19.617" v="10726" actId="1035"/>
          <ac:cxnSpMkLst>
            <pc:docMk/>
            <pc:sldMk cId="3458456490" sldId="491"/>
            <ac:cxnSpMk id="15" creationId="{15B7447E-841E-D252-60CF-6BC19A8C4F22}"/>
          </ac:cxnSpMkLst>
        </pc:cxnChg>
        <pc:cxnChg chg="add mod">
          <ac:chgData name="Tsemach Mizrachi" userId="85fcc19c-b38c-410f-93a9-519990a4c1f0" providerId="ADAL" clId="{F7301F52-2653-4F42-8206-85DD798665E7}" dt="2023-04-12T04:02:19.617" v="10726" actId="1035"/>
          <ac:cxnSpMkLst>
            <pc:docMk/>
            <pc:sldMk cId="3458456490" sldId="491"/>
            <ac:cxnSpMk id="17" creationId="{C4220B85-E904-BF26-DF8F-2AE02F8FD0DA}"/>
          </ac:cxnSpMkLst>
        </pc:cxnChg>
      </pc:sldChg>
      <pc:sldChg chg="addSp delSp modSp add mod">
        <pc:chgData name="Tsemach Mizrachi" userId="85fcc19c-b38c-410f-93a9-519990a4c1f0" providerId="ADAL" clId="{F7301F52-2653-4F42-8206-85DD798665E7}" dt="2023-04-12T04:50:01.881" v="11576" actId="14100"/>
        <pc:sldMkLst>
          <pc:docMk/>
          <pc:sldMk cId="2979377646" sldId="492"/>
        </pc:sldMkLst>
        <pc:spChg chg="add del mod">
          <ac:chgData name="Tsemach Mizrachi" userId="85fcc19c-b38c-410f-93a9-519990a4c1f0" providerId="ADAL" clId="{F7301F52-2653-4F42-8206-85DD798665E7}" dt="2023-04-12T04:08:48.304" v="10867" actId="478"/>
          <ac:spMkLst>
            <pc:docMk/>
            <pc:sldMk cId="2979377646" sldId="492"/>
            <ac:spMk id="4" creationId="{5BA6F5A1-EBDB-89E2-DCE9-F06644C55F25}"/>
          </ac:spMkLst>
        </pc:spChg>
        <pc:spChg chg="mod">
          <ac:chgData name="Tsemach Mizrachi" userId="85fcc19c-b38c-410f-93a9-519990a4c1f0" providerId="ADAL" clId="{F7301F52-2653-4F42-8206-85DD798665E7}" dt="2023-04-12T04:50:01.881" v="11576" actId="14100"/>
          <ac:spMkLst>
            <pc:docMk/>
            <pc:sldMk cId="2979377646" sldId="492"/>
            <ac:spMk id="7" creationId="{5D6D7F3D-3FA1-4E90-B5F3-A1F1B5E37FB4}"/>
          </ac:spMkLst>
        </pc:spChg>
        <pc:spChg chg="add mod">
          <ac:chgData name="Tsemach Mizrachi" userId="85fcc19c-b38c-410f-93a9-519990a4c1f0" providerId="ADAL" clId="{F7301F52-2653-4F42-8206-85DD798665E7}" dt="2023-04-12T04:28:37.643" v="11259" actId="113"/>
          <ac:spMkLst>
            <pc:docMk/>
            <pc:sldMk cId="2979377646" sldId="492"/>
            <ac:spMk id="9" creationId="{0813EAAD-E98E-E13F-ED74-4F6E44EBAA97}"/>
          </ac:spMkLst>
        </pc:spChg>
        <pc:spChg chg="add del mod">
          <ac:chgData name="Tsemach Mizrachi" userId="85fcc19c-b38c-410f-93a9-519990a4c1f0" providerId="ADAL" clId="{F7301F52-2653-4F42-8206-85DD798665E7}" dt="2023-04-12T04:10:53.217" v="10883" actId="478"/>
          <ac:spMkLst>
            <pc:docMk/>
            <pc:sldMk cId="2979377646" sldId="492"/>
            <ac:spMk id="10" creationId="{7AE69820-8F53-8E7D-BBF2-EEFDBFCD0341}"/>
          </ac:spMkLst>
        </pc:spChg>
        <pc:spChg chg="add del mod">
          <ac:chgData name="Tsemach Mizrachi" userId="85fcc19c-b38c-410f-93a9-519990a4c1f0" providerId="ADAL" clId="{F7301F52-2653-4F42-8206-85DD798665E7}" dt="2023-04-12T04:23:51.529" v="11068" actId="478"/>
          <ac:spMkLst>
            <pc:docMk/>
            <pc:sldMk cId="2979377646" sldId="492"/>
            <ac:spMk id="11" creationId="{6FFC56EF-8CB9-F6FF-2A66-131F8525C5E9}"/>
          </ac:spMkLst>
        </pc:spChg>
        <pc:spChg chg="add del mod">
          <ac:chgData name="Tsemach Mizrachi" userId="85fcc19c-b38c-410f-93a9-519990a4c1f0" providerId="ADAL" clId="{F7301F52-2653-4F42-8206-85DD798665E7}" dt="2023-04-12T04:23:54.065" v="11069" actId="478"/>
          <ac:spMkLst>
            <pc:docMk/>
            <pc:sldMk cId="2979377646" sldId="492"/>
            <ac:spMk id="12" creationId="{786E42DF-1B27-23A8-2547-D71DCDF59305}"/>
          </ac:spMkLst>
        </pc:spChg>
        <pc:spChg chg="add del mod">
          <ac:chgData name="Tsemach Mizrachi" userId="85fcc19c-b38c-410f-93a9-519990a4c1f0" providerId="ADAL" clId="{F7301F52-2653-4F42-8206-85DD798665E7}" dt="2023-04-12T04:23:56.785" v="11070" actId="478"/>
          <ac:spMkLst>
            <pc:docMk/>
            <pc:sldMk cId="2979377646" sldId="492"/>
            <ac:spMk id="13" creationId="{011AED42-FBF7-2AC6-4544-CBE0013F84AA}"/>
          </ac:spMkLst>
        </pc:spChg>
        <pc:spChg chg="add del mod">
          <ac:chgData name="Tsemach Mizrachi" userId="85fcc19c-b38c-410f-93a9-519990a4c1f0" providerId="ADAL" clId="{F7301F52-2653-4F42-8206-85DD798665E7}" dt="2023-04-12T04:23:59.041" v="11071" actId="478"/>
          <ac:spMkLst>
            <pc:docMk/>
            <pc:sldMk cId="2979377646" sldId="492"/>
            <ac:spMk id="14" creationId="{F0EEEB7A-77FF-2A46-E010-1169E5205801}"/>
          </ac:spMkLst>
        </pc:spChg>
        <pc:spChg chg="add del mod">
          <ac:chgData name="Tsemach Mizrachi" userId="85fcc19c-b38c-410f-93a9-519990a4c1f0" providerId="ADAL" clId="{F7301F52-2653-4F42-8206-85DD798665E7}" dt="2023-04-12T04:21:37.162" v="11001" actId="478"/>
          <ac:spMkLst>
            <pc:docMk/>
            <pc:sldMk cId="2979377646" sldId="492"/>
            <ac:spMk id="18" creationId="{8B85BAD6-AC8F-C63F-1590-9CADF64BB756}"/>
          </ac:spMkLst>
        </pc:spChg>
        <pc:spChg chg="del mod topLvl">
          <ac:chgData name="Tsemach Mizrachi" userId="85fcc19c-b38c-410f-93a9-519990a4c1f0" providerId="ADAL" clId="{F7301F52-2653-4F42-8206-85DD798665E7}" dt="2023-04-12T04:23:41.820" v="11067" actId="478"/>
          <ac:spMkLst>
            <pc:docMk/>
            <pc:sldMk cId="2979377646" sldId="492"/>
            <ac:spMk id="20" creationId="{D4C83773-CA18-26F7-1854-5F356B778F2E}"/>
          </ac:spMkLst>
        </pc:spChg>
        <pc:spChg chg="add mod">
          <ac:chgData name="Tsemach Mizrachi" userId="85fcc19c-b38c-410f-93a9-519990a4c1f0" providerId="ADAL" clId="{F7301F52-2653-4F42-8206-85DD798665E7}" dt="2023-04-12T04:49:33.809" v="11569" actId="1076"/>
          <ac:spMkLst>
            <pc:docMk/>
            <pc:sldMk cId="2979377646" sldId="492"/>
            <ac:spMk id="22" creationId="{F25160C1-B691-9ECD-2B20-87AF24CD716C}"/>
          </ac:spMkLst>
        </pc:spChg>
        <pc:spChg chg="add mod">
          <ac:chgData name="Tsemach Mizrachi" userId="85fcc19c-b38c-410f-93a9-519990a4c1f0" providerId="ADAL" clId="{F7301F52-2653-4F42-8206-85DD798665E7}" dt="2023-04-12T04:49:36.233" v="11570" actId="1076"/>
          <ac:spMkLst>
            <pc:docMk/>
            <pc:sldMk cId="2979377646" sldId="492"/>
            <ac:spMk id="23" creationId="{50FF7A54-5028-C2F8-9505-269E39393FDA}"/>
          </ac:spMkLst>
        </pc:spChg>
        <pc:spChg chg="add mod">
          <ac:chgData name="Tsemach Mizrachi" userId="85fcc19c-b38c-410f-93a9-519990a4c1f0" providerId="ADAL" clId="{F7301F52-2653-4F42-8206-85DD798665E7}" dt="2023-04-12T04:49:24.619" v="11566" actId="1076"/>
          <ac:spMkLst>
            <pc:docMk/>
            <pc:sldMk cId="2979377646" sldId="492"/>
            <ac:spMk id="24" creationId="{304E8E1D-AD94-939B-B8D5-7E40B450EA6C}"/>
          </ac:spMkLst>
        </pc:spChg>
        <pc:spChg chg="add mod">
          <ac:chgData name="Tsemach Mizrachi" userId="85fcc19c-b38c-410f-93a9-519990a4c1f0" providerId="ADAL" clId="{F7301F52-2653-4F42-8206-85DD798665E7}" dt="2023-04-12T04:49:45.145" v="11572" actId="1076"/>
          <ac:spMkLst>
            <pc:docMk/>
            <pc:sldMk cId="2979377646" sldId="492"/>
            <ac:spMk id="30" creationId="{C884A146-695E-74A8-49DE-7D747D46CD79}"/>
          </ac:spMkLst>
        </pc:spChg>
        <pc:spChg chg="del">
          <ac:chgData name="Tsemach Mizrachi" userId="85fcc19c-b38c-410f-93a9-519990a4c1f0" providerId="ADAL" clId="{F7301F52-2653-4F42-8206-85DD798665E7}" dt="2023-04-12T04:07:10.704" v="10860" actId="478"/>
          <ac:spMkLst>
            <pc:docMk/>
            <pc:sldMk cId="2979377646" sldId="492"/>
            <ac:spMk id="32" creationId="{253AECF5-B770-3535-E45E-3E5DA83EDD98}"/>
          </ac:spMkLst>
        </pc:spChg>
        <pc:spChg chg="add mod">
          <ac:chgData name="Tsemach Mizrachi" userId="85fcc19c-b38c-410f-93a9-519990a4c1f0" providerId="ADAL" clId="{F7301F52-2653-4F42-8206-85DD798665E7}" dt="2023-04-12T04:49:50.732" v="11573" actId="1076"/>
          <ac:spMkLst>
            <pc:docMk/>
            <pc:sldMk cId="2979377646" sldId="492"/>
            <ac:spMk id="33" creationId="{2B743988-B01F-CA1C-9865-F1E20A0C9203}"/>
          </ac:spMkLst>
        </pc:spChg>
        <pc:spChg chg="add mod">
          <ac:chgData name="Tsemach Mizrachi" userId="85fcc19c-b38c-410f-93a9-519990a4c1f0" providerId="ADAL" clId="{F7301F52-2653-4F42-8206-85DD798665E7}" dt="2023-04-12T04:49:55.345" v="11574" actId="1076"/>
          <ac:spMkLst>
            <pc:docMk/>
            <pc:sldMk cId="2979377646" sldId="492"/>
            <ac:spMk id="34" creationId="{46C35E57-D4F3-3448-E49C-FFD69FD447E1}"/>
          </ac:spMkLst>
        </pc:spChg>
        <pc:grpChg chg="add del mod">
          <ac:chgData name="Tsemach Mizrachi" userId="85fcc19c-b38c-410f-93a9-519990a4c1f0" providerId="ADAL" clId="{F7301F52-2653-4F42-8206-85DD798665E7}" dt="2023-04-12T04:23:41.820" v="11067" actId="478"/>
          <ac:grpSpMkLst>
            <pc:docMk/>
            <pc:sldMk cId="2979377646" sldId="492"/>
            <ac:grpSpMk id="19" creationId="{E2BFD7EE-7A25-55A5-808A-EBC3E5A148F0}"/>
          </ac:grpSpMkLst>
        </pc:grpChg>
        <pc:grpChg chg="add mod">
          <ac:chgData name="Tsemach Mizrachi" userId="85fcc19c-b38c-410f-93a9-519990a4c1f0" providerId="ADAL" clId="{F7301F52-2653-4F42-8206-85DD798665E7}" dt="2023-04-12T04:49:38.995" v="11571" actId="1076"/>
          <ac:grpSpMkLst>
            <pc:docMk/>
            <pc:sldMk cId="2979377646" sldId="492"/>
            <ac:grpSpMk id="28" creationId="{7C403518-5418-C415-FED6-E94FD927B727}"/>
          </ac:grpSpMkLst>
        </pc:grpChg>
        <pc:grpChg chg="del">
          <ac:chgData name="Tsemach Mizrachi" userId="85fcc19c-b38c-410f-93a9-519990a4c1f0" providerId="ADAL" clId="{F7301F52-2653-4F42-8206-85DD798665E7}" dt="2023-04-12T04:07:12.023" v="10861" actId="478"/>
          <ac:grpSpMkLst>
            <pc:docMk/>
            <pc:sldMk cId="2979377646" sldId="492"/>
            <ac:grpSpMk id="31" creationId="{9B85BAE5-4DA3-225F-F5FD-01499DE46379}"/>
          </ac:grpSpMkLst>
        </pc:grpChg>
        <pc:grpChg chg="del mod">
          <ac:chgData name="Tsemach Mizrachi" userId="85fcc19c-b38c-410f-93a9-519990a4c1f0" providerId="ADAL" clId="{F7301F52-2653-4F42-8206-85DD798665E7}" dt="2023-04-12T04:09:13.360" v="10869" actId="478"/>
          <ac:grpSpMkLst>
            <pc:docMk/>
            <pc:sldMk cId="2979377646" sldId="492"/>
            <ac:grpSpMk id="35" creationId="{47BBDC23-5075-1E7A-68E3-5770DC36344F}"/>
          </ac:grpSpMkLst>
        </pc:grpChg>
        <pc:picChg chg="del mod topLvl">
          <ac:chgData name="Tsemach Mizrachi" userId="85fcc19c-b38c-410f-93a9-519990a4c1f0" providerId="ADAL" clId="{F7301F52-2653-4F42-8206-85DD798665E7}" dt="2023-04-12T04:28:58.315" v="11261" actId="478"/>
          <ac:picMkLst>
            <pc:docMk/>
            <pc:sldMk cId="2979377646" sldId="492"/>
            <ac:picMk id="21" creationId="{F9DCBE03-ABDB-EF9D-B70E-59AF11134495}"/>
          </ac:picMkLst>
        </pc:picChg>
        <pc:picChg chg="del">
          <ac:chgData name="Tsemach Mizrachi" userId="85fcc19c-b38c-410f-93a9-519990a4c1f0" providerId="ADAL" clId="{F7301F52-2653-4F42-8206-85DD798665E7}" dt="2023-04-12T04:07:13.615" v="10862" actId="478"/>
          <ac:picMkLst>
            <pc:docMk/>
            <pc:sldMk cId="2979377646" sldId="492"/>
            <ac:picMk id="4100" creationId="{546643DF-0E59-CB57-F96C-EF15D6E2B718}"/>
          </ac:picMkLst>
        </pc:picChg>
        <pc:picChg chg="add mod">
          <ac:chgData name="Tsemach Mizrachi" userId="85fcc19c-b38c-410f-93a9-519990a4c1f0" providerId="ADAL" clId="{F7301F52-2653-4F42-8206-85DD798665E7}" dt="2023-04-12T04:09:18.152" v="10870" actId="1076"/>
          <ac:picMkLst>
            <pc:docMk/>
            <pc:sldMk cId="2979377646" sldId="492"/>
            <ac:picMk id="5122" creationId="{EF3A4850-F1C3-30BD-2E37-CA2DB36066E3}"/>
          </ac:picMkLst>
        </pc:picChg>
        <pc:cxnChg chg="add mod">
          <ac:chgData name="Tsemach Mizrachi" userId="85fcc19c-b38c-410f-93a9-519990a4c1f0" providerId="ADAL" clId="{F7301F52-2653-4F42-8206-85DD798665E7}" dt="2023-04-12T04:41:51.056" v="11403" actId="164"/>
          <ac:cxnSpMkLst>
            <pc:docMk/>
            <pc:sldMk cId="2979377646" sldId="492"/>
            <ac:cxnSpMk id="27" creationId="{34E917EB-321C-8A76-6366-653CDFE546CE}"/>
          </ac:cxnSpMkLst>
        </pc:cxnChg>
      </pc:sldChg>
      <pc:sldChg chg="add">
        <pc:chgData name="Tsemach Mizrachi" userId="85fcc19c-b38c-410f-93a9-519990a4c1f0" providerId="ADAL" clId="{F7301F52-2653-4F42-8206-85DD798665E7}" dt="2023-04-12T04:23:33.830" v="11066" actId="2890"/>
        <pc:sldMkLst>
          <pc:docMk/>
          <pc:sldMk cId="3302156838" sldId="493"/>
        </pc:sldMkLst>
      </pc:sldChg>
      <pc:sldChg chg="addSp delSp modSp add mod">
        <pc:chgData name="Tsemach Mizrachi" userId="85fcc19c-b38c-410f-93a9-519990a4c1f0" providerId="ADAL" clId="{F7301F52-2653-4F42-8206-85DD798665E7}" dt="2023-04-12T05:02:00.810" v="11887" actId="1036"/>
        <pc:sldMkLst>
          <pc:docMk/>
          <pc:sldMk cId="1008230549" sldId="494"/>
        </pc:sldMkLst>
        <pc:spChg chg="mod">
          <ac:chgData name="Tsemach Mizrachi" userId="85fcc19c-b38c-410f-93a9-519990a4c1f0" providerId="ADAL" clId="{F7301F52-2653-4F42-8206-85DD798665E7}" dt="2023-04-12T04:50:37.157" v="11591" actId="6549"/>
          <ac:spMkLst>
            <pc:docMk/>
            <pc:sldMk cId="1008230549" sldId="494"/>
            <ac:spMk id="2" creationId="{040AC9AD-40B0-4D8F-B7E3-CC69AD5DF57F}"/>
          </ac:spMkLst>
        </pc:spChg>
        <pc:spChg chg="add del mod">
          <ac:chgData name="Tsemach Mizrachi" userId="85fcc19c-b38c-410f-93a9-519990a4c1f0" providerId="ADAL" clId="{F7301F52-2653-4F42-8206-85DD798665E7}" dt="2023-04-12T04:56:59.785" v="11701"/>
          <ac:spMkLst>
            <pc:docMk/>
            <pc:sldMk cId="1008230549" sldId="494"/>
            <ac:spMk id="3" creationId="{41556ABD-DA8F-EB01-5877-E93EA1833956}"/>
          </ac:spMkLst>
        </pc:spChg>
        <pc:spChg chg="add mod">
          <ac:chgData name="Tsemach Mizrachi" userId="85fcc19c-b38c-410f-93a9-519990a4c1f0" providerId="ADAL" clId="{F7301F52-2653-4F42-8206-85DD798665E7}" dt="2023-04-12T05:01:19.508" v="11820" actId="1076"/>
          <ac:spMkLst>
            <pc:docMk/>
            <pc:sldMk cId="1008230549" sldId="494"/>
            <ac:spMk id="4" creationId="{5B03915E-C48F-AF5D-44D5-5FB4E0EFAAE6}"/>
          </ac:spMkLst>
        </pc:spChg>
        <pc:spChg chg="add mod">
          <ac:chgData name="Tsemach Mizrachi" userId="85fcc19c-b38c-410f-93a9-519990a4c1f0" providerId="ADAL" clId="{F7301F52-2653-4F42-8206-85DD798665E7}" dt="2023-04-12T05:02:00.810" v="11887" actId="1036"/>
          <ac:spMkLst>
            <pc:docMk/>
            <pc:sldMk cId="1008230549" sldId="494"/>
            <ac:spMk id="5" creationId="{06EDAB38-CF92-97A5-059B-E9C5B65AA29C}"/>
          </ac:spMkLst>
        </pc:spChg>
        <pc:spChg chg="mod">
          <ac:chgData name="Tsemach Mizrachi" userId="85fcc19c-b38c-410f-93a9-519990a4c1f0" providerId="ADAL" clId="{F7301F52-2653-4F42-8206-85DD798665E7}" dt="2023-04-12T04:57:15.208" v="11703"/>
          <ac:spMkLst>
            <pc:docMk/>
            <pc:sldMk cId="1008230549" sldId="494"/>
            <ac:spMk id="7" creationId="{5D6D7F3D-3FA1-4E90-B5F3-A1F1B5E37FB4}"/>
          </ac:spMkLst>
        </pc:spChg>
        <pc:spChg chg="mod">
          <ac:chgData name="Tsemach Mizrachi" userId="85fcc19c-b38c-410f-93a9-519990a4c1f0" providerId="ADAL" clId="{F7301F52-2653-4F42-8206-85DD798665E7}" dt="2023-04-12T05:01:17.058" v="11819" actId="1076"/>
          <ac:spMkLst>
            <pc:docMk/>
            <pc:sldMk cId="1008230549" sldId="494"/>
            <ac:spMk id="9" creationId="{0813EAAD-E98E-E13F-ED74-4F6E44EBAA97}"/>
          </ac:spMkLst>
        </pc:spChg>
        <pc:spChg chg="del">
          <ac:chgData name="Tsemach Mizrachi" userId="85fcc19c-b38c-410f-93a9-519990a4c1f0" providerId="ADAL" clId="{F7301F52-2653-4F42-8206-85DD798665E7}" dt="2023-04-12T04:56:27.431" v="11691" actId="478"/>
          <ac:spMkLst>
            <pc:docMk/>
            <pc:sldMk cId="1008230549" sldId="494"/>
            <ac:spMk id="11" creationId="{6FFC56EF-8CB9-F6FF-2A66-131F8525C5E9}"/>
          </ac:spMkLst>
        </pc:spChg>
        <pc:spChg chg="del">
          <ac:chgData name="Tsemach Mizrachi" userId="85fcc19c-b38c-410f-93a9-519990a4c1f0" providerId="ADAL" clId="{F7301F52-2653-4F42-8206-85DD798665E7}" dt="2023-04-12T04:56:28.867" v="11692" actId="478"/>
          <ac:spMkLst>
            <pc:docMk/>
            <pc:sldMk cId="1008230549" sldId="494"/>
            <ac:spMk id="12" creationId="{786E42DF-1B27-23A8-2547-D71DCDF59305}"/>
          </ac:spMkLst>
        </pc:spChg>
        <pc:spChg chg="del">
          <ac:chgData name="Tsemach Mizrachi" userId="85fcc19c-b38c-410f-93a9-519990a4c1f0" providerId="ADAL" clId="{F7301F52-2653-4F42-8206-85DD798665E7}" dt="2023-04-12T04:56:30.411" v="11693" actId="478"/>
          <ac:spMkLst>
            <pc:docMk/>
            <pc:sldMk cId="1008230549" sldId="494"/>
            <ac:spMk id="13" creationId="{011AED42-FBF7-2AC6-4544-CBE0013F84AA}"/>
          </ac:spMkLst>
        </pc:spChg>
        <pc:spChg chg="del">
          <ac:chgData name="Tsemach Mizrachi" userId="85fcc19c-b38c-410f-93a9-519990a4c1f0" providerId="ADAL" clId="{F7301F52-2653-4F42-8206-85DD798665E7}" dt="2023-04-12T04:56:32.033" v="11694" actId="478"/>
          <ac:spMkLst>
            <pc:docMk/>
            <pc:sldMk cId="1008230549" sldId="494"/>
            <ac:spMk id="14" creationId="{F0EEEB7A-77FF-2A46-E010-1169E5205801}"/>
          </ac:spMkLst>
        </pc:spChg>
        <pc:grpChg chg="del">
          <ac:chgData name="Tsemach Mizrachi" userId="85fcc19c-b38c-410f-93a9-519990a4c1f0" providerId="ADAL" clId="{F7301F52-2653-4F42-8206-85DD798665E7}" dt="2023-04-12T04:56:34.202" v="11695" actId="478"/>
          <ac:grpSpMkLst>
            <pc:docMk/>
            <pc:sldMk cId="1008230549" sldId="494"/>
            <ac:grpSpMk id="19" creationId="{E2BFD7EE-7A25-55A5-808A-EBC3E5A148F0}"/>
          </ac:grpSpMkLst>
        </pc:grpChg>
        <pc:picChg chg="del">
          <ac:chgData name="Tsemach Mizrachi" userId="85fcc19c-b38c-410f-93a9-519990a4c1f0" providerId="ADAL" clId="{F7301F52-2653-4F42-8206-85DD798665E7}" dt="2023-04-12T04:50:44.609" v="11592" actId="478"/>
          <ac:picMkLst>
            <pc:docMk/>
            <pc:sldMk cId="1008230549" sldId="494"/>
            <ac:picMk id="5122" creationId="{EF3A4850-F1C3-30BD-2E37-CA2DB36066E3}"/>
          </ac:picMkLst>
        </pc:picChg>
        <pc:picChg chg="add mod">
          <ac:chgData name="Tsemach Mizrachi" userId="85fcc19c-b38c-410f-93a9-519990a4c1f0" providerId="ADAL" clId="{F7301F52-2653-4F42-8206-85DD798665E7}" dt="2023-04-12T05:01:14.553" v="11818" actId="1076"/>
          <ac:picMkLst>
            <pc:docMk/>
            <pc:sldMk cId="1008230549" sldId="494"/>
            <ac:picMk id="6146" creationId="{13D137B8-510B-F963-E7CF-5A9F8F880DE1}"/>
          </ac:picMkLst>
        </pc:picChg>
        <pc:picChg chg="add mod">
          <ac:chgData name="Tsemach Mizrachi" userId="85fcc19c-b38c-410f-93a9-519990a4c1f0" providerId="ADAL" clId="{F7301F52-2653-4F42-8206-85DD798665E7}" dt="2023-04-12T05:01:06.073" v="11815" actId="1076"/>
          <ac:picMkLst>
            <pc:docMk/>
            <pc:sldMk cId="1008230549" sldId="494"/>
            <ac:picMk id="6148" creationId="{00D3A5B8-DED4-8E23-F9C0-17AA4F0AE396}"/>
          </ac:picMkLst>
        </pc:picChg>
      </pc:sldChg>
      <pc:sldChg chg="delSp modSp new mod">
        <pc:chgData name="Tsemach Mizrachi" userId="85fcc19c-b38c-410f-93a9-519990a4c1f0" providerId="ADAL" clId="{F7301F52-2653-4F42-8206-85DD798665E7}" dt="2023-04-12T18:39:56.414" v="11921" actId="403"/>
        <pc:sldMkLst>
          <pc:docMk/>
          <pc:sldMk cId="1738687908" sldId="495"/>
        </pc:sldMkLst>
        <pc:spChg chg="del">
          <ac:chgData name="Tsemach Mizrachi" userId="85fcc19c-b38c-410f-93a9-519990a4c1f0" providerId="ADAL" clId="{F7301F52-2653-4F42-8206-85DD798665E7}" dt="2023-04-12T18:39:33.714" v="11890" actId="478"/>
          <ac:spMkLst>
            <pc:docMk/>
            <pc:sldMk cId="1738687908" sldId="495"/>
            <ac:spMk id="2" creationId="{7DE6CB3E-C771-ADA7-AA38-2C62D2748013}"/>
          </ac:spMkLst>
        </pc:spChg>
        <pc:spChg chg="mod">
          <ac:chgData name="Tsemach Mizrachi" userId="85fcc19c-b38c-410f-93a9-519990a4c1f0" providerId="ADAL" clId="{F7301F52-2653-4F42-8206-85DD798665E7}" dt="2023-04-12T18:39:56.414" v="11921" actId="403"/>
          <ac:spMkLst>
            <pc:docMk/>
            <pc:sldMk cId="1738687908" sldId="495"/>
            <ac:spMk id="3" creationId="{161FBD88-6A26-25DD-3694-150212974AFF}"/>
          </ac:spMkLst>
        </pc:spChg>
      </pc:sldChg>
      <pc:sldChg chg="modSp add mod">
        <pc:chgData name="Tsemach Mizrachi" userId="85fcc19c-b38c-410f-93a9-519990a4c1f0" providerId="ADAL" clId="{F7301F52-2653-4F42-8206-85DD798665E7}" dt="2023-04-12T18:40:17.025" v="11929" actId="20577"/>
        <pc:sldMkLst>
          <pc:docMk/>
          <pc:sldMk cId="3511763935" sldId="496"/>
        </pc:sldMkLst>
        <pc:spChg chg="mod">
          <ac:chgData name="Tsemach Mizrachi" userId="85fcc19c-b38c-410f-93a9-519990a4c1f0" providerId="ADAL" clId="{F7301F52-2653-4F42-8206-85DD798665E7}" dt="2023-04-12T18:40:17.025" v="11929" actId="20577"/>
          <ac:spMkLst>
            <pc:docMk/>
            <pc:sldMk cId="3511763935" sldId="496"/>
            <ac:spMk id="3" creationId="{161FBD88-6A26-25DD-3694-150212974AFF}"/>
          </ac:spMkLst>
        </pc:spChg>
      </pc:sldChg>
      <pc:sldChg chg="modSp add mod">
        <pc:chgData name="Tsemach Mizrachi" userId="85fcc19c-b38c-410f-93a9-519990a4c1f0" providerId="ADAL" clId="{F7301F52-2653-4F42-8206-85DD798665E7}" dt="2023-04-12T18:40:33.854" v="11944" actId="20577"/>
        <pc:sldMkLst>
          <pc:docMk/>
          <pc:sldMk cId="3783786369" sldId="497"/>
        </pc:sldMkLst>
        <pc:spChg chg="mod">
          <ac:chgData name="Tsemach Mizrachi" userId="85fcc19c-b38c-410f-93a9-519990a4c1f0" providerId="ADAL" clId="{F7301F52-2653-4F42-8206-85DD798665E7}" dt="2023-04-12T18:40:33.854" v="11944" actId="20577"/>
          <ac:spMkLst>
            <pc:docMk/>
            <pc:sldMk cId="3783786369" sldId="497"/>
            <ac:spMk id="3" creationId="{161FBD88-6A26-25DD-3694-150212974AFF}"/>
          </ac:spMkLst>
        </pc:spChg>
      </pc:sldChg>
      <pc:sldChg chg="addSp delSp modSp add mod">
        <pc:chgData name="Tsemach Mizrachi" userId="85fcc19c-b38c-410f-93a9-519990a4c1f0" providerId="ADAL" clId="{F7301F52-2653-4F42-8206-85DD798665E7}" dt="2023-04-12T18:48:32.076" v="12036" actId="1076"/>
        <pc:sldMkLst>
          <pc:docMk/>
          <pc:sldMk cId="1663884572" sldId="498"/>
        </pc:sldMkLst>
        <pc:spChg chg="mod">
          <ac:chgData name="Tsemach Mizrachi" userId="85fcc19c-b38c-410f-93a9-519990a4c1f0" providerId="ADAL" clId="{F7301F52-2653-4F42-8206-85DD798665E7}" dt="2023-04-12T18:41:01.652" v="11961" actId="20577"/>
          <ac:spMkLst>
            <pc:docMk/>
            <pc:sldMk cId="1663884572" sldId="498"/>
            <ac:spMk id="2" creationId="{040AC9AD-40B0-4D8F-B7E3-CC69AD5DF57F}"/>
          </ac:spMkLst>
        </pc:spChg>
        <pc:spChg chg="add del mod">
          <ac:chgData name="Tsemach Mizrachi" userId="85fcc19c-b38c-410f-93a9-519990a4c1f0" providerId="ADAL" clId="{F7301F52-2653-4F42-8206-85DD798665E7}" dt="2023-04-12T18:42:21.477" v="11986"/>
          <ac:spMkLst>
            <pc:docMk/>
            <pc:sldMk cId="1663884572" sldId="498"/>
            <ac:spMk id="3" creationId="{3196E0B5-6753-34EE-A4D5-9BEFA5423174}"/>
          </ac:spMkLst>
        </pc:spChg>
        <pc:spChg chg="del">
          <ac:chgData name="Tsemach Mizrachi" userId="85fcc19c-b38c-410f-93a9-519990a4c1f0" providerId="ADAL" clId="{F7301F52-2653-4F42-8206-85DD798665E7}" dt="2023-04-12T18:41:06.246" v="11963" actId="478"/>
          <ac:spMkLst>
            <pc:docMk/>
            <pc:sldMk cId="1663884572" sldId="498"/>
            <ac:spMk id="4" creationId="{5B03915E-C48F-AF5D-44D5-5FB4E0EFAAE6}"/>
          </ac:spMkLst>
        </pc:spChg>
        <pc:spChg chg="del">
          <ac:chgData name="Tsemach Mizrachi" userId="85fcc19c-b38c-410f-93a9-519990a4c1f0" providerId="ADAL" clId="{F7301F52-2653-4F42-8206-85DD798665E7}" dt="2023-04-12T18:41:11.253" v="11967" actId="478"/>
          <ac:spMkLst>
            <pc:docMk/>
            <pc:sldMk cId="1663884572" sldId="498"/>
            <ac:spMk id="5" creationId="{06EDAB38-CF92-97A5-059B-E9C5B65AA29C}"/>
          </ac:spMkLst>
        </pc:spChg>
        <pc:spChg chg="add mod">
          <ac:chgData name="Tsemach Mizrachi" userId="85fcc19c-b38c-410f-93a9-519990a4c1f0" providerId="ADAL" clId="{F7301F52-2653-4F42-8206-85DD798665E7}" dt="2023-04-12T18:46:54.558" v="12034" actId="692"/>
          <ac:spMkLst>
            <pc:docMk/>
            <pc:sldMk cId="1663884572" sldId="498"/>
            <ac:spMk id="6" creationId="{7A6B2EDB-FFEE-820E-136C-84F66A164827}"/>
          </ac:spMkLst>
        </pc:spChg>
        <pc:spChg chg="del mod">
          <ac:chgData name="Tsemach Mizrachi" userId="85fcc19c-b38c-410f-93a9-519990a4c1f0" providerId="ADAL" clId="{F7301F52-2653-4F42-8206-85DD798665E7}" dt="2023-04-12T18:45:01.355" v="11989" actId="478"/>
          <ac:spMkLst>
            <pc:docMk/>
            <pc:sldMk cId="1663884572" sldId="498"/>
            <ac:spMk id="7" creationId="{5D6D7F3D-3FA1-4E90-B5F3-A1F1B5E37FB4}"/>
          </ac:spMkLst>
        </pc:spChg>
        <pc:spChg chg="del mod">
          <ac:chgData name="Tsemach Mizrachi" userId="85fcc19c-b38c-410f-93a9-519990a4c1f0" providerId="ADAL" clId="{F7301F52-2653-4F42-8206-85DD798665E7}" dt="2023-04-12T18:41:09.380" v="11966" actId="478"/>
          <ac:spMkLst>
            <pc:docMk/>
            <pc:sldMk cId="1663884572" sldId="498"/>
            <ac:spMk id="9" creationId="{0813EAAD-E98E-E13F-ED74-4F6E44EBAA97}"/>
          </ac:spMkLst>
        </pc:spChg>
        <pc:picChg chg="add mod">
          <ac:chgData name="Tsemach Mizrachi" userId="85fcc19c-b38c-410f-93a9-519990a4c1f0" providerId="ADAL" clId="{F7301F52-2653-4F42-8206-85DD798665E7}" dt="2023-04-12T18:48:32.076" v="12036" actId="1076"/>
          <ac:picMkLst>
            <pc:docMk/>
            <pc:sldMk cId="1663884572" sldId="498"/>
            <ac:picMk id="1026" creationId="{75741970-3F38-8CE2-2601-A3C9BFFC347E}"/>
          </ac:picMkLst>
        </pc:picChg>
        <pc:picChg chg="del">
          <ac:chgData name="Tsemach Mizrachi" userId="85fcc19c-b38c-410f-93a9-519990a4c1f0" providerId="ADAL" clId="{F7301F52-2653-4F42-8206-85DD798665E7}" dt="2023-04-12T18:41:04.227" v="11962" actId="478"/>
          <ac:picMkLst>
            <pc:docMk/>
            <pc:sldMk cId="1663884572" sldId="498"/>
            <ac:picMk id="6146" creationId="{13D137B8-510B-F963-E7CF-5A9F8F880DE1}"/>
          </ac:picMkLst>
        </pc:picChg>
        <pc:picChg chg="del">
          <ac:chgData name="Tsemach Mizrachi" userId="85fcc19c-b38c-410f-93a9-519990a4c1f0" providerId="ADAL" clId="{F7301F52-2653-4F42-8206-85DD798665E7}" dt="2023-04-12T18:41:12.134" v="11968" actId="478"/>
          <ac:picMkLst>
            <pc:docMk/>
            <pc:sldMk cId="1663884572" sldId="498"/>
            <ac:picMk id="6148" creationId="{00D3A5B8-DED4-8E23-F9C0-17AA4F0AE396}"/>
          </ac:picMkLst>
        </pc:picChg>
      </pc:sldChg>
      <pc:sldChg chg="addSp delSp modSp add mod">
        <pc:chgData name="Tsemach Mizrachi" userId="85fcc19c-b38c-410f-93a9-519990a4c1f0" providerId="ADAL" clId="{F7301F52-2653-4F42-8206-85DD798665E7}" dt="2023-04-12T19:02:07.488" v="12417" actId="1076"/>
        <pc:sldMkLst>
          <pc:docMk/>
          <pc:sldMk cId="804928952" sldId="499"/>
        </pc:sldMkLst>
        <pc:spChg chg="mod">
          <ac:chgData name="Tsemach Mizrachi" userId="85fcc19c-b38c-410f-93a9-519990a4c1f0" providerId="ADAL" clId="{F7301F52-2653-4F42-8206-85DD798665E7}" dt="2023-04-12T18:48:48.099" v="12046" actId="5793"/>
          <ac:spMkLst>
            <pc:docMk/>
            <pc:sldMk cId="804928952" sldId="499"/>
            <ac:spMk id="2" creationId="{040AC9AD-40B0-4D8F-B7E3-CC69AD5DF57F}"/>
          </ac:spMkLst>
        </pc:spChg>
        <pc:spChg chg="add mod">
          <ac:chgData name="Tsemach Mizrachi" userId="85fcc19c-b38c-410f-93a9-519990a4c1f0" providerId="ADAL" clId="{F7301F52-2653-4F42-8206-85DD798665E7}" dt="2023-04-12T19:02:01.285" v="12416" actId="1035"/>
          <ac:spMkLst>
            <pc:docMk/>
            <pc:sldMk cId="804928952" sldId="499"/>
            <ac:spMk id="3" creationId="{88DF9427-8A0A-EDA8-9881-0AC888263A2B}"/>
          </ac:spMkLst>
        </pc:spChg>
        <pc:spChg chg="mod">
          <ac:chgData name="Tsemach Mizrachi" userId="85fcc19c-b38c-410f-93a9-519990a4c1f0" providerId="ADAL" clId="{F7301F52-2653-4F42-8206-85DD798665E7}" dt="2023-04-12T19:01:58.004" v="12411" actId="1035"/>
          <ac:spMkLst>
            <pc:docMk/>
            <pc:sldMk cId="804928952" sldId="499"/>
            <ac:spMk id="6" creationId="{7A6B2EDB-FFEE-820E-136C-84F66A164827}"/>
          </ac:spMkLst>
        </pc:spChg>
        <pc:picChg chg="del">
          <ac:chgData name="Tsemach Mizrachi" userId="85fcc19c-b38c-410f-93a9-519990a4c1f0" providerId="ADAL" clId="{F7301F52-2653-4F42-8206-85DD798665E7}" dt="2023-04-12T18:48:40.962" v="12038" actId="478"/>
          <ac:picMkLst>
            <pc:docMk/>
            <pc:sldMk cId="804928952" sldId="499"/>
            <ac:picMk id="1026" creationId="{75741970-3F38-8CE2-2601-A3C9BFFC347E}"/>
          </ac:picMkLst>
        </pc:picChg>
        <pc:picChg chg="add mod">
          <ac:chgData name="Tsemach Mizrachi" userId="85fcc19c-b38c-410f-93a9-519990a4c1f0" providerId="ADAL" clId="{F7301F52-2653-4F42-8206-85DD798665E7}" dt="2023-04-12T19:02:07.488" v="12417" actId="1076"/>
          <ac:picMkLst>
            <pc:docMk/>
            <pc:sldMk cId="804928952" sldId="499"/>
            <ac:picMk id="2050" creationId="{5AC79832-C0A2-F056-6F5B-1AF407DD2BD6}"/>
          </ac:picMkLst>
        </pc:picChg>
      </pc:sldChg>
      <pc:sldChg chg="addSp delSp modSp add mod">
        <pc:chgData name="Tsemach Mizrachi" userId="85fcc19c-b38c-410f-93a9-519990a4c1f0" providerId="ADAL" clId="{F7301F52-2653-4F42-8206-85DD798665E7}" dt="2023-04-12T19:16:18.004" v="12514" actId="1076"/>
        <pc:sldMkLst>
          <pc:docMk/>
          <pc:sldMk cId="1009737420" sldId="500"/>
        </pc:sldMkLst>
        <pc:spChg chg="mod">
          <ac:chgData name="Tsemach Mizrachi" userId="85fcc19c-b38c-410f-93a9-519990a4c1f0" providerId="ADAL" clId="{F7301F52-2653-4F42-8206-85DD798665E7}" dt="2023-04-12T19:03:09.053" v="12429" actId="20577"/>
          <ac:spMkLst>
            <pc:docMk/>
            <pc:sldMk cId="1009737420" sldId="500"/>
            <ac:spMk id="2" creationId="{040AC9AD-40B0-4D8F-B7E3-CC69AD5DF57F}"/>
          </ac:spMkLst>
        </pc:spChg>
        <pc:spChg chg="mod">
          <ac:chgData name="Tsemach Mizrachi" userId="85fcc19c-b38c-410f-93a9-519990a4c1f0" providerId="ADAL" clId="{F7301F52-2653-4F42-8206-85DD798665E7}" dt="2023-04-12T19:03:26.967" v="12433" actId="20577"/>
          <ac:spMkLst>
            <pc:docMk/>
            <pc:sldMk cId="1009737420" sldId="500"/>
            <ac:spMk id="3" creationId="{88DF9427-8A0A-EDA8-9881-0AC888263A2B}"/>
          </ac:spMkLst>
        </pc:spChg>
        <pc:spChg chg="add mod">
          <ac:chgData name="Tsemach Mizrachi" userId="85fcc19c-b38c-410f-93a9-519990a4c1f0" providerId="ADAL" clId="{F7301F52-2653-4F42-8206-85DD798665E7}" dt="2023-04-12T19:11:26.431" v="12488" actId="1076"/>
          <ac:spMkLst>
            <pc:docMk/>
            <pc:sldMk cId="1009737420" sldId="500"/>
            <ac:spMk id="4" creationId="{2A8E1635-5541-B6F5-B279-E7ABCE9AD945}"/>
          </ac:spMkLst>
        </pc:spChg>
        <pc:spChg chg="add del">
          <ac:chgData name="Tsemach Mizrachi" userId="85fcc19c-b38c-410f-93a9-519990a4c1f0" providerId="ADAL" clId="{F7301F52-2653-4F42-8206-85DD798665E7}" dt="2023-04-12T19:10:19.424" v="12474"/>
          <ac:spMkLst>
            <pc:docMk/>
            <pc:sldMk cId="1009737420" sldId="500"/>
            <ac:spMk id="5" creationId="{A59E9A4D-0700-B3B2-04B6-5D2DD80EE385}"/>
          </ac:spMkLst>
        </pc:spChg>
        <pc:spChg chg="mod">
          <ac:chgData name="Tsemach Mizrachi" userId="85fcc19c-b38c-410f-93a9-519990a4c1f0" providerId="ADAL" clId="{F7301F52-2653-4F42-8206-85DD798665E7}" dt="2023-04-12T19:09:09.438" v="12468" actId="1076"/>
          <ac:spMkLst>
            <pc:docMk/>
            <pc:sldMk cId="1009737420" sldId="500"/>
            <ac:spMk id="6" creationId="{7A6B2EDB-FFEE-820E-136C-84F66A164827}"/>
          </ac:spMkLst>
        </pc:spChg>
        <pc:spChg chg="add mod">
          <ac:chgData name="Tsemach Mizrachi" userId="85fcc19c-b38c-410f-93a9-519990a4c1f0" providerId="ADAL" clId="{F7301F52-2653-4F42-8206-85DD798665E7}" dt="2023-04-12T19:11:29.341" v="12489" actId="1076"/>
          <ac:spMkLst>
            <pc:docMk/>
            <pc:sldMk cId="1009737420" sldId="500"/>
            <ac:spMk id="7" creationId="{F58D901F-AE71-55BB-9593-0055F4A18832}"/>
          </ac:spMkLst>
        </pc:spChg>
        <pc:spChg chg="add mod">
          <ac:chgData name="Tsemach Mizrachi" userId="85fcc19c-b38c-410f-93a9-519990a4c1f0" providerId="ADAL" clId="{F7301F52-2653-4F42-8206-85DD798665E7}" dt="2023-04-12T19:16:18.004" v="12514" actId="1076"/>
          <ac:spMkLst>
            <pc:docMk/>
            <pc:sldMk cId="1009737420" sldId="500"/>
            <ac:spMk id="8" creationId="{703F9F13-E3B7-149A-D908-B4CE4BB56CBA}"/>
          </ac:spMkLst>
        </pc:spChg>
        <pc:picChg chg="del">
          <ac:chgData name="Tsemach Mizrachi" userId="85fcc19c-b38c-410f-93a9-519990a4c1f0" providerId="ADAL" clId="{F7301F52-2653-4F42-8206-85DD798665E7}" dt="2023-04-12T19:05:32.239" v="12434" actId="478"/>
          <ac:picMkLst>
            <pc:docMk/>
            <pc:sldMk cId="1009737420" sldId="500"/>
            <ac:picMk id="2050" creationId="{5AC79832-C0A2-F056-6F5B-1AF407DD2BD6}"/>
          </ac:picMkLst>
        </pc:picChg>
        <pc:picChg chg="add mod">
          <ac:chgData name="Tsemach Mizrachi" userId="85fcc19c-b38c-410f-93a9-519990a4c1f0" providerId="ADAL" clId="{F7301F52-2653-4F42-8206-85DD798665E7}" dt="2023-04-12T19:10:10.540" v="12471" actId="1076"/>
          <ac:picMkLst>
            <pc:docMk/>
            <pc:sldMk cId="1009737420" sldId="500"/>
            <ac:picMk id="3074" creationId="{78809FEA-C293-9D3A-67B5-C23338E5971A}"/>
          </ac:picMkLst>
        </pc:picChg>
      </pc:sldChg>
      <pc:sldChg chg="addSp delSp modSp new mod">
        <pc:chgData name="Tsemach Mizrachi" userId="85fcc19c-b38c-410f-93a9-519990a4c1f0" providerId="ADAL" clId="{F7301F52-2653-4F42-8206-85DD798665E7}" dt="2023-04-12T19:29:11.614" v="12683" actId="1076"/>
        <pc:sldMkLst>
          <pc:docMk/>
          <pc:sldMk cId="2286988711" sldId="501"/>
        </pc:sldMkLst>
        <pc:spChg chg="del">
          <ac:chgData name="Tsemach Mizrachi" userId="85fcc19c-b38c-410f-93a9-519990a4c1f0" providerId="ADAL" clId="{F7301F52-2653-4F42-8206-85DD798665E7}" dt="2023-04-12T19:18:49.454" v="12522" actId="478"/>
          <ac:spMkLst>
            <pc:docMk/>
            <pc:sldMk cId="2286988711" sldId="501"/>
            <ac:spMk id="2" creationId="{CCF7F0D1-29A4-64D8-1B4C-9FD7946A4F51}"/>
          </ac:spMkLst>
        </pc:spChg>
        <pc:spChg chg="del">
          <ac:chgData name="Tsemach Mizrachi" userId="85fcc19c-b38c-410f-93a9-519990a4c1f0" providerId="ADAL" clId="{F7301F52-2653-4F42-8206-85DD798665E7}" dt="2023-04-12T19:18:24.161" v="12516" actId="478"/>
          <ac:spMkLst>
            <pc:docMk/>
            <pc:sldMk cId="2286988711" sldId="501"/>
            <ac:spMk id="3" creationId="{FBED3C98-631B-70E2-09F3-5340A4DC199D}"/>
          </ac:spMkLst>
        </pc:spChg>
        <pc:spChg chg="add del">
          <ac:chgData name="Tsemach Mizrachi" userId="85fcc19c-b38c-410f-93a9-519990a4c1f0" providerId="ADAL" clId="{F7301F52-2653-4F42-8206-85DD798665E7}" dt="2023-04-12T19:18:26.392" v="12518"/>
          <ac:spMkLst>
            <pc:docMk/>
            <pc:sldMk cId="2286988711" sldId="501"/>
            <ac:spMk id="4" creationId="{889EE83D-54CA-A7A3-73C6-CFC0A34594DD}"/>
          </ac:spMkLst>
        </pc:spChg>
        <pc:spChg chg="add del mod">
          <ac:chgData name="Tsemach Mizrachi" userId="85fcc19c-b38c-410f-93a9-519990a4c1f0" providerId="ADAL" clId="{F7301F52-2653-4F42-8206-85DD798665E7}" dt="2023-04-12T19:18:38.052" v="12521" actId="478"/>
          <ac:spMkLst>
            <pc:docMk/>
            <pc:sldMk cId="2286988711" sldId="501"/>
            <ac:spMk id="5" creationId="{EA4F2122-6915-871F-BC2F-10814F682B11}"/>
          </ac:spMkLst>
        </pc:spChg>
        <pc:spChg chg="add mod">
          <ac:chgData name="Tsemach Mizrachi" userId="85fcc19c-b38c-410f-93a9-519990a4c1f0" providerId="ADAL" clId="{F7301F52-2653-4F42-8206-85DD798665E7}" dt="2023-04-12T19:19:12.258" v="12541" actId="313"/>
          <ac:spMkLst>
            <pc:docMk/>
            <pc:sldMk cId="2286988711" sldId="501"/>
            <ac:spMk id="6" creationId="{17422EEC-883D-8E7C-60E3-F523BF344EAC}"/>
          </ac:spMkLst>
        </pc:spChg>
        <pc:spChg chg="add mod">
          <ac:chgData name="Tsemach Mizrachi" userId="85fcc19c-b38c-410f-93a9-519990a4c1f0" providerId="ADAL" clId="{F7301F52-2653-4F42-8206-85DD798665E7}" dt="2023-04-12T19:27:16.414" v="12672" actId="20577"/>
          <ac:spMkLst>
            <pc:docMk/>
            <pc:sldMk cId="2286988711" sldId="501"/>
            <ac:spMk id="9" creationId="{90D3AE2F-DF64-4CE0-1209-8CE84CBC2EA6}"/>
          </ac:spMkLst>
        </pc:spChg>
        <pc:picChg chg="add mod">
          <ac:chgData name="Tsemach Mizrachi" userId="85fcc19c-b38c-410f-93a9-519990a4c1f0" providerId="ADAL" clId="{F7301F52-2653-4F42-8206-85DD798665E7}" dt="2023-04-12T19:29:11.614" v="12683" actId="1076"/>
          <ac:picMkLst>
            <pc:docMk/>
            <pc:sldMk cId="2286988711" sldId="501"/>
            <ac:picMk id="8" creationId="{6AB599BE-DFCE-88CE-74C5-AA7741E344FF}"/>
          </ac:picMkLst>
        </pc:picChg>
      </pc:sldChg>
      <pc:sldChg chg="addSp delSp modSp new mod setBg">
        <pc:chgData name="Tsemach Mizrachi" userId="85fcc19c-b38c-410f-93a9-519990a4c1f0" providerId="ADAL" clId="{F7301F52-2653-4F42-8206-85DD798665E7}" dt="2023-04-12T19:31:56.327" v="12742" actId="14100"/>
        <pc:sldMkLst>
          <pc:docMk/>
          <pc:sldMk cId="425929647" sldId="502"/>
        </pc:sldMkLst>
        <pc:spChg chg="del">
          <ac:chgData name="Tsemach Mizrachi" userId="85fcc19c-b38c-410f-93a9-519990a4c1f0" providerId="ADAL" clId="{F7301F52-2653-4F42-8206-85DD798665E7}" dt="2023-04-12T19:29:30.821" v="12686" actId="478"/>
          <ac:spMkLst>
            <pc:docMk/>
            <pc:sldMk cId="425929647" sldId="502"/>
            <ac:spMk id="2" creationId="{9C44A938-C5B4-4326-0579-0CE725201FEF}"/>
          </ac:spMkLst>
        </pc:spChg>
        <pc:spChg chg="del">
          <ac:chgData name="Tsemach Mizrachi" userId="85fcc19c-b38c-410f-93a9-519990a4c1f0" providerId="ADAL" clId="{F7301F52-2653-4F42-8206-85DD798665E7}" dt="2023-04-12T19:29:28.765" v="12685" actId="478"/>
          <ac:spMkLst>
            <pc:docMk/>
            <pc:sldMk cId="425929647" sldId="502"/>
            <ac:spMk id="3" creationId="{69FB963B-1A97-6DDA-2E7A-EBB3228D17BF}"/>
          </ac:spMkLst>
        </pc:spChg>
        <pc:spChg chg="add mod">
          <ac:chgData name="Tsemach Mizrachi" userId="85fcc19c-b38c-410f-93a9-519990a4c1f0" providerId="ADAL" clId="{F7301F52-2653-4F42-8206-85DD798665E7}" dt="2023-04-12T19:31:51.790" v="12741" actId="14100"/>
          <ac:spMkLst>
            <pc:docMk/>
            <pc:sldMk cId="425929647" sldId="502"/>
            <ac:spMk id="4" creationId="{1F500433-E7DE-2ED0-19D1-F1D039B4CCB5}"/>
          </ac:spMkLst>
        </pc:spChg>
        <pc:spChg chg="add mod">
          <ac:chgData name="Tsemach Mizrachi" userId="85fcc19c-b38c-410f-93a9-519990a4c1f0" providerId="ADAL" clId="{F7301F52-2653-4F42-8206-85DD798665E7}" dt="2023-04-12T19:31:56.327" v="12742" actId="14100"/>
          <ac:spMkLst>
            <pc:docMk/>
            <pc:sldMk cId="425929647" sldId="502"/>
            <ac:spMk id="5" creationId="{E35364A4-AA77-CCBA-B2F7-1CAC0D25F51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Housing</a:t>
            </a:r>
            <a:r>
              <a:rPr lang="en-US" baseline="0" dirty="0"/>
              <a:t> Price in Tel-Aviv (M </a:t>
            </a:r>
            <a:r>
              <a:rPr lang="he-IL" baseline="0" dirty="0"/>
              <a:t>ש"ח</a:t>
            </a:r>
            <a:r>
              <a:rPr lang="en-US" baseline="0" dirty="0"/>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0.10330484945089627"/>
          <c:y val="0.20222750571792764"/>
          <c:w val="0.85996764103117251"/>
          <c:h val="0.55004890749161517"/>
        </c:manualLayout>
      </c:layout>
      <c:scatterChart>
        <c:scatterStyle val="lineMarker"/>
        <c:varyColors val="0"/>
        <c:ser>
          <c:idx val="0"/>
          <c:order val="0"/>
          <c:tx>
            <c:strRef>
              <c:f>Sheet1!$B$1</c:f>
              <c:strCache>
                <c:ptCount val="1"/>
                <c:pt idx="0">
                  <c:v>Price (M)</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forward val="2"/>
            <c:dispRSqr val="0"/>
            <c:dispEq val="0"/>
          </c:trendline>
          <c:trendline>
            <c:spPr>
              <a:ln w="19050" cap="rnd">
                <a:solidFill>
                  <a:schemeClr val="accent1"/>
                </a:solidFill>
                <a:prstDash val="sysDot"/>
              </a:ln>
              <a:effectLst/>
            </c:spPr>
            <c:trendlineType val="linear"/>
            <c:dispRSqr val="0"/>
            <c:dispEq val="0"/>
          </c:trendline>
          <c:xVal>
            <c:numRef>
              <c:f>Sheet1!$A$2:$A$10</c:f>
              <c:numCache>
                <c:formatCode>General</c:formatCode>
                <c:ptCount val="9"/>
                <c:pt idx="0">
                  <c:v>50</c:v>
                </c:pt>
                <c:pt idx="1">
                  <c:v>74</c:v>
                </c:pt>
                <c:pt idx="2">
                  <c:v>80</c:v>
                </c:pt>
                <c:pt idx="3">
                  <c:v>120</c:v>
                </c:pt>
                <c:pt idx="4">
                  <c:v>60</c:v>
                </c:pt>
                <c:pt idx="5">
                  <c:v>90</c:v>
                </c:pt>
                <c:pt idx="6">
                  <c:v>140</c:v>
                </c:pt>
                <c:pt idx="7">
                  <c:v>85</c:v>
                </c:pt>
                <c:pt idx="8">
                  <c:v>110</c:v>
                </c:pt>
              </c:numCache>
            </c:numRef>
          </c:xVal>
          <c:yVal>
            <c:numRef>
              <c:f>Sheet1!$B$2:$B$10</c:f>
              <c:numCache>
                <c:formatCode>General</c:formatCode>
                <c:ptCount val="9"/>
                <c:pt idx="0">
                  <c:v>1.5</c:v>
                </c:pt>
                <c:pt idx="1">
                  <c:v>2.7</c:v>
                </c:pt>
                <c:pt idx="2">
                  <c:v>3.5</c:v>
                </c:pt>
                <c:pt idx="3">
                  <c:v>5</c:v>
                </c:pt>
                <c:pt idx="4">
                  <c:v>2.1</c:v>
                </c:pt>
                <c:pt idx="5">
                  <c:v>3</c:v>
                </c:pt>
                <c:pt idx="6">
                  <c:v>5.5</c:v>
                </c:pt>
                <c:pt idx="7">
                  <c:v>2.5</c:v>
                </c:pt>
                <c:pt idx="8">
                  <c:v>4.5</c:v>
                </c:pt>
              </c:numCache>
            </c:numRef>
          </c:yVal>
          <c:smooth val="0"/>
          <c:extLst>
            <c:ext xmlns:c16="http://schemas.microsoft.com/office/drawing/2014/chart" uri="{C3380CC4-5D6E-409C-BE32-E72D297353CC}">
              <c16:uniqueId val="{00000000-9C9E-421B-9D22-A2738755E0C2}"/>
            </c:ext>
          </c:extLst>
        </c:ser>
        <c:dLbls>
          <c:dLblPos val="t"/>
          <c:showLegendKey val="0"/>
          <c:showVal val="1"/>
          <c:showCatName val="0"/>
          <c:showSerName val="0"/>
          <c:showPercent val="0"/>
          <c:showBubbleSize val="0"/>
        </c:dLbls>
        <c:axId val="470160832"/>
        <c:axId val="470157552"/>
      </c:scatterChart>
      <c:valAx>
        <c:axId val="4701608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Size in (M</a:t>
                </a:r>
                <a:r>
                  <a:rPr lang="en-US" sz="1600" baseline="30000" dirty="0"/>
                  <a:t>2</a:t>
                </a:r>
                <a:r>
                  <a:rPr lang="en-US"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57552"/>
        <c:crosses val="autoZero"/>
        <c:crossBetween val="midCat"/>
      </c:valAx>
      <c:valAx>
        <c:axId val="470157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Price (M)</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60832"/>
        <c:crosses val="autoZero"/>
        <c:crossBetween val="midCat"/>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2:44:59.8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1.203"/>
    </inkml:context>
    <inkml:brush xml:id="br0">
      <inkml:brushProperty name="width" value="0.05" units="cm"/>
      <inkml:brushProperty name="height" value="0.05" units="cm"/>
    </inkml:brush>
  </inkml:definitions>
  <inkml:trace contextRef="#ctx0" brushRef="#br0">7 84 24575,'0'-1'0,"-1"1"0,1-1 0,-1 1 0,1-1 0,-1 1 0,1-1 0,-1 1 0,1-1 0,0 1 0,-1-1 0,1 1 0,0-1 0,0 0 0,-1 1 0,1-1 0,0 0 0,0 1 0,0-1 0,0 0 0,0 1 0,0-1 0,0 0 0,0 1 0,0-1 0,0 0 0,0 1 0,0-1 0,1 0 0,-1 0 0,18-15 0,34-2 0,-48 17 0,34-8 0,1 2 0,0 1 0,52-1 0,123 9 0,-93 1 0,-4-5 0,-46 0 0,77 7 0,-146-5 0,0 0 0,1 0 0,-1 1 0,0-1 0,1 1 0,-1-1 0,0 1 0,0 0 0,0 0 0,0 0 0,0 0 0,0 0 0,0 1 0,0-1 0,0 0 0,0 1 0,-1 0 0,1-1 0,-1 1 0,1 0 0,-1 0 0,2 2 0,-2 0 0,1-1 0,-1 1 0,-1 0 0,1-1 0,0 1 0,-1 0 0,0 0 0,0 0 0,0-1 0,0 1 0,-1 0 0,-1 5 0,-3 10 0,-1 0 0,-1 0 0,-1 0 0,-10 17 0,15-31 0,-47 94 0,-105 195 0,98-216 0,8-14 0,38-50 0,0 0 0,-1-1 0,-1-1 0,0 0 0,0 0 0,-24 14 0,24-17 0,0 0 0,0 1 0,0 0 0,2 1 0,-1 1 0,1 0 0,1 1 0,-13 19 0,13-13 0,-77 159 0,10 29-1365,66-183-5461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5.026"/>
    </inkml:context>
    <inkml:brush xml:id="br0">
      <inkml:brushProperty name="width" value="0.05" units="cm"/>
      <inkml:brushProperty name="height" value="0.05" units="cm"/>
    </inkml:brush>
  </inkml:definitions>
  <inkml:trace contextRef="#ctx0" brushRef="#br0">0 54 24575,'39'0'0,"0"-3"0,62-10 0,-20-2 0,2 5 0,140-2 0,-197 13 0,27-2 0,0 2 0,0 3 0,0 2 0,72 17 0,-34-6-1365,-65-14-5461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D168-5AEB-4A81-BA28-EE042125F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DA5732-1DB4-413A-BD82-BD6C23036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6E363-C7F8-4BC4-B2EA-44027718EBD1}"/>
              </a:ext>
            </a:extLst>
          </p:cNvPr>
          <p:cNvSpPr>
            <a:spLocks noGrp="1"/>
          </p:cNvSpPr>
          <p:nvPr>
            <p:ph type="dt" sz="half" idx="10"/>
          </p:nvPr>
        </p:nvSpPr>
        <p:spPr/>
        <p:txBody>
          <a:bodyPr/>
          <a:lstStyle/>
          <a:p>
            <a:fld id="{3120E729-8303-45EB-941C-7C8580AAAFE2}" type="datetimeFigureOut">
              <a:rPr lang="en-US" smtClean="0"/>
              <a:t>4/15/2023</a:t>
            </a:fld>
            <a:endParaRPr lang="en-US"/>
          </a:p>
        </p:txBody>
      </p:sp>
      <p:sp>
        <p:nvSpPr>
          <p:cNvPr id="5" name="Footer Placeholder 4">
            <a:extLst>
              <a:ext uri="{FF2B5EF4-FFF2-40B4-BE49-F238E27FC236}">
                <a16:creationId xmlns:a16="http://schemas.microsoft.com/office/drawing/2014/main" id="{4BD6B762-BAC7-4A9C-BDE7-11A0FA0A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6DE85-55BB-4E0D-BE86-EC7E98C83F96}"/>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7799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E667-6F59-41AC-B911-75FBF0769F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5FAB9-8CD0-4508-BDE7-5377B71DED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D2377-6F51-4B8F-8442-C1237607D014}"/>
              </a:ext>
            </a:extLst>
          </p:cNvPr>
          <p:cNvSpPr>
            <a:spLocks noGrp="1"/>
          </p:cNvSpPr>
          <p:nvPr>
            <p:ph type="dt" sz="half" idx="10"/>
          </p:nvPr>
        </p:nvSpPr>
        <p:spPr/>
        <p:txBody>
          <a:bodyPr/>
          <a:lstStyle/>
          <a:p>
            <a:fld id="{3120E729-8303-45EB-941C-7C8580AAAFE2}" type="datetimeFigureOut">
              <a:rPr lang="en-US" smtClean="0"/>
              <a:t>4/15/2023</a:t>
            </a:fld>
            <a:endParaRPr lang="en-US"/>
          </a:p>
        </p:txBody>
      </p:sp>
      <p:sp>
        <p:nvSpPr>
          <p:cNvPr id="5" name="Footer Placeholder 4">
            <a:extLst>
              <a:ext uri="{FF2B5EF4-FFF2-40B4-BE49-F238E27FC236}">
                <a16:creationId xmlns:a16="http://schemas.microsoft.com/office/drawing/2014/main" id="{D5905A20-D416-4024-8C0C-0D73A3F21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CE933-EA8E-46B5-9D0E-1F9DA671909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5815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5851C-6D7E-4CAA-980F-7DED9E7CD6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E20CB3-1F96-40BC-BD09-3B24782544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636EF-1F99-45A6-A93F-2B8753FFFDCC}"/>
              </a:ext>
            </a:extLst>
          </p:cNvPr>
          <p:cNvSpPr>
            <a:spLocks noGrp="1"/>
          </p:cNvSpPr>
          <p:nvPr>
            <p:ph type="dt" sz="half" idx="10"/>
          </p:nvPr>
        </p:nvSpPr>
        <p:spPr/>
        <p:txBody>
          <a:bodyPr/>
          <a:lstStyle/>
          <a:p>
            <a:fld id="{3120E729-8303-45EB-941C-7C8580AAAFE2}" type="datetimeFigureOut">
              <a:rPr lang="en-US" smtClean="0"/>
              <a:t>4/15/2023</a:t>
            </a:fld>
            <a:endParaRPr lang="en-US"/>
          </a:p>
        </p:txBody>
      </p:sp>
      <p:sp>
        <p:nvSpPr>
          <p:cNvPr id="5" name="Footer Placeholder 4">
            <a:extLst>
              <a:ext uri="{FF2B5EF4-FFF2-40B4-BE49-F238E27FC236}">
                <a16:creationId xmlns:a16="http://schemas.microsoft.com/office/drawing/2014/main" id="{DE413B22-89D9-438A-B147-0D8AF7CDC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4D398-4C93-4CC5-878D-14CB0D1681C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69466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CEB7-3385-4048-A3C7-8065DF5A94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7C683-0E81-4D76-88BD-A68A49DE58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17DE2-2C9A-4E41-8ADB-DF753B4B9FD5}"/>
              </a:ext>
            </a:extLst>
          </p:cNvPr>
          <p:cNvSpPr>
            <a:spLocks noGrp="1"/>
          </p:cNvSpPr>
          <p:nvPr>
            <p:ph type="dt" sz="half" idx="10"/>
          </p:nvPr>
        </p:nvSpPr>
        <p:spPr/>
        <p:txBody>
          <a:bodyPr/>
          <a:lstStyle/>
          <a:p>
            <a:fld id="{3120E729-8303-45EB-941C-7C8580AAAFE2}" type="datetimeFigureOut">
              <a:rPr lang="en-US" smtClean="0"/>
              <a:t>4/15/2023</a:t>
            </a:fld>
            <a:endParaRPr lang="en-US"/>
          </a:p>
        </p:txBody>
      </p:sp>
      <p:sp>
        <p:nvSpPr>
          <p:cNvPr id="5" name="Footer Placeholder 4">
            <a:extLst>
              <a:ext uri="{FF2B5EF4-FFF2-40B4-BE49-F238E27FC236}">
                <a16:creationId xmlns:a16="http://schemas.microsoft.com/office/drawing/2014/main" id="{3BB22183-CF8B-4545-8E9D-104C7DD02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6CAA8-DF71-4B77-9D2C-D10E6A36798F}"/>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4052572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05E8-0A45-4707-8F49-AFE529BCE4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D119A7-8CF3-42DA-9CAA-A43A96A17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B316A-6E5C-4734-BDB3-CFD53947A141}"/>
              </a:ext>
            </a:extLst>
          </p:cNvPr>
          <p:cNvSpPr>
            <a:spLocks noGrp="1"/>
          </p:cNvSpPr>
          <p:nvPr>
            <p:ph type="dt" sz="half" idx="10"/>
          </p:nvPr>
        </p:nvSpPr>
        <p:spPr/>
        <p:txBody>
          <a:bodyPr/>
          <a:lstStyle/>
          <a:p>
            <a:fld id="{3120E729-8303-45EB-941C-7C8580AAAFE2}" type="datetimeFigureOut">
              <a:rPr lang="en-US" smtClean="0"/>
              <a:t>4/15/2023</a:t>
            </a:fld>
            <a:endParaRPr lang="en-US"/>
          </a:p>
        </p:txBody>
      </p:sp>
      <p:sp>
        <p:nvSpPr>
          <p:cNvPr id="5" name="Footer Placeholder 4">
            <a:extLst>
              <a:ext uri="{FF2B5EF4-FFF2-40B4-BE49-F238E27FC236}">
                <a16:creationId xmlns:a16="http://schemas.microsoft.com/office/drawing/2014/main" id="{F7415963-C3D9-4A48-9923-06A1C277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1C4BE-61BC-401D-A8F5-674339142C2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79740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817D-C0DD-434B-97CF-07D50C22A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30739-9716-40DD-9F32-850196E8D8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1A9155-1AB1-45F7-BE6E-498896963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DEAA4-9901-434E-9290-9F7774511963}"/>
              </a:ext>
            </a:extLst>
          </p:cNvPr>
          <p:cNvSpPr>
            <a:spLocks noGrp="1"/>
          </p:cNvSpPr>
          <p:nvPr>
            <p:ph type="dt" sz="half" idx="10"/>
          </p:nvPr>
        </p:nvSpPr>
        <p:spPr/>
        <p:txBody>
          <a:bodyPr/>
          <a:lstStyle/>
          <a:p>
            <a:fld id="{3120E729-8303-45EB-941C-7C8580AAAFE2}" type="datetimeFigureOut">
              <a:rPr lang="en-US" smtClean="0"/>
              <a:t>4/15/2023</a:t>
            </a:fld>
            <a:endParaRPr lang="en-US"/>
          </a:p>
        </p:txBody>
      </p:sp>
      <p:sp>
        <p:nvSpPr>
          <p:cNvPr id="6" name="Footer Placeholder 5">
            <a:extLst>
              <a:ext uri="{FF2B5EF4-FFF2-40B4-BE49-F238E27FC236}">
                <a16:creationId xmlns:a16="http://schemas.microsoft.com/office/drawing/2014/main" id="{D030CA0B-3342-481D-8D17-0C838A056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F9530-78EE-4105-A95B-CB9FA24A25D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5709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8F3E-41C0-48C8-974B-93BA5850F9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CA7047-DED3-432D-85B8-01C8ECCEF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80AD01-4DD3-419D-BE9D-3A438EF69E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DBC000-B3CE-4279-93B8-5CFF2E5D24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445F0-47A4-40F4-9F1E-F1E040901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839028-449D-4D93-B260-0DCABC26F6DC}"/>
              </a:ext>
            </a:extLst>
          </p:cNvPr>
          <p:cNvSpPr>
            <a:spLocks noGrp="1"/>
          </p:cNvSpPr>
          <p:nvPr>
            <p:ph type="dt" sz="half" idx="10"/>
          </p:nvPr>
        </p:nvSpPr>
        <p:spPr/>
        <p:txBody>
          <a:bodyPr/>
          <a:lstStyle/>
          <a:p>
            <a:fld id="{3120E729-8303-45EB-941C-7C8580AAAFE2}" type="datetimeFigureOut">
              <a:rPr lang="en-US" smtClean="0"/>
              <a:t>4/15/2023</a:t>
            </a:fld>
            <a:endParaRPr lang="en-US"/>
          </a:p>
        </p:txBody>
      </p:sp>
      <p:sp>
        <p:nvSpPr>
          <p:cNvPr id="8" name="Footer Placeholder 7">
            <a:extLst>
              <a:ext uri="{FF2B5EF4-FFF2-40B4-BE49-F238E27FC236}">
                <a16:creationId xmlns:a16="http://schemas.microsoft.com/office/drawing/2014/main" id="{218D64B4-7C70-41DA-8C52-113A38F046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28093C-A570-44D8-80A1-ECE3045AF3BB}"/>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05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8AED-8696-4460-B281-4556019E37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FA176A-C47C-45F9-AEBB-DB17376A3FDC}"/>
              </a:ext>
            </a:extLst>
          </p:cNvPr>
          <p:cNvSpPr>
            <a:spLocks noGrp="1"/>
          </p:cNvSpPr>
          <p:nvPr>
            <p:ph type="dt" sz="half" idx="10"/>
          </p:nvPr>
        </p:nvSpPr>
        <p:spPr/>
        <p:txBody>
          <a:bodyPr/>
          <a:lstStyle/>
          <a:p>
            <a:fld id="{3120E729-8303-45EB-941C-7C8580AAAFE2}" type="datetimeFigureOut">
              <a:rPr lang="en-US" smtClean="0"/>
              <a:t>4/15/2023</a:t>
            </a:fld>
            <a:endParaRPr lang="en-US"/>
          </a:p>
        </p:txBody>
      </p:sp>
      <p:sp>
        <p:nvSpPr>
          <p:cNvPr id="4" name="Footer Placeholder 3">
            <a:extLst>
              <a:ext uri="{FF2B5EF4-FFF2-40B4-BE49-F238E27FC236}">
                <a16:creationId xmlns:a16="http://schemas.microsoft.com/office/drawing/2014/main" id="{C457E3FD-6D6E-45F9-8B74-7CAC9D0FCA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8015B2-A275-48E2-9294-A2DC4EBF2215}"/>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831523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DA2B8E-4981-4D33-AC96-F231DA389CCE}"/>
              </a:ext>
            </a:extLst>
          </p:cNvPr>
          <p:cNvSpPr>
            <a:spLocks noGrp="1"/>
          </p:cNvSpPr>
          <p:nvPr>
            <p:ph type="dt" sz="half" idx="10"/>
          </p:nvPr>
        </p:nvSpPr>
        <p:spPr/>
        <p:txBody>
          <a:bodyPr/>
          <a:lstStyle/>
          <a:p>
            <a:fld id="{3120E729-8303-45EB-941C-7C8580AAAFE2}" type="datetimeFigureOut">
              <a:rPr lang="en-US" smtClean="0"/>
              <a:t>4/15/2023</a:t>
            </a:fld>
            <a:endParaRPr lang="en-US"/>
          </a:p>
        </p:txBody>
      </p:sp>
      <p:sp>
        <p:nvSpPr>
          <p:cNvPr id="3" name="Footer Placeholder 2">
            <a:extLst>
              <a:ext uri="{FF2B5EF4-FFF2-40B4-BE49-F238E27FC236}">
                <a16:creationId xmlns:a16="http://schemas.microsoft.com/office/drawing/2014/main" id="{23D57FC1-C46B-4D55-92E8-1A0E267902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F8013-BCB4-4379-B65F-43F2332E5F7E}"/>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29062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F1C1-10C5-4B59-9D40-7D5D56411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254215-27C3-4F6A-8412-16F353130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621EC8-FD25-468C-8DB9-99D942F00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D88E2E-8BE8-4E7A-BD2D-2141780F69B6}"/>
              </a:ext>
            </a:extLst>
          </p:cNvPr>
          <p:cNvSpPr>
            <a:spLocks noGrp="1"/>
          </p:cNvSpPr>
          <p:nvPr>
            <p:ph type="dt" sz="half" idx="10"/>
          </p:nvPr>
        </p:nvSpPr>
        <p:spPr/>
        <p:txBody>
          <a:bodyPr/>
          <a:lstStyle/>
          <a:p>
            <a:fld id="{3120E729-8303-45EB-941C-7C8580AAAFE2}" type="datetimeFigureOut">
              <a:rPr lang="en-US" smtClean="0"/>
              <a:t>4/15/2023</a:t>
            </a:fld>
            <a:endParaRPr lang="en-US"/>
          </a:p>
        </p:txBody>
      </p:sp>
      <p:sp>
        <p:nvSpPr>
          <p:cNvPr id="6" name="Footer Placeholder 5">
            <a:extLst>
              <a:ext uri="{FF2B5EF4-FFF2-40B4-BE49-F238E27FC236}">
                <a16:creationId xmlns:a16="http://schemas.microsoft.com/office/drawing/2014/main" id="{19FD3F16-896F-4CDC-9873-77EB92BD6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51A52-BB9B-41CE-B082-1508278598A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311489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5117-BFDD-458E-871C-8F240AAED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6665E-E823-4738-876E-8690AE0678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2975B9-5A07-41DA-AC6B-D186D877E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6F13A-1E4D-4FCC-B1EC-D7E4F1254949}"/>
              </a:ext>
            </a:extLst>
          </p:cNvPr>
          <p:cNvSpPr>
            <a:spLocks noGrp="1"/>
          </p:cNvSpPr>
          <p:nvPr>
            <p:ph type="dt" sz="half" idx="10"/>
          </p:nvPr>
        </p:nvSpPr>
        <p:spPr/>
        <p:txBody>
          <a:bodyPr/>
          <a:lstStyle/>
          <a:p>
            <a:fld id="{3120E729-8303-45EB-941C-7C8580AAAFE2}" type="datetimeFigureOut">
              <a:rPr lang="en-US" smtClean="0"/>
              <a:t>4/15/2023</a:t>
            </a:fld>
            <a:endParaRPr lang="en-US"/>
          </a:p>
        </p:txBody>
      </p:sp>
      <p:sp>
        <p:nvSpPr>
          <p:cNvPr id="6" name="Footer Placeholder 5">
            <a:extLst>
              <a:ext uri="{FF2B5EF4-FFF2-40B4-BE49-F238E27FC236}">
                <a16:creationId xmlns:a16="http://schemas.microsoft.com/office/drawing/2014/main" id="{438C8A20-0B11-4A15-8B87-32A6108C2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C2D41-C386-4C39-8B62-B81C94E59A4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69876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387AEF-8138-4254-B1FA-269FDAC91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99149E-14C0-4E23-A877-ABFE86531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23E84-0BAF-49C8-BDB9-20092407D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20E729-8303-45EB-941C-7C8580AAAFE2}" type="datetimeFigureOut">
              <a:rPr lang="en-US" smtClean="0"/>
              <a:t>4/15/2023</a:t>
            </a:fld>
            <a:endParaRPr lang="en-US"/>
          </a:p>
        </p:txBody>
      </p:sp>
      <p:sp>
        <p:nvSpPr>
          <p:cNvPr id="5" name="Footer Placeholder 4">
            <a:extLst>
              <a:ext uri="{FF2B5EF4-FFF2-40B4-BE49-F238E27FC236}">
                <a16:creationId xmlns:a16="http://schemas.microsoft.com/office/drawing/2014/main" id="{BFDF5E8B-1CEB-4CE1-8C4D-82860C3FCC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03BC9C-9971-460C-BB90-8CDFB5FF0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7BFDA-3F25-49FC-B6FE-0B696391F423}" type="slidenum">
              <a:rPr lang="en-US" smtClean="0"/>
              <a:t>‹#›</a:t>
            </a:fld>
            <a:endParaRPr lang="en-US"/>
          </a:p>
        </p:txBody>
      </p:sp>
    </p:spTree>
    <p:extLst>
      <p:ext uri="{BB962C8B-B14F-4D97-AF65-F5344CB8AC3E}">
        <p14:creationId xmlns:p14="http://schemas.microsoft.com/office/powerpoint/2010/main" val="2123407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pn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s>
</file>

<file path=ppt/slides/_rels/slide102.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17" Type="http://schemas.openxmlformats.org/officeDocument/2006/relationships/image" Target="../media/image244.png"/><Relationship Id="rId2" Type="http://schemas.openxmlformats.org/officeDocument/2006/relationships/image" Target="../media/image229.png"/><Relationship Id="rId16"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image" Target="../media/image24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1.png"/></Relationships>
</file>

<file path=ppt/slides/_rels/slide10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5.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54.png"/><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57.png"/><Relationship Id="rId10" Type="http://schemas.openxmlformats.org/officeDocument/2006/relationships/image" Target="../media/image10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56.png"/></Relationships>
</file>

<file path=ppt/slides/_rels/slide105.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2.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61.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64.png"/><Relationship Id="rId10" Type="http://schemas.openxmlformats.org/officeDocument/2006/relationships/image" Target="../media/image26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63.png"/></Relationships>
</file>

<file path=ppt/slides/_rels/slide10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9.png"/><Relationship Id="rId11" Type="http://schemas.openxmlformats.org/officeDocument/2006/relationships/image" Target="../media/image272.png"/><Relationship Id="rId5" Type="http://schemas.openxmlformats.org/officeDocument/2006/relationships/image" Target="../media/image268.png"/><Relationship Id="rId10" Type="http://schemas.openxmlformats.org/officeDocument/2006/relationships/image" Target="../media/image271.png"/><Relationship Id="rId4" Type="http://schemas.openxmlformats.org/officeDocument/2006/relationships/image" Target="../media/image267.png"/><Relationship Id="rId9" Type="http://schemas.openxmlformats.org/officeDocument/2006/relationships/image" Target="../media/image260.png"/></Relationships>
</file>

<file path=ppt/slides/_rels/slide107.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3.png"/><Relationship Id="rId18" Type="http://schemas.openxmlformats.org/officeDocument/2006/relationships/image" Target="../media/image288.png"/><Relationship Id="rId3" Type="http://schemas.openxmlformats.org/officeDocument/2006/relationships/image" Target="../media/image2740.png"/><Relationship Id="rId7" Type="http://schemas.openxmlformats.org/officeDocument/2006/relationships/image" Target="../media/image278.png"/><Relationship Id="rId12" Type="http://schemas.openxmlformats.org/officeDocument/2006/relationships/image" Target="../media/image282.png"/><Relationship Id="rId17" Type="http://schemas.openxmlformats.org/officeDocument/2006/relationships/image" Target="../media/image287.png"/><Relationship Id="rId2" Type="http://schemas.openxmlformats.org/officeDocument/2006/relationships/image" Target="../media/image274.png"/><Relationship Id="rId16"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77.png"/><Relationship Id="rId11" Type="http://schemas.openxmlformats.org/officeDocument/2006/relationships/image" Target="../media/image90.png"/><Relationship Id="rId5" Type="http://schemas.openxmlformats.org/officeDocument/2006/relationships/image" Target="../media/image276.png"/><Relationship Id="rId15" Type="http://schemas.openxmlformats.org/officeDocument/2006/relationships/image" Target="../media/image285.png"/><Relationship Id="rId10" Type="http://schemas.openxmlformats.org/officeDocument/2006/relationships/image" Target="../media/image281.png"/><Relationship Id="rId19" Type="http://schemas.openxmlformats.org/officeDocument/2006/relationships/image" Target="../media/image289.png"/><Relationship Id="rId4" Type="http://schemas.openxmlformats.org/officeDocument/2006/relationships/image" Target="../media/image275.png"/><Relationship Id="rId9" Type="http://schemas.openxmlformats.org/officeDocument/2006/relationships/image" Target="../media/image280.png"/><Relationship Id="rId14" Type="http://schemas.openxmlformats.org/officeDocument/2006/relationships/image" Target="../media/image28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0.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91.png"/><Relationship Id="rId7" Type="http://schemas.openxmlformats.org/officeDocument/2006/relationships/image" Target="../media/image295.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99.png"/><Relationship Id="rId5" Type="http://schemas.openxmlformats.org/officeDocument/2006/relationships/image" Target="../media/image293.pn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s>
</file>

<file path=ppt/slides/_rels/slide11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112.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6.png"/><Relationship Id="rId7" Type="http://schemas.openxmlformats.org/officeDocument/2006/relationships/image" Target="../media/image309.png"/><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291.png"/></Relationships>
</file>

<file path=ppt/slides/_rels/slide113.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1.png"/><Relationship Id="rId3" Type="http://schemas.openxmlformats.org/officeDocument/2006/relationships/image" Target="../media/image312.png"/><Relationship Id="rId7" Type="http://schemas.openxmlformats.org/officeDocument/2006/relationships/image" Target="../media/image316.png"/><Relationship Id="rId12" Type="http://schemas.openxmlformats.org/officeDocument/2006/relationships/image" Target="../media/image320.png"/><Relationship Id="rId17" Type="http://schemas.openxmlformats.org/officeDocument/2006/relationships/image" Target="../media/image325.png"/><Relationship Id="rId2" Type="http://schemas.openxmlformats.org/officeDocument/2006/relationships/image" Target="../media/image311.png"/><Relationship Id="rId16"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19.png"/><Relationship Id="rId5" Type="http://schemas.openxmlformats.org/officeDocument/2006/relationships/image" Target="../media/image314.png"/><Relationship Id="rId15" Type="http://schemas.openxmlformats.org/officeDocument/2006/relationships/image" Target="../media/image323.png"/><Relationship Id="rId10" Type="http://schemas.openxmlformats.org/officeDocument/2006/relationships/image" Target="../media/image318.png"/><Relationship Id="rId4" Type="http://schemas.openxmlformats.org/officeDocument/2006/relationships/image" Target="../media/image313.png"/><Relationship Id="rId9" Type="http://schemas.openxmlformats.org/officeDocument/2006/relationships/image" Target="../media/image291.png"/><Relationship Id="rId14" Type="http://schemas.openxmlformats.org/officeDocument/2006/relationships/image" Target="../media/image322.png"/></Relationships>
</file>

<file path=ppt/slides/_rels/slide11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329.png"/><Relationship Id="rId11" Type="http://schemas.openxmlformats.org/officeDocument/2006/relationships/image" Target="../media/image334.png"/><Relationship Id="rId5" Type="http://schemas.openxmlformats.org/officeDocument/2006/relationships/image" Target="../media/image328.png"/><Relationship Id="rId10" Type="http://schemas.openxmlformats.org/officeDocument/2006/relationships/image" Target="../media/image333.png"/><Relationship Id="rId4" Type="http://schemas.openxmlformats.org/officeDocument/2006/relationships/image" Target="../media/image327.png"/><Relationship Id="rId9" Type="http://schemas.openxmlformats.org/officeDocument/2006/relationships/image" Target="../media/image332.png"/></Relationships>
</file>

<file path=ppt/slides/_rels/slide11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185.png"/><Relationship Id="rId7" Type="http://schemas.openxmlformats.org/officeDocument/2006/relationships/image" Target="../media/image347.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186.png"/></Relationships>
</file>

<file path=ppt/slides/_rels/slide1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12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57.png"/><Relationship Id="rId4" Type="http://schemas.openxmlformats.org/officeDocument/2006/relationships/image" Target="../media/image356.png"/></Relationships>
</file>

<file path=ppt/slides/_rels/slide124.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4.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12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2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129.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3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2.xml"/><Relationship Id="rId5" Type="http://schemas.openxmlformats.org/officeDocument/2006/relationships/image" Target="../media/image374.png"/><Relationship Id="rId4" Type="http://schemas.openxmlformats.org/officeDocument/2006/relationships/image" Target="../media/image373.png"/></Relationships>
</file>

<file path=ppt/slides/_rels/slide13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image" Target="../media/image381.png"/></Relationships>
</file>

<file path=ppt/slides/_rels/slide136.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image" Target="../media/image383.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13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image" Target="../media/image396.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5" Type="http://schemas.openxmlformats.org/officeDocument/2006/relationships/image" Target="../media/image394.png"/><Relationship Id="rId4" Type="http://schemas.openxmlformats.org/officeDocument/2006/relationships/image" Target="../media/image393.png"/></Relationships>
</file>

<file path=ppt/slides/_rels/slide139.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69.png"/><Relationship Id="rId7" Type="http://schemas.openxmlformats.org/officeDocument/2006/relationships/image" Target="../media/image399.png"/><Relationship Id="rId2" Type="http://schemas.openxmlformats.org/officeDocument/2006/relationships/image" Target="../media/image368.png"/><Relationship Id="rId1" Type="http://schemas.openxmlformats.org/officeDocument/2006/relationships/slideLayout" Target="../slideLayouts/slideLayout2.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70.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41.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www.youtube.com/watch?v=YtebGVx-Fxw" TargetMode="External"/><Relationship Id="rId2" Type="http://schemas.openxmlformats.org/officeDocument/2006/relationships/hyperlink" Target="https://towardsdatascience.com/cross-entropy-for-dummies-5189303c7735"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10.png"/></Relationships>
</file>

<file path=ppt/slides/_rels/slide155.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kaggle.com/code/dansbecker/rectified-linear-units-relu-in-deep-learning" TargetMode="External"/><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5.png"/></Relationships>
</file>

<file path=ppt/slides/_rels/slide158.xml.rels><?xml version="1.0" encoding="UTF-8" standalone="yes"?>
<Relationships xmlns="http://schemas.openxmlformats.org/package/2006/relationships"><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2.xml"/><Relationship Id="rId4" Type="http://schemas.openxmlformats.org/officeDocument/2006/relationships/image" Target="../media/image425.png"/></Relationships>
</file>

<file path=ppt/slides/_rels/slide161.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4.gif"/><Relationship Id="rId1" Type="http://schemas.openxmlformats.org/officeDocument/2006/relationships/slideLayout" Target="../slideLayouts/slideLayout2.xml"/><Relationship Id="rId4" Type="http://schemas.openxmlformats.org/officeDocument/2006/relationships/image" Target="../media/image427.png"/></Relationships>
</file>

<file path=ppt/slides/_rels/slide162.xml.rels><?xml version="1.0" encoding="UTF-8" standalone="yes"?>
<Relationships xmlns="http://schemas.openxmlformats.org/package/2006/relationships"><Relationship Id="rId2" Type="http://schemas.openxmlformats.org/officeDocument/2006/relationships/image" Target="../media/image428.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164.xml.rels><?xml version="1.0" encoding="UTF-8" standalone="yes"?>
<Relationships xmlns="http://schemas.openxmlformats.org/package/2006/relationships"><Relationship Id="rId2" Type="http://schemas.openxmlformats.org/officeDocument/2006/relationships/image" Target="../media/image42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32.gi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2.xml"/><Relationship Id="rId4" Type="http://schemas.openxmlformats.org/officeDocument/2006/relationships/image" Target="../media/image43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37.jpeg"/><Relationship Id="rId7" Type="http://schemas.openxmlformats.org/officeDocument/2006/relationships/image" Target="../media/image430.png"/><Relationship Id="rId2" Type="http://schemas.openxmlformats.org/officeDocument/2006/relationships/image" Target="../media/image436.jpeg"/><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439.jpeg"/><Relationship Id="rId4" Type="http://schemas.openxmlformats.org/officeDocument/2006/relationships/image" Target="../media/image438.jpe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70.xml.rels><?xml version="1.0" encoding="UTF-8" standalone="yes"?>
<Relationships xmlns="http://schemas.openxmlformats.org/package/2006/relationships"><Relationship Id="rId3" Type="http://schemas.openxmlformats.org/officeDocument/2006/relationships/image" Target="../media/image441.sv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2.xml"/><Relationship Id="rId4" Type="http://schemas.openxmlformats.org/officeDocument/2006/relationships/image" Target="../media/image439.png"/></Relationships>
</file>

<file path=ppt/slides/_rels/slide17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174.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2.xml"/><Relationship Id="rId4" Type="http://schemas.openxmlformats.org/officeDocument/2006/relationships/image" Target="../media/image446.png"/></Relationships>
</file>

<file path=ppt/slides/_rels/slide176.xml.rels><?xml version="1.0" encoding="UTF-8" standalone="yes"?>
<Relationships xmlns="http://schemas.openxmlformats.org/package/2006/relationships"><Relationship Id="rId3" Type="http://schemas.openxmlformats.org/officeDocument/2006/relationships/hyperlink" Target="https://datahacker.rs/convolution-rgb-image/" TargetMode="External"/><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459.png"/><Relationship Id="rId3" Type="http://schemas.openxmlformats.org/officeDocument/2006/relationships/image" Target="../media/image449.png"/><Relationship Id="rId7" Type="http://schemas.openxmlformats.org/officeDocument/2006/relationships/image" Target="../media/image453.png"/><Relationship Id="rId12" Type="http://schemas.openxmlformats.org/officeDocument/2006/relationships/image" Target="../media/image458.png"/><Relationship Id="rId2"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52.png"/><Relationship Id="rId11" Type="http://schemas.openxmlformats.org/officeDocument/2006/relationships/image" Target="../media/image457.png"/><Relationship Id="rId5" Type="http://schemas.openxmlformats.org/officeDocument/2006/relationships/image" Target="../media/image451.png"/><Relationship Id="rId10" Type="http://schemas.openxmlformats.org/officeDocument/2006/relationships/image" Target="../media/image456.png"/><Relationship Id="rId4" Type="http://schemas.openxmlformats.org/officeDocument/2006/relationships/image" Target="../media/image450.png"/><Relationship Id="rId9" Type="http://schemas.openxmlformats.org/officeDocument/2006/relationships/image" Target="../media/image455.png"/></Relationships>
</file>

<file path=ppt/slides/_rels/slide17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2.xml"/><Relationship Id="rId5" Type="http://schemas.openxmlformats.org/officeDocument/2006/relationships/image" Target="../media/image466.png"/><Relationship Id="rId4" Type="http://schemas.openxmlformats.org/officeDocument/2006/relationships/image" Target="../media/image465.png"/></Relationships>
</file>

<file path=ppt/slides/_rels/slide186.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image" Target="../media/image469.png"/><Relationship Id="rId7" Type="http://schemas.openxmlformats.org/officeDocument/2006/relationships/image" Target="../media/image472.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customXml" Target="../ink/ink3.xml"/></Relationships>
</file>

<file path=ppt/slides/_rels/slide18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2.xml"/><Relationship Id="rId5" Type="http://schemas.openxmlformats.org/officeDocument/2006/relationships/image" Target="../media/image477.png"/><Relationship Id="rId4" Type="http://schemas.openxmlformats.org/officeDocument/2006/relationships/image" Target="../media/image476.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machinelearningmastery.com/introduction-to-regularization-to-reduce-overfitting-and-improve-generalization-error/"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2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20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80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02.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2.xml"/><Relationship Id="rId5" Type="http://schemas.openxmlformats.org/officeDocument/2006/relationships/image" Target="../media/image484.png"/><Relationship Id="rId4" Type="http://schemas.openxmlformats.org/officeDocument/2006/relationships/image" Target="../media/image483.png"/></Relationships>
</file>

<file path=ppt/slides/_rels/slide203.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2.xml"/><Relationship Id="rId4" Type="http://schemas.openxmlformats.org/officeDocument/2006/relationships/image" Target="../media/image489.svg"/></Relationships>
</file>

<file path=ppt/slides/_rels/slide205.xml.rels><?xml version="1.0" encoding="UTF-8" standalone="yes"?>
<Relationships xmlns="http://schemas.openxmlformats.org/package/2006/relationships"><Relationship Id="rId3" Type="http://schemas.openxmlformats.org/officeDocument/2006/relationships/image" Target="../media/image489.png"/><Relationship Id="rId7" Type="http://schemas.openxmlformats.org/officeDocument/2006/relationships/image" Target="../media/image489.sv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488.png"/><Relationship Id="rId5" Type="http://schemas.openxmlformats.org/officeDocument/2006/relationships/image" Target="../media/image491.png"/><Relationship Id="rId4" Type="http://schemas.openxmlformats.org/officeDocument/2006/relationships/image" Target="../media/image4900.png"/></Relationships>
</file>

<file path=ppt/slides/_rels/slide206.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png"/><Relationship Id="rId1" Type="http://schemas.openxmlformats.org/officeDocument/2006/relationships/slideLayout" Target="../slideLayouts/slideLayout2.xml"/><Relationship Id="rId6" Type="http://schemas.openxmlformats.org/officeDocument/2006/relationships/image" Target="../media/image496.png"/><Relationship Id="rId5" Type="http://schemas.openxmlformats.org/officeDocument/2006/relationships/image" Target="../media/image495.png"/><Relationship Id="rId4" Type="http://schemas.openxmlformats.org/officeDocument/2006/relationships/image" Target="../media/image494.png"/><Relationship Id="rId9" Type="http://schemas.openxmlformats.org/officeDocument/2006/relationships/image" Target="../media/image499.png"/></Relationships>
</file>

<file path=ppt/slides/_rels/slide207.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92.png"/><Relationship Id="rId1" Type="http://schemas.openxmlformats.org/officeDocument/2006/relationships/slideLayout" Target="../slideLayouts/slideLayout2.xml"/><Relationship Id="rId4" Type="http://schemas.openxmlformats.org/officeDocument/2006/relationships/image" Target="../media/image489.svg"/></Relationships>
</file>

<file path=ppt/slides/_rels/slide208.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0.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50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towardsdatascience.com/batch-normalization-and-dropout-in-neural-networks-explained-with-pytorch-47d7a8459bcd" TargetMode="External"/><Relationship Id="rId2" Type="http://schemas.openxmlformats.org/officeDocument/2006/relationships/hyperlink" Target="https://machinelearningmastery.com/dropout-for-regularizing-deep-neural-networks/" TargetMode="External"/><Relationship Id="rId1" Type="http://schemas.openxmlformats.org/officeDocument/2006/relationships/slideLayout" Target="../slideLayouts/slideLayout2.xml"/><Relationship Id="rId6" Type="http://schemas.openxmlformats.org/officeDocument/2006/relationships/hyperlink" Target="https://medium.com/analytics-vidhya/understanding-and-implementation-of-residual-networks-resnets-b80f9a507b9c" TargetMode="External"/><Relationship Id="rId5" Type="http://schemas.openxmlformats.org/officeDocument/2006/relationships/hyperlink" Target="https://towardsdatascience.com/residual-blocks-building-blocks-of-resnet-fd90ca15d6ec" TargetMode="External"/><Relationship Id="rId4" Type="http://schemas.openxmlformats.org/officeDocument/2006/relationships/hyperlink" Target="https://towardsdatascience.com/batch-norm-explained-visually-how-it-works-and-why-neural-networks-need-it-b18919692739"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image" Target="../media/image506.png"/><Relationship Id="rId1" Type="http://schemas.openxmlformats.org/officeDocument/2006/relationships/slideLayout" Target="../slideLayouts/slideLayout2.xml"/><Relationship Id="rId4" Type="http://schemas.openxmlformats.org/officeDocument/2006/relationships/image" Target="../media/image508.png"/></Relationships>
</file>

<file path=ppt/slides/_rels/slide218.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customXml" Target="../ink/ink1.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3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139.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138.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35.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16.png"/><Relationship Id="rId4" Type="http://schemas.openxmlformats.org/officeDocument/2006/relationships/image" Target="../media/image160.png"/></Relationships>
</file>

<file path=ppt/slides/_rels/slide3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3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1.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9.png"/><Relationship Id="rId5" Type="http://schemas.openxmlformats.org/officeDocument/2006/relationships/image" Target="../media/image161.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6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11" Type="http://schemas.openxmlformats.org/officeDocument/2006/relationships/image" Target="../media/image810.png"/><Relationship Id="rId5" Type="http://schemas.openxmlformats.org/officeDocument/2006/relationships/image" Target="../media/image8.png"/><Relationship Id="rId10" Type="http://schemas.openxmlformats.org/officeDocument/2006/relationships/image" Target="../media/image710.png"/><Relationship Id="rId4" Type="http://schemas.openxmlformats.org/officeDocument/2006/relationships/image" Target="../media/image7.png"/><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2" Type="http://schemas.openxmlformats.org/officeDocument/2006/relationships/image" Target="../media/image18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8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91.xml.rels><?xml version="1.0" encoding="UTF-8" standalone="yes"?>
<Relationships xmlns="http://schemas.openxmlformats.org/package/2006/relationships"><Relationship Id="rId2" Type="http://schemas.openxmlformats.org/officeDocument/2006/relationships/image" Target="../media/image19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90.png"/><Relationship Id="rId4" Type="http://schemas.openxmlformats.org/officeDocument/2006/relationships/image" Target="../media/image199.png"/></Relationships>
</file>

<file path=ppt/slides/_rels/slide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60.png"/><Relationship Id="rId2" Type="http://schemas.openxmlformats.org/officeDocument/2006/relationships/image" Target="../media/image1950.png"/><Relationship Id="rId1" Type="http://schemas.openxmlformats.org/officeDocument/2006/relationships/slideLayout" Target="../slideLayouts/slideLayout2.xml"/><Relationship Id="rId6" Type="http://schemas.openxmlformats.org/officeDocument/2006/relationships/image" Target="../media/image1990.png"/><Relationship Id="rId5" Type="http://schemas.openxmlformats.org/officeDocument/2006/relationships/image" Target="../media/image1980.png"/><Relationship Id="rId4" Type="http://schemas.openxmlformats.org/officeDocument/2006/relationships/image" Target="../media/image2000.png"/></Relationships>
</file>

<file path=ppt/slides/_rels/slide9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9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040.png"/><Relationship Id="rId5" Type="http://schemas.openxmlformats.org/officeDocument/2006/relationships/image" Target="../media/image2030.png"/><Relationship Id="rId4" Type="http://schemas.openxmlformats.org/officeDocument/2006/relationships/image" Target="../media/image2021.png"/></Relationships>
</file>

<file path=ppt/slides/_rels/slide9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12" Type="http://schemas.openxmlformats.org/officeDocument/2006/relationships/image" Target="../media/image215.png"/><Relationship Id="rId2" Type="http://schemas.openxmlformats.org/officeDocument/2006/relationships/image" Target="../media/image2050.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0.png"/><Relationship Id="rId10" Type="http://schemas.openxmlformats.org/officeDocument/2006/relationships/image" Target="../media/image213.png"/><Relationship Id="rId4" Type="http://schemas.openxmlformats.org/officeDocument/2006/relationships/image" Target="../media/image2070.png"/><Relationship Id="rId9" Type="http://schemas.openxmlformats.org/officeDocument/2006/relationships/image" Target="../media/image2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0C95EB-4516-9D4E-3980-0ADCE7F8F57C}"/>
              </a:ext>
            </a:extLst>
          </p:cNvPr>
          <p:cNvSpPr txBox="1"/>
          <p:nvPr/>
        </p:nvSpPr>
        <p:spPr>
          <a:xfrm>
            <a:off x="2586181" y="1242353"/>
            <a:ext cx="6096000" cy="3724096"/>
          </a:xfrm>
          <a:prstGeom prst="rect">
            <a:avLst/>
          </a:prstGeom>
          <a:noFill/>
        </p:spPr>
        <p:txBody>
          <a:bodyPr wrap="square">
            <a:spAutoFit/>
          </a:bodyPr>
          <a:lstStyle/>
          <a:p>
            <a:pPr algn="ctr"/>
            <a:r>
              <a:rPr lang="en-US" sz="3200" dirty="0"/>
              <a:t>Agenda</a:t>
            </a:r>
          </a:p>
          <a:p>
            <a:pPr algn="ctr"/>
            <a:endParaRPr lang="en-US" sz="3200" dirty="0"/>
          </a:p>
          <a:p>
            <a:pPr marL="457200" indent="-457200">
              <a:buFont typeface="Arial" panose="020B0604020202020204" pitchFamily="34" charset="0"/>
              <a:buChar char="•"/>
            </a:pPr>
            <a:r>
              <a:rPr lang="en-US" sz="2400" dirty="0"/>
              <a:t>Linear Regression</a:t>
            </a:r>
          </a:p>
          <a:p>
            <a:pPr marL="457200" indent="-457200">
              <a:buFont typeface="Arial" panose="020B0604020202020204" pitchFamily="34" charset="0"/>
              <a:buChar char="•"/>
            </a:pPr>
            <a:r>
              <a:rPr lang="en-US" sz="2400" dirty="0"/>
              <a:t>Logistic Regression</a:t>
            </a:r>
          </a:p>
          <a:p>
            <a:pPr marL="457200" indent="-457200">
              <a:buFont typeface="Arial" panose="020B0604020202020204" pitchFamily="34" charset="0"/>
              <a:buChar char="•"/>
            </a:pPr>
            <a:r>
              <a:rPr lang="en-US" sz="2400" dirty="0"/>
              <a:t>Workshop – 1: linear regression (PyTorch)</a:t>
            </a:r>
          </a:p>
          <a:p>
            <a:pPr marL="457200" indent="-457200">
              <a:buFont typeface="Arial" panose="020B0604020202020204" pitchFamily="34" charset="0"/>
              <a:buChar char="•"/>
            </a:pPr>
            <a:r>
              <a:rPr lang="en-US" sz="2400" dirty="0"/>
              <a:t>Workshop – 2: Pandas</a:t>
            </a:r>
          </a:p>
          <a:p>
            <a:pPr marL="457200" indent="-457200">
              <a:buFont typeface="Arial" panose="020B0604020202020204" pitchFamily="34" charset="0"/>
              <a:buChar char="•"/>
            </a:pPr>
            <a:r>
              <a:rPr lang="en-US" sz="2400" dirty="0"/>
              <a:t>Workshop – 3: Logistic regression</a:t>
            </a:r>
          </a:p>
          <a:p>
            <a:pPr marL="457200" indent="-457200">
              <a:buFont typeface="Arial" panose="020B0604020202020204" pitchFamily="34" charset="0"/>
              <a:buChar char="•"/>
            </a:pPr>
            <a:r>
              <a:rPr lang="en-US" sz="2400" dirty="0"/>
              <a:t>Neural Network 1,2</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294256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8" name="Picture 7">
            <a:extLst>
              <a:ext uri="{FF2B5EF4-FFF2-40B4-BE49-F238E27FC236}">
                <a16:creationId xmlns:a16="http://schemas.microsoft.com/office/drawing/2014/main" id="{DABD4E45-AD7C-4508-ACA7-D29F8663A37B}"/>
              </a:ext>
            </a:extLst>
          </p:cNvPr>
          <p:cNvPicPr>
            <a:picLocks noChangeAspect="1"/>
          </p:cNvPicPr>
          <p:nvPr/>
        </p:nvPicPr>
        <p:blipFill>
          <a:blip r:embed="rId2"/>
          <a:stretch>
            <a:fillRect/>
          </a:stretch>
        </p:blipFill>
        <p:spPr>
          <a:xfrm>
            <a:off x="409574" y="960732"/>
            <a:ext cx="11290813" cy="5689960"/>
          </a:xfrm>
          <a:prstGeom prst="rect">
            <a:avLst/>
          </a:prstGeom>
        </p:spPr>
      </p:pic>
      <p:grpSp>
        <p:nvGrpSpPr>
          <p:cNvPr id="29" name="Group 28">
            <a:extLst>
              <a:ext uri="{FF2B5EF4-FFF2-40B4-BE49-F238E27FC236}">
                <a16:creationId xmlns:a16="http://schemas.microsoft.com/office/drawing/2014/main" id="{0D56C49F-529E-4B3C-B87B-9417781895DC}"/>
              </a:ext>
            </a:extLst>
          </p:cNvPr>
          <p:cNvGrpSpPr/>
          <p:nvPr/>
        </p:nvGrpSpPr>
        <p:grpSpPr>
          <a:xfrm>
            <a:off x="9374745" y="2526505"/>
            <a:ext cx="2316117" cy="1387573"/>
            <a:chOff x="9374745" y="2526505"/>
            <a:chExt cx="2316117" cy="1387573"/>
          </a:xfrm>
        </p:grpSpPr>
        <p:grpSp>
          <p:nvGrpSpPr>
            <p:cNvPr id="28" name="Group 27">
              <a:extLst>
                <a:ext uri="{FF2B5EF4-FFF2-40B4-BE49-F238E27FC236}">
                  <a16:creationId xmlns:a16="http://schemas.microsoft.com/office/drawing/2014/main" id="{626E5ED3-1031-45A7-9F0D-F173456A2C6D}"/>
                </a:ext>
              </a:extLst>
            </p:cNvPr>
            <p:cNvGrpSpPr/>
            <p:nvPr/>
          </p:nvGrpSpPr>
          <p:grpSpPr>
            <a:xfrm>
              <a:off x="9374745" y="3055776"/>
              <a:ext cx="952519" cy="858302"/>
              <a:chOff x="9374745" y="3055776"/>
              <a:chExt cx="952519" cy="858302"/>
            </a:xfrm>
          </p:grpSpPr>
          <p:sp>
            <p:nvSpPr>
              <p:cNvPr id="18" name="Rectangle 17">
                <a:extLst>
                  <a:ext uri="{FF2B5EF4-FFF2-40B4-BE49-F238E27FC236}">
                    <a16:creationId xmlns:a16="http://schemas.microsoft.com/office/drawing/2014/main" id="{30879D20-A9C8-4109-885C-FAE1B9A4A33A}"/>
                  </a:ext>
                </a:extLst>
              </p:cNvPr>
              <p:cNvSpPr/>
              <p:nvPr/>
            </p:nvSpPr>
            <p:spPr>
              <a:xfrm rot="19771533">
                <a:off x="9712427" y="344260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26" name="Group 25">
                <a:extLst>
                  <a:ext uri="{FF2B5EF4-FFF2-40B4-BE49-F238E27FC236}">
                    <a16:creationId xmlns:a16="http://schemas.microsoft.com/office/drawing/2014/main" id="{2495EB9A-B39B-47C0-B4FE-967C7A2F3E07}"/>
                  </a:ext>
                </a:extLst>
              </p:cNvPr>
              <p:cNvGrpSpPr/>
              <p:nvPr/>
            </p:nvGrpSpPr>
            <p:grpSpPr>
              <a:xfrm>
                <a:off x="9374745" y="3055776"/>
                <a:ext cx="952519" cy="858302"/>
                <a:chOff x="9374745" y="3055776"/>
                <a:chExt cx="952519" cy="858302"/>
              </a:xfrm>
            </p:grpSpPr>
            <p:sp>
              <p:nvSpPr>
                <p:cNvPr id="17" name="Rectangle 16">
                  <a:extLst>
                    <a:ext uri="{FF2B5EF4-FFF2-40B4-BE49-F238E27FC236}">
                      <a16:creationId xmlns:a16="http://schemas.microsoft.com/office/drawing/2014/main" id="{47C1AE4D-0BDC-4471-89C9-9943495AEC6E}"/>
                    </a:ext>
                  </a:extLst>
                </p:cNvPr>
                <p:cNvSpPr/>
                <p:nvPr/>
              </p:nvSpPr>
              <p:spPr>
                <a:xfrm rot="19771533">
                  <a:off x="9374745" y="3055776"/>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sp>
              <p:nvSpPr>
                <p:cNvPr id="19" name="Rectangle 18">
                  <a:extLst>
                    <a:ext uri="{FF2B5EF4-FFF2-40B4-BE49-F238E27FC236}">
                      <a16:creationId xmlns:a16="http://schemas.microsoft.com/office/drawing/2014/main" id="{8BA74C98-9914-4309-B889-89915E89F1FB}"/>
                    </a:ext>
                  </a:extLst>
                </p:cNvPr>
                <p:cNvSpPr/>
                <p:nvPr/>
              </p:nvSpPr>
              <p:spPr>
                <a:xfrm rot="19771533">
                  <a:off x="9988652" y="3765320"/>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grpSp>
        <p:grpSp>
          <p:nvGrpSpPr>
            <p:cNvPr id="25" name="Group 24">
              <a:extLst>
                <a:ext uri="{FF2B5EF4-FFF2-40B4-BE49-F238E27FC236}">
                  <a16:creationId xmlns:a16="http://schemas.microsoft.com/office/drawing/2014/main" id="{AE50D603-07C3-48A9-A63A-0AABF5DBAA09}"/>
                </a:ext>
              </a:extLst>
            </p:cNvPr>
            <p:cNvGrpSpPr/>
            <p:nvPr/>
          </p:nvGrpSpPr>
          <p:grpSpPr>
            <a:xfrm>
              <a:off x="9577004" y="2526505"/>
              <a:ext cx="2113858" cy="1378991"/>
              <a:chOff x="9496925" y="2524812"/>
              <a:chExt cx="2113858" cy="1378991"/>
            </a:xfrm>
          </p:grpSpPr>
          <p:cxnSp>
            <p:nvCxnSpPr>
              <p:cNvPr id="20" name="Straight Arrow Connector 19">
                <a:extLst>
                  <a:ext uri="{FF2B5EF4-FFF2-40B4-BE49-F238E27FC236}">
                    <a16:creationId xmlns:a16="http://schemas.microsoft.com/office/drawing/2014/main" id="{4F6AFBFB-4BAF-4FED-B638-BF2B954C8889}"/>
                  </a:ext>
                </a:extLst>
              </p:cNvPr>
              <p:cNvCxnSpPr>
                <a:cxnSpLocks/>
                <a:endCxn id="19" idx="2"/>
              </p:cNvCxnSpPr>
              <p:nvPr/>
            </p:nvCxnSpPr>
            <p:spPr>
              <a:xfrm flipH="1">
                <a:off x="10195680" y="2945874"/>
                <a:ext cx="227956" cy="957929"/>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8D05BA-25EC-4B13-872C-0FB0C53020FA}"/>
                  </a:ext>
                </a:extLst>
              </p:cNvPr>
              <p:cNvCxnSpPr>
                <a:cxnSpLocks/>
              </p:cNvCxnSpPr>
              <p:nvPr/>
            </p:nvCxnSpPr>
            <p:spPr>
              <a:xfrm flipH="1">
                <a:off x="9881733" y="2946593"/>
                <a:ext cx="501651" cy="60688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51D38B-0EEC-44FA-BEEE-E05DE7619389}"/>
                  </a:ext>
                </a:extLst>
              </p:cNvPr>
              <p:cNvCxnSpPr>
                <a:cxnSpLocks/>
              </p:cNvCxnSpPr>
              <p:nvPr/>
            </p:nvCxnSpPr>
            <p:spPr>
              <a:xfrm flipH="1">
                <a:off x="9496925" y="2893290"/>
                <a:ext cx="886459" cy="255118"/>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209654FF-66E0-4230-BD7E-9EEABA9CE65A}"/>
                      </a:ext>
                    </a:extLst>
                  </p:cNvPr>
                  <p:cNvSpPr/>
                  <p:nvPr/>
                </p:nvSpPr>
                <p:spPr>
                  <a:xfrm>
                    <a:off x="10373859" y="2524812"/>
                    <a:ext cx="1236924" cy="488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m:oMathPara>
                    </a14:m>
                    <a:endParaRPr lang="en-US" sz="2400" dirty="0">
                      <a:solidFill>
                        <a:schemeClr val="tx1"/>
                      </a:solidFill>
                    </a:endParaRPr>
                  </a:p>
                </p:txBody>
              </p:sp>
            </mc:Choice>
            <mc:Fallback xmlns="">
              <p:sp>
                <p:nvSpPr>
                  <p:cNvPr id="27" name="Rectangle 26">
                    <a:extLst>
                      <a:ext uri="{FF2B5EF4-FFF2-40B4-BE49-F238E27FC236}">
                        <a16:creationId xmlns:a16="http://schemas.microsoft.com/office/drawing/2014/main" id="{209654FF-66E0-4230-BD7E-9EEABA9CE65A}"/>
                      </a:ext>
                    </a:extLst>
                  </p:cNvPr>
                  <p:cNvSpPr>
                    <a:spLocks noRot="1" noChangeAspect="1" noMove="1" noResize="1" noEditPoints="1" noAdjustHandles="1" noChangeArrowheads="1" noChangeShapeType="1" noTextEdit="1"/>
                  </p:cNvSpPr>
                  <p:nvPr/>
                </p:nvSpPr>
                <p:spPr>
                  <a:xfrm>
                    <a:off x="10373859" y="2524812"/>
                    <a:ext cx="1236924" cy="488601"/>
                  </a:xfrm>
                  <a:prstGeom prst="rect">
                    <a:avLst/>
                  </a:prstGeom>
                  <a:blipFill>
                    <a:blip r:embed="rId3"/>
                    <a:stretch>
                      <a:fillRect l="-4926" b="-9877"/>
                    </a:stretch>
                  </a:blipFill>
                  <a:ln>
                    <a:noFill/>
                  </a:ln>
                </p:spPr>
                <p:txBody>
                  <a:bodyPr/>
                  <a:lstStyle/>
                  <a:p>
                    <a:r>
                      <a:rPr lang="en-US">
                        <a:noFill/>
                      </a:rPr>
                      <a:t> </a:t>
                    </a:r>
                  </a:p>
                </p:txBody>
              </p:sp>
            </mc:Fallback>
          </mc:AlternateContent>
        </p:grpSp>
      </p:grpSp>
      <p:grpSp>
        <p:nvGrpSpPr>
          <p:cNvPr id="66" name="Group 65">
            <a:extLst>
              <a:ext uri="{FF2B5EF4-FFF2-40B4-BE49-F238E27FC236}">
                <a16:creationId xmlns:a16="http://schemas.microsoft.com/office/drawing/2014/main" id="{95254CC3-FED3-4EB6-A009-D7150657FC7C}"/>
              </a:ext>
            </a:extLst>
          </p:cNvPr>
          <p:cNvGrpSpPr/>
          <p:nvPr/>
        </p:nvGrpSpPr>
        <p:grpSpPr>
          <a:xfrm>
            <a:off x="4879466" y="4355632"/>
            <a:ext cx="4956038" cy="2380263"/>
            <a:chOff x="4879466" y="4355632"/>
            <a:chExt cx="4956038" cy="2380263"/>
          </a:xfrm>
        </p:grpSpPr>
        <p:cxnSp>
          <p:nvCxnSpPr>
            <p:cNvPr id="14" name="Straight Arrow Connector 13">
              <a:extLst>
                <a:ext uri="{FF2B5EF4-FFF2-40B4-BE49-F238E27FC236}">
                  <a16:creationId xmlns:a16="http://schemas.microsoft.com/office/drawing/2014/main" id="{8B294908-21E3-43F8-84A0-257F780EBA37}"/>
                </a:ext>
              </a:extLst>
            </p:cNvPr>
            <p:cNvCxnSpPr>
              <a:cxnSpLocks/>
            </p:cNvCxnSpPr>
            <p:nvPr/>
          </p:nvCxnSpPr>
          <p:spPr>
            <a:xfrm flipH="1" flipV="1">
              <a:off x="4879466" y="4355632"/>
              <a:ext cx="4697538" cy="323440"/>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2804570-4FBD-4B47-90E1-BB546C77932B}"/>
                </a:ext>
              </a:extLst>
            </p:cNvPr>
            <p:cNvGrpSpPr/>
            <p:nvPr/>
          </p:nvGrpSpPr>
          <p:grpSpPr>
            <a:xfrm>
              <a:off x="6158988" y="4522768"/>
              <a:ext cx="3676516" cy="2213127"/>
              <a:chOff x="6158988" y="4522768"/>
              <a:chExt cx="3676516" cy="2213127"/>
            </a:xfrm>
          </p:grpSpPr>
          <p:cxnSp>
            <p:nvCxnSpPr>
              <p:cNvPr id="36" name="Straight Arrow Connector 35">
                <a:extLst>
                  <a:ext uri="{FF2B5EF4-FFF2-40B4-BE49-F238E27FC236}">
                    <a16:creationId xmlns:a16="http://schemas.microsoft.com/office/drawing/2014/main" id="{169F6BE2-0A4F-47B3-8A04-CEA71B58CCBC}"/>
                  </a:ext>
                </a:extLst>
              </p:cNvPr>
              <p:cNvCxnSpPr>
                <a:cxnSpLocks/>
              </p:cNvCxnSpPr>
              <p:nvPr/>
            </p:nvCxnSpPr>
            <p:spPr>
              <a:xfrm>
                <a:off x="9577004" y="4742465"/>
                <a:ext cx="0" cy="1354386"/>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07E6D1-F050-4DBE-AC96-94C7019B97D1}"/>
                  </a:ext>
                </a:extLst>
              </p:cNvPr>
              <p:cNvCxnSpPr>
                <a:cxnSpLocks/>
              </p:cNvCxnSpPr>
              <p:nvPr/>
            </p:nvCxnSpPr>
            <p:spPr>
              <a:xfrm flipH="1">
                <a:off x="6800850" y="4731955"/>
                <a:ext cx="2776154"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FAF8B27-11C6-4DFD-B94A-47D673AAA16B}"/>
                      </a:ext>
                    </a:extLst>
                  </p:cNvPr>
                  <p:cNvSpPr/>
                  <p:nvPr/>
                </p:nvSpPr>
                <p:spPr>
                  <a:xfrm>
                    <a:off x="9371581" y="6317521"/>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0</m:t>
                          </m:r>
                        </m:oMath>
                      </m:oMathPara>
                    </a14:m>
                    <a:endParaRPr lang="en-US" sz="2000" baseline="-10000" dirty="0">
                      <a:solidFill>
                        <a:srgbClr val="0070C0"/>
                      </a:solidFill>
                    </a:endParaRPr>
                  </a:p>
                </p:txBody>
              </p:sp>
            </mc:Choice>
            <mc:Fallback xmlns="">
              <p:sp>
                <p:nvSpPr>
                  <p:cNvPr id="41" name="Rectangle 40">
                    <a:extLst>
                      <a:ext uri="{FF2B5EF4-FFF2-40B4-BE49-F238E27FC236}">
                        <a16:creationId xmlns:a16="http://schemas.microsoft.com/office/drawing/2014/main" id="{EFAF8B27-11C6-4DFD-B94A-47D673AAA16B}"/>
                      </a:ext>
                    </a:extLst>
                  </p:cNvPr>
                  <p:cNvSpPr>
                    <a:spLocks noRot="1" noChangeAspect="1" noMove="1" noResize="1" noEditPoints="1" noAdjustHandles="1" noChangeArrowheads="1" noChangeShapeType="1" noTextEdit="1"/>
                  </p:cNvSpPr>
                  <p:nvPr/>
                </p:nvSpPr>
                <p:spPr>
                  <a:xfrm>
                    <a:off x="9371581" y="6317521"/>
                    <a:ext cx="463923" cy="418374"/>
                  </a:xfrm>
                  <a:prstGeom prst="rect">
                    <a:avLst/>
                  </a:prstGeom>
                  <a:blipFill>
                    <a:blip r:embed="rId4"/>
                    <a:stretch>
                      <a:fillRect b="-1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CC720740-33B4-40D9-94ED-00E5ECA9939E}"/>
                      </a:ext>
                    </a:extLst>
                  </p:cNvPr>
                  <p:cNvSpPr/>
                  <p:nvPr/>
                </p:nvSpPr>
                <p:spPr>
                  <a:xfrm>
                    <a:off x="6158988" y="452276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45" name="Rectangle 44">
                    <a:extLst>
                      <a:ext uri="{FF2B5EF4-FFF2-40B4-BE49-F238E27FC236}">
                        <a16:creationId xmlns:a16="http://schemas.microsoft.com/office/drawing/2014/main" id="{CC720740-33B4-40D9-94ED-00E5ECA9939E}"/>
                      </a:ext>
                    </a:extLst>
                  </p:cNvPr>
                  <p:cNvSpPr>
                    <a:spLocks noRot="1" noChangeAspect="1" noMove="1" noResize="1" noEditPoints="1" noAdjustHandles="1" noChangeArrowheads="1" noChangeShapeType="1" noTextEdit="1"/>
                  </p:cNvSpPr>
                  <p:nvPr/>
                </p:nvSpPr>
                <p:spPr>
                  <a:xfrm>
                    <a:off x="6158988" y="4522768"/>
                    <a:ext cx="434666" cy="418374"/>
                  </a:xfrm>
                  <a:prstGeom prst="rect">
                    <a:avLst/>
                  </a:prstGeom>
                  <a:blipFill>
                    <a:blip r:embed="rId5"/>
                    <a:stretch>
                      <a:fillRect l="-1389"/>
                    </a:stretch>
                  </a:blipFill>
                  <a:ln>
                    <a:noFill/>
                  </a:ln>
                </p:spPr>
                <p:txBody>
                  <a:bodyPr/>
                  <a:lstStyle/>
                  <a:p>
                    <a:r>
                      <a:rPr lang="en-US">
                        <a:noFill/>
                      </a:rPr>
                      <a:t> </a:t>
                    </a:r>
                  </a:p>
                </p:txBody>
              </p:sp>
            </mc:Fallback>
          </mc:AlternateContent>
        </p:grpSp>
      </p:grpSp>
      <p:grpSp>
        <p:nvGrpSpPr>
          <p:cNvPr id="67" name="Group 66">
            <a:extLst>
              <a:ext uri="{FF2B5EF4-FFF2-40B4-BE49-F238E27FC236}">
                <a16:creationId xmlns:a16="http://schemas.microsoft.com/office/drawing/2014/main" id="{988DE831-C843-4752-8D7E-9F34A00A3BE6}"/>
              </a:ext>
            </a:extLst>
          </p:cNvPr>
          <p:cNvGrpSpPr/>
          <p:nvPr/>
        </p:nvGrpSpPr>
        <p:grpSpPr>
          <a:xfrm>
            <a:off x="1143000" y="3560456"/>
            <a:ext cx="8026419" cy="3197862"/>
            <a:chOff x="1143000" y="3560456"/>
            <a:chExt cx="8026419" cy="3197862"/>
          </a:xfrm>
        </p:grpSpPr>
        <p:sp>
          <p:nvSpPr>
            <p:cNvPr id="46" name="Rectangle 45">
              <a:extLst>
                <a:ext uri="{FF2B5EF4-FFF2-40B4-BE49-F238E27FC236}">
                  <a16:creationId xmlns:a16="http://schemas.microsoft.com/office/drawing/2014/main" id="{41E2BA0B-CB7C-4625-8219-792286187DDF}"/>
                </a:ext>
              </a:extLst>
            </p:cNvPr>
            <p:cNvSpPr/>
            <p:nvPr/>
          </p:nvSpPr>
          <p:spPr>
            <a:xfrm rot="19771533">
              <a:off x="8709149" y="410484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6">
                      <a:lumMod val="75000"/>
                    </a:schemeClr>
                  </a:solidFill>
                </a:rPr>
                <a:t>x</a:t>
              </a:r>
            </a:p>
          </p:txBody>
        </p:sp>
        <p:grpSp>
          <p:nvGrpSpPr>
            <p:cNvPr id="58" name="Group 57">
              <a:extLst>
                <a:ext uri="{FF2B5EF4-FFF2-40B4-BE49-F238E27FC236}">
                  <a16:creationId xmlns:a16="http://schemas.microsoft.com/office/drawing/2014/main" id="{78722265-15AB-41FA-8608-FF6856A01DEB}"/>
                </a:ext>
              </a:extLst>
            </p:cNvPr>
            <p:cNvGrpSpPr/>
            <p:nvPr/>
          </p:nvGrpSpPr>
          <p:grpSpPr>
            <a:xfrm>
              <a:off x="1143000" y="3560456"/>
              <a:ext cx="8026419" cy="3197862"/>
              <a:chOff x="1143000" y="3560456"/>
              <a:chExt cx="8026419" cy="3197862"/>
            </a:xfrm>
          </p:grpSpPr>
          <p:cxnSp>
            <p:nvCxnSpPr>
              <p:cNvPr id="48" name="Straight Arrow Connector 47">
                <a:extLst>
                  <a:ext uri="{FF2B5EF4-FFF2-40B4-BE49-F238E27FC236}">
                    <a16:creationId xmlns:a16="http://schemas.microsoft.com/office/drawing/2014/main" id="{E2F5915A-5447-4769-A035-F75C7FD60211}"/>
                  </a:ext>
                </a:extLst>
              </p:cNvPr>
              <p:cNvCxnSpPr>
                <a:cxnSpLocks/>
              </p:cNvCxnSpPr>
              <p:nvPr/>
            </p:nvCxnSpPr>
            <p:spPr>
              <a:xfrm>
                <a:off x="8936482" y="4258515"/>
                <a:ext cx="0" cy="178424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4E556A0-8450-495D-9B6E-52BAD026D59A}"/>
                  </a:ext>
                </a:extLst>
              </p:cNvPr>
              <p:cNvGrpSpPr/>
              <p:nvPr/>
            </p:nvGrpSpPr>
            <p:grpSpPr>
              <a:xfrm>
                <a:off x="1143000" y="3560456"/>
                <a:ext cx="8026419" cy="3197862"/>
                <a:chOff x="1143000" y="3560456"/>
                <a:chExt cx="8026419" cy="3197862"/>
              </a:xfrm>
            </p:grpSpPr>
            <p:grpSp>
              <p:nvGrpSpPr>
                <p:cNvPr id="56" name="Group 55">
                  <a:extLst>
                    <a:ext uri="{FF2B5EF4-FFF2-40B4-BE49-F238E27FC236}">
                      <a16:creationId xmlns:a16="http://schemas.microsoft.com/office/drawing/2014/main" id="{E44D1DED-8151-4D13-9FA6-B79C7372D580}"/>
                    </a:ext>
                  </a:extLst>
                </p:cNvPr>
                <p:cNvGrpSpPr/>
                <p:nvPr/>
              </p:nvGrpSpPr>
              <p:grpSpPr>
                <a:xfrm>
                  <a:off x="1143000" y="4038818"/>
                  <a:ext cx="8026419" cy="2719500"/>
                  <a:chOff x="1143000" y="4038818"/>
                  <a:chExt cx="8026419" cy="2719500"/>
                </a:xfrm>
              </p:grpSpPr>
              <p:cxnSp>
                <p:nvCxnSpPr>
                  <p:cNvPr id="49" name="Straight Arrow Connector 48">
                    <a:extLst>
                      <a:ext uri="{FF2B5EF4-FFF2-40B4-BE49-F238E27FC236}">
                        <a16:creationId xmlns:a16="http://schemas.microsoft.com/office/drawing/2014/main" id="{12A11E5F-356A-4F79-B7F5-3C0FCDB76152}"/>
                      </a:ext>
                    </a:extLst>
                  </p:cNvPr>
                  <p:cNvCxnSpPr>
                    <a:cxnSpLocks/>
                  </p:cNvCxnSpPr>
                  <p:nvPr/>
                </p:nvCxnSpPr>
                <p:spPr>
                  <a:xfrm flipH="1">
                    <a:off x="6800850" y="4248005"/>
                    <a:ext cx="2135632" cy="0"/>
                  </a:xfrm>
                  <a:prstGeom prst="straightConnector1">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C3C1A26-43B6-4DDE-AACE-AFF57CF262AA}"/>
                          </a:ext>
                        </a:extLst>
                      </p:cNvPr>
                      <p:cNvSpPr/>
                      <p:nvPr/>
                    </p:nvSpPr>
                    <p:spPr>
                      <a:xfrm>
                        <a:off x="8705496" y="6339944"/>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0</m:t>
                              </m:r>
                            </m:oMath>
                          </m:oMathPara>
                        </a14:m>
                        <a:endParaRPr lang="en-US" sz="2000" baseline="-10000" dirty="0">
                          <a:solidFill>
                            <a:schemeClr val="accent6">
                              <a:lumMod val="75000"/>
                            </a:schemeClr>
                          </a:solidFill>
                        </a:endParaRPr>
                      </a:p>
                    </p:txBody>
                  </p:sp>
                </mc:Choice>
                <mc:Fallback xmlns="">
                  <p:sp>
                    <p:nvSpPr>
                      <p:cNvPr id="50" name="Rectangle 49">
                        <a:extLst>
                          <a:ext uri="{FF2B5EF4-FFF2-40B4-BE49-F238E27FC236}">
                            <a16:creationId xmlns:a16="http://schemas.microsoft.com/office/drawing/2014/main" id="{8C3C1A26-43B6-4DDE-AACE-AFF57CF262AA}"/>
                          </a:ext>
                        </a:extLst>
                      </p:cNvPr>
                      <p:cNvSpPr>
                        <a:spLocks noRot="1" noChangeAspect="1" noMove="1" noResize="1" noEditPoints="1" noAdjustHandles="1" noChangeArrowheads="1" noChangeShapeType="1" noTextEdit="1"/>
                      </p:cNvSpPr>
                      <p:nvPr/>
                    </p:nvSpPr>
                    <p:spPr>
                      <a:xfrm>
                        <a:off x="8705496" y="6339944"/>
                        <a:ext cx="463923" cy="418374"/>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5ED5D92E-93B5-44D6-92AF-22AAB0F4F0FF}"/>
                          </a:ext>
                        </a:extLst>
                      </p:cNvPr>
                      <p:cNvSpPr/>
                      <p:nvPr/>
                    </p:nvSpPr>
                    <p:spPr>
                      <a:xfrm>
                        <a:off x="5842833" y="403881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51" name="Rectangle 50">
                        <a:extLst>
                          <a:ext uri="{FF2B5EF4-FFF2-40B4-BE49-F238E27FC236}">
                            <a16:creationId xmlns:a16="http://schemas.microsoft.com/office/drawing/2014/main" id="{5ED5D92E-93B5-44D6-92AF-22AAB0F4F0FF}"/>
                          </a:ext>
                        </a:extLst>
                      </p:cNvPr>
                      <p:cNvSpPr>
                        <a:spLocks noRot="1" noChangeAspect="1" noMove="1" noResize="1" noEditPoints="1" noAdjustHandles="1" noChangeArrowheads="1" noChangeShapeType="1" noTextEdit="1"/>
                      </p:cNvSpPr>
                      <p:nvPr/>
                    </p:nvSpPr>
                    <p:spPr>
                      <a:xfrm>
                        <a:off x="5842833" y="4038818"/>
                        <a:ext cx="434666" cy="418374"/>
                      </a:xfrm>
                      <a:prstGeom prst="rect">
                        <a:avLst/>
                      </a:prstGeom>
                      <a:blipFill>
                        <a:blip r:embed="rId7"/>
                        <a:stretch>
                          <a:fillRect l="-1389" b="-1471"/>
                        </a:stretch>
                      </a:blipFill>
                      <a:ln>
                        <a:noFill/>
                      </a:ln>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E6CA9AC-7490-4C26-A0DC-2FB2D52F613E}"/>
                      </a:ext>
                    </a:extLst>
                  </p:cNvPr>
                  <p:cNvCxnSpPr/>
                  <p:nvPr/>
                </p:nvCxnSpPr>
                <p:spPr>
                  <a:xfrm>
                    <a:off x="1143000" y="4112842"/>
                    <a:ext cx="4493534" cy="2038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5" name="Freeform: Shape 54">
                  <a:extLst>
                    <a:ext uri="{FF2B5EF4-FFF2-40B4-BE49-F238E27FC236}">
                      <a16:creationId xmlns:a16="http://schemas.microsoft.com/office/drawing/2014/main" id="{40261C39-8736-48DC-9DDE-5931C1E7E9D0}"/>
                    </a:ext>
                  </a:extLst>
                </p:cNvPr>
                <p:cNvSpPr/>
                <p:nvPr/>
              </p:nvSpPr>
              <p:spPr>
                <a:xfrm>
                  <a:off x="4829175" y="3560456"/>
                  <a:ext cx="4086225" cy="668644"/>
                </a:xfrm>
                <a:custGeom>
                  <a:avLst/>
                  <a:gdLst>
                    <a:gd name="connsiteX0" fmla="*/ 0 w 4086225"/>
                    <a:gd name="connsiteY0" fmla="*/ 506719 h 668644"/>
                    <a:gd name="connsiteX1" fmla="*/ 1162050 w 4086225"/>
                    <a:gd name="connsiteY1" fmla="*/ 1894 h 668644"/>
                    <a:gd name="connsiteX2" fmla="*/ 4086225 w 4086225"/>
                    <a:gd name="connsiteY2" fmla="*/ 668644 h 668644"/>
                  </a:gdLst>
                  <a:ahLst/>
                  <a:cxnLst>
                    <a:cxn ang="0">
                      <a:pos x="connsiteX0" y="connsiteY0"/>
                    </a:cxn>
                    <a:cxn ang="0">
                      <a:pos x="connsiteX1" y="connsiteY1"/>
                    </a:cxn>
                    <a:cxn ang="0">
                      <a:pos x="connsiteX2" y="connsiteY2"/>
                    </a:cxn>
                  </a:cxnLst>
                  <a:rect l="l" t="t" r="r" b="b"/>
                  <a:pathLst>
                    <a:path w="4086225" h="668644">
                      <a:moveTo>
                        <a:pt x="0" y="506719"/>
                      </a:moveTo>
                      <a:cubicBezTo>
                        <a:pt x="240506" y="240812"/>
                        <a:pt x="481012" y="-25094"/>
                        <a:pt x="1162050" y="1894"/>
                      </a:cubicBezTo>
                      <a:cubicBezTo>
                        <a:pt x="1843088" y="28882"/>
                        <a:pt x="2964656" y="348763"/>
                        <a:pt x="4086225" y="668644"/>
                      </a:cubicBezTo>
                    </a:path>
                  </a:pathLst>
                </a:cu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65" name="Group 64">
            <a:extLst>
              <a:ext uri="{FF2B5EF4-FFF2-40B4-BE49-F238E27FC236}">
                <a16:creationId xmlns:a16="http://schemas.microsoft.com/office/drawing/2014/main" id="{06E86A9D-6D96-4B5D-89B8-92078F337FCF}"/>
              </a:ext>
            </a:extLst>
          </p:cNvPr>
          <p:cNvGrpSpPr/>
          <p:nvPr/>
        </p:nvGrpSpPr>
        <p:grpSpPr>
          <a:xfrm>
            <a:off x="1467272" y="2507038"/>
            <a:ext cx="7202521" cy="2643598"/>
            <a:chOff x="1467272" y="2507038"/>
            <a:chExt cx="7202521" cy="2643598"/>
          </a:xfrm>
        </p:grpSpPr>
        <p:sp>
          <p:nvSpPr>
            <p:cNvPr id="59" name="Rectangle 58">
              <a:extLst>
                <a:ext uri="{FF2B5EF4-FFF2-40B4-BE49-F238E27FC236}">
                  <a16:creationId xmlns:a16="http://schemas.microsoft.com/office/drawing/2014/main" id="{390BFE89-0C04-4F35-8C6E-EFD453063B48}"/>
                </a:ext>
              </a:extLst>
            </p:cNvPr>
            <p:cNvSpPr/>
            <p:nvPr/>
          </p:nvSpPr>
          <p:spPr>
            <a:xfrm rot="19771533">
              <a:off x="8331181" y="368114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94248C"/>
                  </a:solidFill>
                </a:rPr>
                <a:t>x</a:t>
              </a:r>
            </a:p>
          </p:txBody>
        </p:sp>
        <p:cxnSp>
          <p:nvCxnSpPr>
            <p:cNvPr id="60" name="Straight Connector 59">
              <a:extLst>
                <a:ext uri="{FF2B5EF4-FFF2-40B4-BE49-F238E27FC236}">
                  <a16:creationId xmlns:a16="http://schemas.microsoft.com/office/drawing/2014/main" id="{1393F27B-8DFA-4681-BD50-41838CA705F1}"/>
                </a:ext>
              </a:extLst>
            </p:cNvPr>
            <p:cNvCxnSpPr>
              <a:cxnSpLocks/>
            </p:cNvCxnSpPr>
            <p:nvPr/>
          </p:nvCxnSpPr>
          <p:spPr>
            <a:xfrm flipV="1">
              <a:off x="1467272" y="2894983"/>
              <a:ext cx="3973219" cy="2255653"/>
            </a:xfrm>
            <a:prstGeom prst="line">
              <a:avLst/>
            </a:prstGeom>
            <a:ln w="28575">
              <a:solidFill>
                <a:srgbClr val="94248C"/>
              </a:solidFill>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EC1EDAE4-E665-4B6E-8B8C-822A533ABE8D}"/>
                </a:ext>
              </a:extLst>
            </p:cNvPr>
            <p:cNvSpPr/>
            <p:nvPr/>
          </p:nvSpPr>
          <p:spPr>
            <a:xfrm>
              <a:off x="5256821" y="2507038"/>
              <a:ext cx="3296629" cy="1245812"/>
            </a:xfrm>
            <a:custGeom>
              <a:avLst/>
              <a:gdLst>
                <a:gd name="connsiteX0" fmla="*/ 979 w 3296629"/>
                <a:gd name="connsiteY0" fmla="*/ 483812 h 1245812"/>
                <a:gd name="connsiteX1" fmla="*/ 124804 w 3296629"/>
                <a:gd name="connsiteY1" fmla="*/ 226637 h 1245812"/>
                <a:gd name="connsiteX2" fmla="*/ 782029 w 3296629"/>
                <a:gd name="connsiteY2" fmla="*/ 55187 h 1245812"/>
                <a:gd name="connsiteX3" fmla="*/ 3296629 w 3296629"/>
                <a:gd name="connsiteY3" fmla="*/ 1245812 h 1245812"/>
                <a:gd name="connsiteX4" fmla="*/ 3296629 w 3296629"/>
                <a:gd name="connsiteY4" fmla="*/ 1245812 h 124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629" h="1245812">
                  <a:moveTo>
                    <a:pt x="979" y="483812"/>
                  </a:moveTo>
                  <a:cubicBezTo>
                    <a:pt x="-2196" y="390943"/>
                    <a:pt x="-5371" y="298074"/>
                    <a:pt x="124804" y="226637"/>
                  </a:cubicBezTo>
                  <a:cubicBezTo>
                    <a:pt x="254979" y="155199"/>
                    <a:pt x="253392" y="-114675"/>
                    <a:pt x="782029" y="55187"/>
                  </a:cubicBezTo>
                  <a:cubicBezTo>
                    <a:pt x="1310666" y="225049"/>
                    <a:pt x="3296629" y="1245812"/>
                    <a:pt x="3296629" y="1245812"/>
                  </a:cubicBezTo>
                  <a:lnTo>
                    <a:pt x="3296629" y="1245812"/>
                  </a:lnTo>
                </a:path>
              </a:pathLst>
            </a:custGeom>
            <a:noFill/>
            <a:ln>
              <a:solidFill>
                <a:srgbClr val="94248C"/>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74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1964F-E3D3-4F28-98BD-AB444ACB83C7}"/>
              </a:ext>
            </a:extLst>
          </p:cNvPr>
          <p:cNvSpPr>
            <a:spLocks noGrp="1"/>
          </p:cNvSpPr>
          <p:nvPr>
            <p:ph type="title"/>
          </p:nvPr>
        </p:nvSpPr>
        <p:spPr>
          <a:xfrm>
            <a:off x="838200" y="365125"/>
            <a:ext cx="10515600" cy="783737"/>
          </a:xfrm>
        </p:spPr>
        <p:txBody>
          <a:bodyPr/>
          <a:lstStyle/>
          <a:p>
            <a:r>
              <a:rPr lang="en-US" dirty="0"/>
              <a:t>Multi-layer network</a:t>
            </a:r>
          </a:p>
        </p:txBody>
      </p:sp>
      <p:pic>
        <p:nvPicPr>
          <p:cNvPr id="6" name="Content Placeholder 5">
            <a:extLst>
              <a:ext uri="{FF2B5EF4-FFF2-40B4-BE49-F238E27FC236}">
                <a16:creationId xmlns:a16="http://schemas.microsoft.com/office/drawing/2014/main" id="{6BB64673-E219-4870-AA70-875E3D66B7FE}"/>
              </a:ext>
            </a:extLst>
          </p:cNvPr>
          <p:cNvPicPr>
            <a:picLocks noGrp="1" noChangeAspect="1"/>
          </p:cNvPicPr>
          <p:nvPr>
            <p:ph idx="1"/>
          </p:nvPr>
        </p:nvPicPr>
        <p:blipFill>
          <a:blip r:embed="rId2"/>
          <a:stretch>
            <a:fillRect/>
          </a:stretch>
        </p:blipFill>
        <p:spPr>
          <a:xfrm>
            <a:off x="838199" y="1406769"/>
            <a:ext cx="10603523" cy="5193323"/>
          </a:xfrm>
          <a:prstGeom prst="rect">
            <a:avLst/>
          </a:prstGeom>
        </p:spPr>
      </p:pic>
    </p:spTree>
    <p:extLst>
      <p:ext uri="{BB962C8B-B14F-4D97-AF65-F5344CB8AC3E}">
        <p14:creationId xmlns:p14="http://schemas.microsoft.com/office/powerpoint/2010/main" val="968832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Computation Model</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70231" y="1670841"/>
            <a:ext cx="547210" cy="345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384856" y="1225438"/>
                <a:ext cx="4562357" cy="543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𝑖</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𝑎𝑐𝑡𝑖𝑣𝑎𝑡𝑒</m:t>
                    </m:r>
                  </m:oMath>
                </a14:m>
                <a:r>
                  <a:rPr lang="en-US" sz="2000" b="0" i="1" dirty="0">
                    <a:solidFill>
                      <a:schemeClr val="bg1">
                        <a:lumMod val="50000"/>
                      </a:schemeClr>
                    </a:solidFill>
                    <a:latin typeface="Cambria Math" panose="02040503050406030204" pitchFamily="18" charset="0"/>
                  </a:rPr>
                  <a:t>of unit </a:t>
                </a:r>
                <a:r>
                  <a:rPr lang="en-US" sz="2000" b="0" i="1" dirty="0" err="1">
                    <a:solidFill>
                      <a:srgbClr val="C00000"/>
                    </a:solidFill>
                    <a:latin typeface="Cambria Math" panose="02040503050406030204" pitchFamily="18" charset="0"/>
                  </a:rPr>
                  <a:t>i</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a:t>
                </a: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384856" y="1225438"/>
                <a:ext cx="4562357" cy="543316"/>
              </a:xfrm>
              <a:prstGeom prst="rect">
                <a:avLst/>
              </a:prstGeom>
              <a:blipFill>
                <a:blip r:embed="rId2"/>
                <a:stretch>
                  <a:fillRect l="-1335" b="-8989"/>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70231" y="1439578"/>
            <a:ext cx="568248" cy="936671"/>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1912592" y="3471569"/>
                <a:ext cx="6340966" cy="2454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m:t>
                    </m:r>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10</m:t>
                        </m:r>
                      </m:sub>
                      <m:sup>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1</m:t>
                            </m:r>
                          </m:e>
                        </m:d>
                      </m:sup>
                    </m:sSubSup>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b="0" i="0"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oMath>
                </a14:m>
                <a:endParaRPr lang="en-US" sz="2000" baseline="-10000" dirty="0">
                  <a:solidFill>
                    <a:schemeClr val="bg1">
                      <a:lumMod val="50000"/>
                    </a:schemeClr>
                  </a:solidFill>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1912592" y="3471569"/>
                <a:ext cx="6340966" cy="2454443"/>
              </a:xfrm>
              <a:prstGeom prst="rect">
                <a:avLst/>
              </a:prstGeom>
              <a:blipFill>
                <a:blip r:embed="rId3"/>
                <a:stretch>
                  <a:fillRect l="-1442"/>
                </a:stretch>
              </a:blipFill>
              <a:ln>
                <a:noFill/>
              </a:ln>
            </p:spPr>
            <p:txBody>
              <a:bodyPr/>
              <a:lstStyle/>
              <a:p>
                <a:r>
                  <a:rPr lang="he-IL">
                    <a:noFill/>
                  </a:rPr>
                  <a:t> </a:t>
                </a:r>
              </a:p>
            </p:txBody>
          </p:sp>
        </mc:Fallback>
      </mc:AlternateContent>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70231" y="2016104"/>
            <a:ext cx="568248" cy="360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1036674" y="1183978"/>
            <a:ext cx="3467100" cy="2297018"/>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4"/>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6"/>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7"/>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8"/>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h</m:t>
                                      </m:r>
                                    </m:e>
                                    <m:sub>
                                      <m:r>
                                        <m:rPr>
                                          <m:sty m:val="p"/>
                                        </m:rPr>
                                        <a:rPr lang="en-US" dirty="0">
                                          <a:solidFill>
                                            <a:schemeClr val="tx1"/>
                                          </a:solidFill>
                                          <a:latin typeface="Cambria Math" panose="02040503050406030204" pitchFamily="18" charset="0"/>
                                        </a:rPr>
                                        <m:t>Θ</m:t>
                                      </m:r>
                                    </m:sub>
                                  </m:sSub>
                                  <m:d>
                                    <m:dPr>
                                      <m:ctrlPr>
                                        <a:rPr lang="en-US" i="1" dirty="0">
                                          <a:solidFill>
                                            <a:schemeClr val="tx1"/>
                                          </a:solidFill>
                                          <a:latin typeface="Cambria Math" panose="02040503050406030204" pitchFamily="18" charset="0"/>
                                        </a:rPr>
                                      </m:ctrlPr>
                                    </m:dPr>
                                    <m:e>
                                      <m:r>
                                        <a:rPr lang="en-US" dirty="0">
                                          <a:solidFill>
                                            <a:schemeClr val="tx1"/>
                                          </a:solidFill>
                                          <a:latin typeface="Cambria Math" panose="02040503050406030204" pitchFamily="18" charset="0"/>
                                        </a:rPr>
                                        <m:t>𝑋</m:t>
                                      </m:r>
                                    </m:e>
                                  </m:d>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9"/>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10"/>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11"/>
                            <a:stretch>
                              <a:fillRect/>
                            </a:stretch>
                          </a:blipFill>
                          <a:ln w="19050">
                            <a:solidFill>
                              <a:schemeClr val="accent2">
                                <a:lumMod val="75000"/>
                              </a:schemeClr>
                            </a:solid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40515E8D-EAA8-4154-8A99-9C6D528A49EF}"/>
                  </a:ext>
                </a:extLst>
              </p:cNvPr>
              <p:cNvSpPr/>
              <p:nvPr/>
            </p:nvSpPr>
            <p:spPr>
              <a:xfrm>
                <a:off x="6359972" y="1989158"/>
                <a:ext cx="4795354" cy="720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𝑚𝑎𝑡𝑖𝑟𝑥</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𝑜𝑓</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𝑤𝑒𝑖𝑔</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𝑡𝑠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𝑐𝑜𝑛𝑡𝑟𝑎𝑜𝑙𝑖𝑛𝑔</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𝑡</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 </m:t>
                      </m:r>
                    </m:oMath>
                  </m:oMathPara>
                </a14:m>
                <a:endParaRPr lang="en-US" sz="2000" b="0" i="1" dirty="0">
                  <a:solidFill>
                    <a:schemeClr val="bg1">
                      <a:lumMod val="50000"/>
                    </a:schemeClr>
                  </a:solidFill>
                  <a:latin typeface="Cambria Math" panose="02040503050406030204" pitchFamily="18" charset="0"/>
                </a:endParaRPr>
              </a:p>
              <a:p>
                <a14:m>
                  <m:oMath xmlns:m="http://schemas.openxmlformats.org/officeDocument/2006/math">
                    <m:r>
                      <a:rPr lang="en-US" sz="2000" b="0" i="1" dirty="0" smtClean="0">
                        <a:solidFill>
                          <a:schemeClr val="bg1">
                            <a:lumMod val="50000"/>
                          </a:schemeClr>
                        </a:solidFill>
                        <a:latin typeface="Cambria Math" panose="02040503050406030204" pitchFamily="18" charset="0"/>
                      </a:rPr>
                      <m:t>𝑓𝑢𝑛𝑐𝑡𝑖𝑜𝑛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𝑚𝑎𝑝𝑝𝑖𝑛𝑔</m:t>
                    </m:r>
                  </m:oMath>
                </a14:m>
                <a:r>
                  <a:rPr lang="en-US" sz="2000" b="0" i="1" dirty="0">
                    <a:solidFill>
                      <a:schemeClr val="bg1">
                        <a:lumMod val="50000"/>
                      </a:schemeClr>
                    </a:solidFill>
                    <a:latin typeface="Cambria Math" panose="02040503050406030204" pitchFamily="18" charset="0"/>
                  </a:rPr>
                  <a:t> from layer </a:t>
                </a:r>
                <a:r>
                  <a:rPr lang="en-US" sz="2000" b="0" i="1" dirty="0">
                    <a:solidFill>
                      <a:srgbClr val="C00000"/>
                    </a:solidFill>
                    <a:latin typeface="Cambria Math" panose="02040503050406030204" pitchFamily="18" charset="0"/>
                  </a:rPr>
                  <a:t>j</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j+1</a:t>
                </a:r>
              </a:p>
            </p:txBody>
          </p:sp>
        </mc:Choice>
        <mc:Fallback xmlns="">
          <p:sp>
            <p:nvSpPr>
              <p:cNvPr id="81" name="Rectangle 80">
                <a:extLst>
                  <a:ext uri="{FF2B5EF4-FFF2-40B4-BE49-F238E27FC236}">
                    <a16:creationId xmlns:a16="http://schemas.microsoft.com/office/drawing/2014/main" id="{40515E8D-EAA8-4154-8A99-9C6D528A49EF}"/>
                  </a:ext>
                </a:extLst>
              </p:cNvPr>
              <p:cNvSpPr>
                <a:spLocks noRot="1" noChangeAspect="1" noMove="1" noResize="1" noEditPoints="1" noAdjustHandles="1" noChangeArrowheads="1" noChangeShapeType="1" noTextEdit="1"/>
              </p:cNvSpPr>
              <p:nvPr/>
            </p:nvSpPr>
            <p:spPr>
              <a:xfrm>
                <a:off x="6359972" y="1989158"/>
                <a:ext cx="4795354" cy="720956"/>
              </a:xfrm>
              <a:prstGeom prst="rect">
                <a:avLst/>
              </a:prstGeom>
              <a:blipFill>
                <a:blip r:embed="rId12"/>
                <a:stretch>
                  <a:fillRect l="-2414" r="-1398"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5645F7B-3B44-4E3D-8319-0A9ED476EB9C}"/>
                  </a:ext>
                </a:extLst>
              </p:cNvPr>
              <p:cNvSpPr/>
              <p:nvPr/>
            </p:nvSpPr>
            <p:spPr>
              <a:xfrm>
                <a:off x="8370335" y="5204168"/>
                <a:ext cx="2576878" cy="76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Para xmlns:m="http://schemas.openxmlformats.org/officeDocument/2006/math">
                    <m:oMathParaPr>
                      <m:jc m:val="left"/>
                    </m:oMathParaPr>
                    <m:oMath xmlns:m="http://schemas.openxmlformats.org/officeDocument/2006/math">
                      <m:r>
                        <a:rPr lang="en-US" sz="2000" b="0" i="1" smtClean="0">
                          <a:solidFill>
                            <a:schemeClr val="bg1">
                              <a:lumMod val="50000"/>
                            </a:schemeClr>
                          </a:solidFill>
                          <a:latin typeface="Cambria Math" panose="02040503050406030204" pitchFamily="18" charset="0"/>
                          <a:ea typeface="Cambria Math" panose="02040503050406030204" pitchFamily="18" charset="0"/>
                        </a:rPr>
                        <m:t>𝑤</m:t>
                      </m:r>
                      <m:r>
                        <a:rPr lang="en-US" sz="2000" b="0" i="1" smtClean="0">
                          <a:solidFill>
                            <a:schemeClr val="bg1">
                              <a:lumMod val="50000"/>
                            </a:schemeClr>
                          </a:solidFill>
                          <a:latin typeface="Cambria Math" panose="02040503050406030204" pitchFamily="18" charset="0"/>
                          <a:ea typeface="Cambria Math" panose="02040503050406030204" pitchFamily="18" charset="0"/>
                        </a:rPr>
                        <m:t>h</m:t>
                      </m:r>
                      <m:r>
                        <a:rPr lang="en-US" sz="2000" b="0" i="1" smtClean="0">
                          <a:solidFill>
                            <a:schemeClr val="bg1">
                              <a:lumMod val="50000"/>
                            </a:schemeClr>
                          </a:solidFill>
                          <a:latin typeface="Cambria Math" panose="02040503050406030204" pitchFamily="18" charset="0"/>
                          <a:ea typeface="Cambria Math" panose="02040503050406030204" pitchFamily="18" charset="0"/>
                        </a:rPr>
                        <m:t>𝑖𝑙𝑒</m:t>
                      </m:r>
                      <m:r>
                        <a:rPr lang="en-US" sz="2000" b="0" i="1" smtClean="0">
                          <a:solidFill>
                            <a:schemeClr val="bg1">
                              <a:lumMod val="50000"/>
                            </a:schemeClr>
                          </a:solidFill>
                          <a:latin typeface="Cambria Math" panose="02040503050406030204" pitchFamily="18" charset="0"/>
                          <a:ea typeface="Cambria Math" panose="02040503050406030204" pitchFamily="18" charset="0"/>
                        </a:rPr>
                        <m:t>: </m:t>
                      </m:r>
                      <m:r>
                        <a:rPr lang="en-US" sz="2000" b="0" i="1" smtClean="0">
                          <a:solidFill>
                            <a:schemeClr val="bg1">
                              <a:lumMod val="50000"/>
                            </a:schemeClr>
                          </a:solidFill>
                          <a:latin typeface="Cambria Math" panose="02040503050406030204" pitchFamily="18" charset="0"/>
                          <a:ea typeface="Cambria Math" panose="02040503050406030204" pitchFamily="18" charset="0"/>
                        </a:rPr>
                        <m:t>𝑔</m:t>
                      </m:r>
                      <m:d>
                        <m:d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dPr>
                        <m:e>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e>
                      </m:d>
                      <m:r>
                        <a:rPr lang="en-US" sz="2000" b="0" i="1" smtClean="0">
                          <a:solidFill>
                            <a:schemeClr val="bg1">
                              <a:lumMod val="50000"/>
                            </a:schemeClr>
                          </a:solidFill>
                          <a:latin typeface="Cambria Math" panose="02040503050406030204" pitchFamily="18" charset="0"/>
                          <a:ea typeface="Cambria Math" panose="02040503050406030204" pitchFamily="18" charset="0"/>
                        </a:rPr>
                        <m:t>= </m:t>
                      </m:r>
                      <m:f>
                        <m:f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fPr>
                        <m:num>
                          <m:r>
                            <a:rPr lang="en-US" sz="2000" b="0" i="1" smtClean="0">
                              <a:solidFill>
                                <a:schemeClr val="bg1">
                                  <a:lumMod val="50000"/>
                                </a:schemeClr>
                              </a:solidFill>
                              <a:latin typeface="Cambria Math" panose="02040503050406030204" pitchFamily="18" charset="0"/>
                              <a:ea typeface="Cambria Math" panose="02040503050406030204" pitchFamily="18" charset="0"/>
                            </a:rPr>
                            <m:t>1</m:t>
                          </m:r>
                        </m:num>
                        <m:den>
                          <m:r>
                            <a:rPr lang="en-US" sz="2000" b="0" i="1" smtClean="0">
                              <a:solidFill>
                                <a:schemeClr val="bg1">
                                  <a:lumMod val="50000"/>
                                </a:schemeClr>
                              </a:solidFill>
                              <a:latin typeface="Cambria Math" panose="02040503050406030204" pitchFamily="18" charset="0"/>
                              <a:ea typeface="Cambria Math" panose="02040503050406030204" pitchFamily="18" charset="0"/>
                            </a:rPr>
                            <m:t>1</m:t>
                          </m:r>
                          <m:r>
                            <a:rPr lang="en-US" sz="2000" b="0" i="1"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smtClean="0">
                                  <a:solidFill>
                                    <a:schemeClr val="bg1">
                                      <a:lumMod val="50000"/>
                                    </a:schemeClr>
                                  </a:solidFill>
                                  <a:latin typeface="Cambria Math" panose="02040503050406030204" pitchFamily="18" charset="0"/>
                                  <a:ea typeface="Cambria Math" panose="02040503050406030204" pitchFamily="18" charset="0"/>
                                </a:rPr>
                                <m:t>𝑒</m:t>
                              </m:r>
                            </m:e>
                            <m:sup>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sup>
                          </m:sSup>
                        </m:den>
                      </m:f>
                    </m:oMath>
                  </m:oMathPara>
                </a14:m>
                <a:endParaRPr lang="en-US" sz="2000" dirty="0">
                  <a:solidFill>
                    <a:schemeClr val="bg1">
                      <a:lumMod val="50000"/>
                    </a:schemeClr>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5645F7B-3B44-4E3D-8319-0A9ED476EB9C}"/>
                  </a:ext>
                </a:extLst>
              </p:cNvPr>
              <p:cNvSpPr>
                <a:spLocks noRot="1" noChangeAspect="1" noMove="1" noResize="1" noEditPoints="1" noAdjustHandles="1" noChangeArrowheads="1" noChangeShapeType="1" noTextEdit="1"/>
              </p:cNvSpPr>
              <p:nvPr/>
            </p:nvSpPr>
            <p:spPr>
              <a:xfrm>
                <a:off x="8370335" y="5204168"/>
                <a:ext cx="2576878" cy="763943"/>
              </a:xfrm>
              <a:prstGeom prst="rect">
                <a:avLst/>
              </a:prstGeom>
              <a:blipFill>
                <a:blip r:embed="rId1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887902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learn its own features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96056" y="2082084"/>
            <a:ext cx="874935" cy="53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96056" y="1725636"/>
            <a:ext cx="908572" cy="1443702"/>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96056" y="2614243"/>
            <a:ext cx="908572" cy="555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742951" y="1331676"/>
            <a:ext cx="5543550" cy="3540423"/>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3"/>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4"/>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oMath>
                              </m:oMathPara>
                            </a14:m>
                            <a:endParaRPr lang="en-US" baseline="-10000" dirty="0">
                              <a:solidFill>
                                <a:schemeClr val="bg1">
                                  <a:lumMod val="50000"/>
                                </a:schemeClr>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8"/>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p:sp>
        <p:nvSpPr>
          <p:cNvPr id="3" name="Rectangle 2">
            <a:extLst>
              <a:ext uri="{FF2B5EF4-FFF2-40B4-BE49-F238E27FC236}">
                <a16:creationId xmlns:a16="http://schemas.microsoft.com/office/drawing/2014/main" id="{5DE1840B-4973-444D-A7F5-49CA47F208D0}"/>
              </a:ext>
            </a:extLst>
          </p:cNvPr>
          <p:cNvSpPr/>
          <p:nvPr/>
        </p:nvSpPr>
        <p:spPr>
          <a:xfrm>
            <a:off x="675064" y="1280469"/>
            <a:ext cx="1772521" cy="3663006"/>
          </a:xfrm>
          <a:prstGeom prst="rect">
            <a:avLst/>
          </a:prstGeom>
          <a:solidFill>
            <a:schemeClr val="bg1">
              <a:lumMod val="95000"/>
              <a:alpha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389FD30-8536-4E04-8837-FAD6937F3496}"/>
                  </a:ext>
                </a:extLst>
              </p:cNvPr>
              <p:cNvSpPr/>
              <p:nvPr/>
            </p:nvSpPr>
            <p:spPr>
              <a:xfrm>
                <a:off x="5196285" y="3127419"/>
                <a:ext cx="6340966"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C389FD30-8536-4E04-8837-FAD6937F3496}"/>
                  </a:ext>
                </a:extLst>
              </p:cNvPr>
              <p:cNvSpPr>
                <a:spLocks noRot="1" noChangeAspect="1" noMove="1" noResize="1" noEditPoints="1" noAdjustHandles="1" noChangeArrowheads="1" noChangeShapeType="1" noTextEdit="1"/>
              </p:cNvSpPr>
              <p:nvPr/>
            </p:nvSpPr>
            <p:spPr>
              <a:xfrm>
                <a:off x="5196285" y="3127419"/>
                <a:ext cx="6340966" cy="598435"/>
              </a:xfrm>
              <a:prstGeom prst="rect">
                <a:avLst/>
              </a:prstGeom>
              <a:blipFill>
                <a:blip r:embed="rId10"/>
                <a:stretch>
                  <a:fillRect l="-1441" b="-6122"/>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568E225-C19A-4C21-8D24-F3BE5EF67A07}"/>
              </a:ext>
            </a:extLst>
          </p:cNvPr>
          <p:cNvGrpSpPr/>
          <p:nvPr/>
        </p:nvGrpSpPr>
        <p:grpSpPr>
          <a:xfrm>
            <a:off x="8366768" y="3622762"/>
            <a:ext cx="2859263" cy="702880"/>
            <a:chOff x="8366768" y="3622762"/>
            <a:chExt cx="2859263" cy="702880"/>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01EC522-F4D0-44A9-B55D-ACAD1667CAE4}"/>
                    </a:ext>
                  </a:extLst>
                </p:cNvPr>
                <p:cNvSpPr/>
                <p:nvPr/>
              </p:nvSpPr>
              <p:spPr>
                <a:xfrm>
                  <a:off x="8366768" y="3931684"/>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400" dirty="0">
                    <a:solidFill>
                      <a:schemeClr val="tx1"/>
                    </a:solidFill>
                    <a:ea typeface="Cambria Math" panose="02040503050406030204" pitchFamily="18" charset="0"/>
                  </a:endParaRPr>
                </a:p>
              </p:txBody>
            </p:sp>
          </mc:Choice>
          <mc:Fallback xmlns="">
            <p:sp>
              <p:nvSpPr>
                <p:cNvPr id="41" name="Rectangle 40">
                  <a:extLst>
                    <a:ext uri="{FF2B5EF4-FFF2-40B4-BE49-F238E27FC236}">
                      <a16:creationId xmlns:a16="http://schemas.microsoft.com/office/drawing/2014/main" id="{301EC522-F4D0-44A9-B55D-ACAD1667CAE4}"/>
                    </a:ext>
                  </a:extLst>
                </p:cNvPr>
                <p:cNvSpPr>
                  <a:spLocks noRot="1" noChangeAspect="1" noMove="1" noResize="1" noEditPoints="1" noAdjustHandles="1" noChangeArrowheads="1" noChangeShapeType="1" noTextEdit="1"/>
                </p:cNvSpPr>
                <p:nvPr/>
              </p:nvSpPr>
              <p:spPr>
                <a:xfrm>
                  <a:off x="8366768" y="3931684"/>
                  <a:ext cx="438990" cy="393958"/>
                </a:xfrm>
                <a:prstGeom prst="rect">
                  <a:avLst/>
                </a:prstGeom>
                <a:blipFill>
                  <a:blip r:embed="rId11"/>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0B3C209A-0A06-4365-96B4-D65B31803444}"/>
                    </a:ext>
                  </a:extLst>
                </p:cNvPr>
                <p:cNvSpPr/>
                <p:nvPr/>
              </p:nvSpPr>
              <p:spPr>
                <a:xfrm>
                  <a:off x="9548452" y="3901802"/>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2400" dirty="0">
                    <a:solidFill>
                      <a:schemeClr val="tx1"/>
                    </a:solidFill>
                    <a:ea typeface="Cambria Math" panose="02040503050406030204" pitchFamily="18" charset="0"/>
                  </a:endParaRPr>
                </a:p>
              </p:txBody>
            </p:sp>
          </mc:Choice>
          <mc:Fallback xmlns="">
            <p:sp>
              <p:nvSpPr>
                <p:cNvPr id="43" name="Rectangle 42">
                  <a:extLst>
                    <a:ext uri="{FF2B5EF4-FFF2-40B4-BE49-F238E27FC236}">
                      <a16:creationId xmlns:a16="http://schemas.microsoft.com/office/drawing/2014/main" id="{0B3C209A-0A06-4365-96B4-D65B31803444}"/>
                    </a:ext>
                  </a:extLst>
                </p:cNvPr>
                <p:cNvSpPr>
                  <a:spLocks noRot="1" noChangeAspect="1" noMove="1" noResize="1" noEditPoints="1" noAdjustHandles="1" noChangeArrowheads="1" noChangeShapeType="1" noTextEdit="1"/>
                </p:cNvSpPr>
                <p:nvPr/>
              </p:nvSpPr>
              <p:spPr>
                <a:xfrm>
                  <a:off x="9548452" y="3901802"/>
                  <a:ext cx="438990" cy="393958"/>
                </a:xfrm>
                <a:prstGeom prst="rect">
                  <a:avLst/>
                </a:prstGeom>
                <a:blipFill>
                  <a:blip r:embed="rId12"/>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A33AF4C-B620-4D44-BBF5-96A71C28DF1F}"/>
                    </a:ext>
                  </a:extLst>
                </p:cNvPr>
                <p:cNvSpPr/>
                <p:nvPr/>
              </p:nvSpPr>
              <p:spPr>
                <a:xfrm>
                  <a:off x="10787041" y="3925607"/>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3</m:t>
                            </m:r>
                          </m:sub>
                        </m:sSub>
                      </m:oMath>
                    </m:oMathPara>
                  </a14:m>
                  <a:endParaRPr lang="en-US" sz="2400" dirty="0">
                    <a:solidFill>
                      <a:schemeClr val="tx1"/>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CA33AF4C-B620-4D44-BBF5-96A71C28DF1F}"/>
                    </a:ext>
                  </a:extLst>
                </p:cNvPr>
                <p:cNvSpPr>
                  <a:spLocks noRot="1" noChangeAspect="1" noMove="1" noResize="1" noEditPoints="1" noAdjustHandles="1" noChangeArrowheads="1" noChangeShapeType="1" noTextEdit="1"/>
                </p:cNvSpPr>
                <p:nvPr/>
              </p:nvSpPr>
              <p:spPr>
                <a:xfrm>
                  <a:off x="10787041" y="3925607"/>
                  <a:ext cx="438990" cy="393958"/>
                </a:xfrm>
                <a:prstGeom prst="rect">
                  <a:avLst/>
                </a:prstGeom>
                <a:blipFill>
                  <a:blip r:embed="rId13"/>
                  <a:stretch>
                    <a:fillRect l="-2778" b="-9231"/>
                  </a:stretch>
                </a:blipFill>
                <a:ln>
                  <a:no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052A681-C80E-45FC-B11A-D387F5C8EB61}"/>
                </a:ext>
              </a:extLst>
            </p:cNvPr>
            <p:cNvCxnSpPr/>
            <p:nvPr/>
          </p:nvCxnSpPr>
          <p:spPr>
            <a:xfrm flipV="1">
              <a:off x="8548163" y="3664523"/>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0CCBAD5-12E6-4252-B35B-AAE97EA36A48}"/>
                </a:ext>
              </a:extLst>
            </p:cNvPr>
            <p:cNvCxnSpPr/>
            <p:nvPr/>
          </p:nvCxnSpPr>
          <p:spPr>
            <a:xfrm flipV="1">
              <a:off x="9767947"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6588350-97E8-45AC-96A8-239019722814}"/>
                </a:ext>
              </a:extLst>
            </p:cNvPr>
            <p:cNvCxnSpPr/>
            <p:nvPr/>
          </p:nvCxnSpPr>
          <p:spPr>
            <a:xfrm flipV="1">
              <a:off x="11006536"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A613852A-BB3D-4E16-AF92-FF60514976B0}"/>
                  </a:ext>
                </a:extLst>
              </p:cNvPr>
              <p:cNvSpPr/>
              <p:nvPr/>
            </p:nvSpPr>
            <p:spPr>
              <a:xfrm>
                <a:off x="4381500" y="4471708"/>
                <a:ext cx="7432313" cy="1692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2400"/>
                  </a:spcAft>
                </a:pPr>
                <a14:m>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𝑏𝑒</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𝑎𝑣𝑒</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𝑙𝑖𝑘𝑒</m:t>
                    </m:r>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2</m:t>
                        </m:r>
                      </m:sub>
                    </m:sSub>
                    <m:r>
                      <a:rPr lang="en-US" sz="2000" i="1" dirty="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𝑙𝑜𝑔𝑖𝑠𝑡𝑖𝑐</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𝑟𝑒𝑔𝑟𝑒𝑠𝑠𝑖𝑜𝑛</m:t>
                    </m:r>
                  </m:oMath>
                </a14:m>
                <a:endParaRPr lang="en-US" sz="2000" dirty="0">
                  <a:solidFill>
                    <a:schemeClr val="bg1">
                      <a:lumMod val="50000"/>
                    </a:schemeClr>
                  </a:solidFill>
                  <a:ea typeface="Cambria Math" panose="02040503050406030204" pitchFamily="18" charset="0"/>
                </a:endParaRPr>
              </a:p>
              <a:p>
                <a:r>
                  <a:rPr lang="en-US" sz="2000" dirty="0">
                    <a:solidFill>
                      <a:srgbClr val="C00000"/>
                    </a:solidFill>
                    <a:ea typeface="Cambria Math" panose="02040503050406030204" pitchFamily="18" charset="0"/>
                  </a:rPr>
                  <a:t>BUT</a:t>
                </a:r>
                <a:r>
                  <a:rPr lang="en-US" sz="2000" dirty="0">
                    <a:solidFill>
                      <a:schemeClr val="bg1">
                        <a:lumMod val="50000"/>
                      </a:schemeClr>
                    </a:solidFill>
                    <a:ea typeface="Cambria Math" panose="02040503050406030204" pitchFamily="18" charset="0"/>
                  </a:rPr>
                  <a:t>: they them are </a:t>
                </a:r>
                <a:r>
                  <a:rPr lang="en-US" sz="2000" dirty="0">
                    <a:solidFill>
                      <a:srgbClr val="C00000"/>
                    </a:solidFill>
                    <a:ea typeface="Cambria Math" panose="02040503050406030204" pitchFamily="18" charset="0"/>
                  </a:rPr>
                  <a:t>learned</a:t>
                </a:r>
                <a:r>
                  <a:rPr lang="en-US" sz="2000" dirty="0">
                    <a:solidFill>
                      <a:schemeClr val="bg1">
                        <a:lumMod val="50000"/>
                      </a:schemeClr>
                    </a:solidFill>
                    <a:ea typeface="Cambria Math" panose="02040503050406030204" pitchFamily="18" charset="0"/>
                  </a:rPr>
                  <a:t> as function of the input</a:t>
                </a:r>
              </a:p>
              <a:p>
                <a:endParaRPr lang="en-US" sz="2000" dirty="0">
                  <a:solidFill>
                    <a:schemeClr val="bg1">
                      <a:lumMod val="50000"/>
                    </a:schemeClr>
                  </a:solidFill>
                  <a:ea typeface="Cambria Math" panose="02040503050406030204" pitchFamily="18" charset="0"/>
                </a:endParaRPr>
              </a:p>
            </p:txBody>
          </p:sp>
        </mc:Choice>
        <mc:Fallback xmlns="">
          <p:sp>
            <p:nvSpPr>
              <p:cNvPr id="59" name="Rectangle 58">
                <a:extLst>
                  <a:ext uri="{FF2B5EF4-FFF2-40B4-BE49-F238E27FC236}">
                    <a16:creationId xmlns:a16="http://schemas.microsoft.com/office/drawing/2014/main" id="{A613852A-BB3D-4E16-AF92-FF60514976B0}"/>
                  </a:ext>
                </a:extLst>
              </p:cNvPr>
              <p:cNvSpPr>
                <a:spLocks noRot="1" noChangeAspect="1" noMove="1" noResize="1" noEditPoints="1" noAdjustHandles="1" noChangeArrowheads="1" noChangeShapeType="1" noTextEdit="1"/>
              </p:cNvSpPr>
              <p:nvPr/>
            </p:nvSpPr>
            <p:spPr>
              <a:xfrm>
                <a:off x="4381500" y="4471708"/>
                <a:ext cx="7432313" cy="1692456"/>
              </a:xfrm>
              <a:prstGeom prst="rect">
                <a:avLst/>
              </a:prstGeom>
              <a:blipFill>
                <a:blip r:embed="rId14"/>
                <a:stretch>
                  <a:fillRect l="-21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617EDBD-B499-4DAA-8AB5-751AD91FC1D4}"/>
                  </a:ext>
                </a:extLst>
              </p:cNvPr>
              <p:cNvSpPr/>
              <p:nvPr/>
            </p:nvSpPr>
            <p:spPr>
              <a:xfrm>
                <a:off x="3472470" y="2007144"/>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0" name="Rectangle 59">
                <a:extLst>
                  <a:ext uri="{FF2B5EF4-FFF2-40B4-BE49-F238E27FC236}">
                    <a16:creationId xmlns:a16="http://schemas.microsoft.com/office/drawing/2014/main" id="{7617EDBD-B499-4DAA-8AB5-751AD91FC1D4}"/>
                  </a:ext>
                </a:extLst>
              </p:cNvPr>
              <p:cNvSpPr>
                <a:spLocks noRot="1" noChangeAspect="1" noMove="1" noResize="1" noEditPoints="1" noAdjustHandles="1" noChangeArrowheads="1" noChangeShapeType="1" noTextEdit="1"/>
              </p:cNvSpPr>
              <p:nvPr/>
            </p:nvSpPr>
            <p:spPr>
              <a:xfrm>
                <a:off x="3472470" y="2007144"/>
                <a:ext cx="499456" cy="426278"/>
              </a:xfrm>
              <a:prstGeom prst="rect">
                <a:avLst/>
              </a:prstGeom>
              <a:blipFill>
                <a:blip r:embed="rId15"/>
                <a:stretch>
                  <a:fillRect l="-12195"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BC22A5C1-9D95-4BBA-9F32-AEBF1B1F1287}"/>
                  </a:ext>
                </a:extLst>
              </p:cNvPr>
              <p:cNvSpPr/>
              <p:nvPr/>
            </p:nvSpPr>
            <p:spPr>
              <a:xfrm>
                <a:off x="3330153" y="273706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2" name="Rectangle 61">
                <a:extLst>
                  <a:ext uri="{FF2B5EF4-FFF2-40B4-BE49-F238E27FC236}">
                    <a16:creationId xmlns:a16="http://schemas.microsoft.com/office/drawing/2014/main" id="{BC22A5C1-9D95-4BBA-9F32-AEBF1B1F1287}"/>
                  </a:ext>
                </a:extLst>
              </p:cNvPr>
              <p:cNvSpPr>
                <a:spLocks noRot="1" noChangeAspect="1" noMove="1" noResize="1" noEditPoints="1" noAdjustHandles="1" noChangeArrowheads="1" noChangeShapeType="1" noTextEdit="1"/>
              </p:cNvSpPr>
              <p:nvPr/>
            </p:nvSpPr>
            <p:spPr>
              <a:xfrm>
                <a:off x="3330153" y="2737060"/>
                <a:ext cx="499456" cy="426278"/>
              </a:xfrm>
              <a:prstGeom prst="rect">
                <a:avLst/>
              </a:prstGeom>
              <a:blipFill>
                <a:blip r:embed="rId16"/>
                <a:stretch>
                  <a:fillRect l="-10976"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02E03C62-251A-43ED-A2ED-03F74B41F017}"/>
                  </a:ext>
                </a:extLst>
              </p:cNvPr>
              <p:cNvSpPr/>
              <p:nvPr/>
            </p:nvSpPr>
            <p:spPr>
              <a:xfrm>
                <a:off x="3528780" y="381023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4" name="Rectangle 63">
                <a:extLst>
                  <a:ext uri="{FF2B5EF4-FFF2-40B4-BE49-F238E27FC236}">
                    <a16:creationId xmlns:a16="http://schemas.microsoft.com/office/drawing/2014/main" id="{02E03C62-251A-43ED-A2ED-03F74B41F017}"/>
                  </a:ext>
                </a:extLst>
              </p:cNvPr>
              <p:cNvSpPr>
                <a:spLocks noRot="1" noChangeAspect="1" noMove="1" noResize="1" noEditPoints="1" noAdjustHandles="1" noChangeArrowheads="1" noChangeShapeType="1" noTextEdit="1"/>
              </p:cNvSpPr>
              <p:nvPr/>
            </p:nvSpPr>
            <p:spPr>
              <a:xfrm>
                <a:off x="3528780" y="3810230"/>
                <a:ext cx="499456" cy="426278"/>
              </a:xfrm>
              <a:prstGeom prst="rect">
                <a:avLst/>
              </a:prstGeom>
              <a:blipFill>
                <a:blip r:embed="rId17"/>
                <a:stretch>
                  <a:fillRect l="-12195" r="-10976" b="-10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188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a:t>
            </a:r>
            <a:endParaRPr lang="he-IL" dirty="0"/>
          </a:p>
        </p:txBody>
      </p:sp>
      <p:pic>
        <p:nvPicPr>
          <p:cNvPr id="5" name="Content Placeholder 4">
            <a:extLst>
              <a:ext uri="{FF2B5EF4-FFF2-40B4-BE49-F238E27FC236}">
                <a16:creationId xmlns:a16="http://schemas.microsoft.com/office/drawing/2014/main" id="{A333B0DF-22EC-785C-5E51-541A7FD47F5F}"/>
              </a:ext>
            </a:extLst>
          </p:cNvPr>
          <p:cNvPicPr>
            <a:picLocks noGrp="1" noChangeAspect="1"/>
          </p:cNvPicPr>
          <p:nvPr>
            <p:ph idx="1"/>
          </p:nvPr>
        </p:nvPicPr>
        <p:blipFill>
          <a:blip r:embed="rId2"/>
          <a:stretch>
            <a:fillRect/>
          </a:stretch>
        </p:blipFill>
        <p:spPr>
          <a:xfrm>
            <a:off x="3321697" y="2289409"/>
            <a:ext cx="3334139" cy="2648511"/>
          </a:xfrm>
        </p:spPr>
      </p:pic>
      <p:sp>
        <p:nvSpPr>
          <p:cNvPr id="6" name="TextBox 5">
            <a:extLst>
              <a:ext uri="{FF2B5EF4-FFF2-40B4-BE49-F238E27FC236}">
                <a16:creationId xmlns:a16="http://schemas.microsoft.com/office/drawing/2014/main" id="{0DE89810-2172-3FB0-0AD1-5B1C53AF82D0}"/>
              </a:ext>
            </a:extLst>
          </p:cNvPr>
          <p:cNvSpPr txBox="1"/>
          <p:nvPr/>
        </p:nvSpPr>
        <p:spPr>
          <a:xfrm>
            <a:off x="1922105" y="1405033"/>
            <a:ext cx="7201523" cy="369332"/>
          </a:xfrm>
          <a:prstGeom prst="rect">
            <a:avLst/>
          </a:prstGeom>
          <a:noFill/>
        </p:spPr>
        <p:txBody>
          <a:bodyPr wrap="none" rtlCol="1">
            <a:spAutoFit/>
          </a:bodyPr>
          <a:lstStyle/>
          <a:p>
            <a:r>
              <a:rPr lang="en-US" i="1" dirty="0"/>
              <a:t>x1, x2</a:t>
            </a:r>
            <a:r>
              <a:rPr lang="en-US" dirty="0"/>
              <a:t> are binary (0 or 1), a simply version of a complex decision boundary </a:t>
            </a:r>
            <a:endParaRPr lang="he-IL" dirty="0"/>
          </a:p>
        </p:txBody>
      </p:sp>
      <p:sp>
        <p:nvSpPr>
          <p:cNvPr id="7" name="TextBox 6">
            <a:extLst>
              <a:ext uri="{FF2B5EF4-FFF2-40B4-BE49-F238E27FC236}">
                <a16:creationId xmlns:a16="http://schemas.microsoft.com/office/drawing/2014/main" id="{86DDAF0F-D5CA-DD5E-BB03-CC68CB818BB4}"/>
              </a:ext>
            </a:extLst>
          </p:cNvPr>
          <p:cNvSpPr txBox="1"/>
          <p:nvPr/>
        </p:nvSpPr>
        <p:spPr>
          <a:xfrm>
            <a:off x="6546206" y="3428998"/>
            <a:ext cx="1455576" cy="369332"/>
          </a:xfrm>
          <a:prstGeom prst="rect">
            <a:avLst/>
          </a:prstGeom>
          <a:noFill/>
        </p:spPr>
        <p:txBody>
          <a:bodyPr wrap="square" rtlCol="1">
            <a:spAutoFit/>
          </a:bodyPr>
          <a:lstStyle/>
          <a:p>
            <a:r>
              <a:rPr lang="en-US" dirty="0"/>
              <a:t>&lt;= </a:t>
            </a:r>
            <a:r>
              <a:rPr lang="en-US" i="1" dirty="0"/>
              <a:t>x1</a:t>
            </a:r>
            <a:r>
              <a:rPr lang="en-US" dirty="0"/>
              <a:t> XOR </a:t>
            </a:r>
            <a:r>
              <a:rPr lang="en-US" i="1" dirty="0"/>
              <a:t>x2</a:t>
            </a:r>
            <a:r>
              <a:rPr lang="en-US" dirty="0"/>
              <a:t> </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5522866" y="269433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
        <p:nvSpPr>
          <p:cNvPr id="10" name="TextBox 9">
            <a:extLst>
              <a:ext uri="{FF2B5EF4-FFF2-40B4-BE49-F238E27FC236}">
                <a16:creationId xmlns:a16="http://schemas.microsoft.com/office/drawing/2014/main" id="{DFB83693-2992-6826-759A-34EB6D1B3609}"/>
              </a:ext>
            </a:extLst>
          </p:cNvPr>
          <p:cNvSpPr txBox="1"/>
          <p:nvPr/>
        </p:nvSpPr>
        <p:spPr>
          <a:xfrm>
            <a:off x="5449851" y="4093128"/>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2" name="TextBox 11">
            <a:extLst>
              <a:ext uri="{FF2B5EF4-FFF2-40B4-BE49-F238E27FC236}">
                <a16:creationId xmlns:a16="http://schemas.microsoft.com/office/drawing/2014/main" id="{E55C32C0-2DF7-AF87-F742-8B266291C295}"/>
              </a:ext>
            </a:extLst>
          </p:cNvPr>
          <p:cNvSpPr txBox="1"/>
          <p:nvPr/>
        </p:nvSpPr>
        <p:spPr>
          <a:xfrm>
            <a:off x="3878424" y="2649230"/>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3" name="TextBox 12">
            <a:extLst>
              <a:ext uri="{FF2B5EF4-FFF2-40B4-BE49-F238E27FC236}">
                <a16:creationId xmlns:a16="http://schemas.microsoft.com/office/drawing/2014/main" id="{A64E559B-A493-73A3-3F2E-8490028DFC5A}"/>
              </a:ext>
            </a:extLst>
          </p:cNvPr>
          <p:cNvSpPr txBox="1"/>
          <p:nvPr/>
        </p:nvSpPr>
        <p:spPr>
          <a:xfrm>
            <a:off x="3797944" y="409312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Tree>
    <p:extLst>
      <p:ext uri="{BB962C8B-B14F-4D97-AF65-F5344CB8AC3E}">
        <p14:creationId xmlns:p14="http://schemas.microsoft.com/office/powerpoint/2010/main" val="27414937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And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855187"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855187"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30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a:stretch>
                  </a:blipFill>
                </p:spPr>
                <p:txBody>
                  <a:bodyPr/>
                  <a:lstStyle/>
                  <a:p>
                    <a:r>
                      <a:rPr lang="en-US">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21392049"/>
              </p:ext>
            </p:extLst>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95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OR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777410"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0135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Not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1175740" y="115254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𝑛𝑜𝑡</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1175740" y="1152542"/>
                <a:ext cx="1777410" cy="707886"/>
              </a:xfrm>
              <a:prstGeom prst="rect">
                <a:avLst/>
              </a:prstGeom>
              <a:blipFill>
                <a:blip r:embed="rId2"/>
                <a:stretch>
                  <a:fillRect b="-6034"/>
                </a:stretch>
              </a:blipFill>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3356222" y="3566657"/>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81B2DB1-8640-C46C-5417-C8423DFDE8D1}"/>
              </a:ext>
            </a:extLst>
          </p:cNvPr>
          <p:cNvGrpSpPr/>
          <p:nvPr/>
        </p:nvGrpSpPr>
        <p:grpSpPr>
          <a:xfrm>
            <a:off x="1268253" y="2615215"/>
            <a:ext cx="2900009" cy="1257796"/>
            <a:chOff x="484408" y="2409714"/>
            <a:chExt cx="2900009" cy="1257796"/>
          </a:xfrm>
        </p:grpSpPr>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6"/>
                  <a:stretch>
                    <a:fillRect b="-14925"/>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2207434" y="4717911"/>
                <a:ext cx="2809359"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2207434" y="4717911"/>
                <a:ext cx="2809359" cy="404406"/>
              </a:xfrm>
              <a:prstGeom prst="rect">
                <a:avLst/>
              </a:prstGeom>
              <a:blipFill>
                <a:blip r:embed="rId7"/>
                <a:stretch>
                  <a:fillRect t="-7576" r="-1518"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9"/>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918016798"/>
              </p:ext>
            </p:extLst>
          </p:nvPr>
        </p:nvGraphicFramePr>
        <p:xfrm>
          <a:off x="6219739" y="3601571"/>
          <a:ext cx="4097908" cy="1620063"/>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47756873"/>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8827739" y="365720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8827739" y="3657201"/>
                <a:ext cx="868315" cy="404406"/>
              </a:xfrm>
              <a:prstGeom prst="rect">
                <a:avLst/>
              </a:prstGeom>
              <a:blipFill>
                <a:blip r:embed="rId10"/>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8481184" y="421232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8481184" y="4212320"/>
                <a:ext cx="1568699" cy="400110"/>
              </a:xfrm>
              <a:prstGeom prst="rect">
                <a:avLst/>
              </a:prstGeom>
              <a:blipFill>
                <a:blip r:embed="rId11"/>
                <a:stretch>
                  <a:fillRect b="-606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8477548" y="474819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8477548" y="4748190"/>
                <a:ext cx="1568699" cy="400110"/>
              </a:xfrm>
              <a:prstGeom prst="rect">
                <a:avLst/>
              </a:prstGeom>
              <a:blipFill>
                <a:blip r:embed="rId12"/>
                <a:stretch>
                  <a:fillRect b="-6061"/>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9684014" y="4212320"/>
            <a:ext cx="291844" cy="920836"/>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1087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XNOR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955279"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𝑥𝑛𝑜𝑟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955279" cy="707886"/>
              </a:xfrm>
              <a:prstGeom prst="rect">
                <a:avLst/>
              </a:prstGeom>
              <a:blipFill>
                <a:blip r:embed="rId2"/>
                <a:stretch>
                  <a:fillRect b="-5128"/>
                </a:stretch>
              </a:blipFill>
            </p:spPr>
            <p:txBody>
              <a:bodyPr/>
              <a:lstStyle/>
              <a:p>
                <a:r>
                  <a:rPr lang="he-IL">
                    <a:noFill/>
                  </a:rPr>
                  <a:t> </a:t>
                </a:r>
              </a:p>
            </p:txBody>
          </p:sp>
        </mc:Fallback>
      </mc:AlternateContent>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303764" y="3685744"/>
            <a:ext cx="1317735" cy="168641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694E5EE-369A-8721-3C1E-57B08CC37AA9}"/>
              </a:ext>
            </a:extLst>
          </p:cNvPr>
          <p:cNvGrpSpPr/>
          <p:nvPr/>
        </p:nvGrpSpPr>
        <p:grpSpPr>
          <a:xfrm>
            <a:off x="679938" y="2490886"/>
            <a:ext cx="4968858" cy="3187436"/>
            <a:chOff x="438894" y="1860083"/>
            <a:chExt cx="4759328" cy="2907310"/>
          </a:xfrm>
        </p:grpSpPr>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2298582" y="267067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2298582" y="2670677"/>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grpSp>
          <p:nvGrpSpPr>
            <p:cNvPr id="97" name="Group 96">
              <a:extLst>
                <a:ext uri="{FF2B5EF4-FFF2-40B4-BE49-F238E27FC236}">
                  <a16:creationId xmlns:a16="http://schemas.microsoft.com/office/drawing/2014/main" id="{F45E98E4-26EB-A595-C149-2121B7AF28DB}"/>
                </a:ext>
              </a:extLst>
            </p:cNvPr>
            <p:cNvGrpSpPr/>
            <p:nvPr/>
          </p:nvGrpSpPr>
          <p:grpSpPr>
            <a:xfrm>
              <a:off x="438894" y="1860083"/>
              <a:ext cx="4759328" cy="2907310"/>
              <a:chOff x="438894" y="1869414"/>
              <a:chExt cx="4759328" cy="2907310"/>
            </a:xfrm>
          </p:grpSpPr>
          <p:grpSp>
            <p:nvGrpSpPr>
              <p:cNvPr id="96" name="Group 95">
                <a:extLst>
                  <a:ext uri="{FF2B5EF4-FFF2-40B4-BE49-F238E27FC236}">
                    <a16:creationId xmlns:a16="http://schemas.microsoft.com/office/drawing/2014/main" id="{0733E234-4028-E5EC-CF9F-6B4861F5B307}"/>
                  </a:ext>
                </a:extLst>
              </p:cNvPr>
              <p:cNvGrpSpPr/>
              <p:nvPr/>
            </p:nvGrpSpPr>
            <p:grpSpPr>
              <a:xfrm>
                <a:off x="438894" y="1869414"/>
                <a:ext cx="4759328" cy="2907310"/>
                <a:chOff x="438894" y="1878745"/>
                <a:chExt cx="4759328" cy="2907310"/>
              </a:xfrm>
            </p:grpSpPr>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4400306" y="3371413"/>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D0263DE-0CF4-4739-779D-C295DB686091}"/>
                    </a:ext>
                  </a:extLst>
                </p:cNvPr>
                <p:cNvGrpSpPr/>
                <p:nvPr/>
              </p:nvGrpSpPr>
              <p:grpSpPr>
                <a:xfrm>
                  <a:off x="438894" y="1878745"/>
                  <a:ext cx="4759328" cy="2907310"/>
                  <a:chOff x="438894" y="1878745"/>
                  <a:chExt cx="4759328" cy="2907310"/>
                </a:xfrm>
              </p:grpSpPr>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B43ECA31-9B65-089D-4E0A-AAB8469F79FD}"/>
                          </a:ext>
                        </a:extLst>
                      </p:cNvPr>
                      <p:cNvSpPr/>
                      <p:nvPr/>
                    </p:nvSpPr>
                    <p:spPr>
                      <a:xfrm>
                        <a:off x="2311639" y="187874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68" name="Oval 67">
                        <a:extLst>
                          <a:ext uri="{FF2B5EF4-FFF2-40B4-BE49-F238E27FC236}">
                            <a16:creationId xmlns:a16="http://schemas.microsoft.com/office/drawing/2014/main" id="{B43ECA31-9B65-089D-4E0A-AAB8469F79FD}"/>
                          </a:ext>
                        </a:extLst>
                      </p:cNvPr>
                      <p:cNvSpPr>
                        <a:spLocks noRot="1" noChangeAspect="1" noMove="1" noResize="1" noEditPoints="1" noAdjustHandles="1" noChangeArrowheads="1" noChangeShapeType="1" noTextEdit="1"/>
                      </p:cNvSpPr>
                      <p:nvPr/>
                    </p:nvSpPr>
                    <p:spPr>
                      <a:xfrm>
                        <a:off x="2311639" y="1878745"/>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p:grpSp>
                <p:nvGrpSpPr>
                  <p:cNvPr id="94" name="Group 93">
                    <a:extLst>
                      <a:ext uri="{FF2B5EF4-FFF2-40B4-BE49-F238E27FC236}">
                        <a16:creationId xmlns:a16="http://schemas.microsoft.com/office/drawing/2014/main" id="{37F053FA-8D74-6D6F-0B14-830C9EEAEE87}"/>
                      </a:ext>
                    </a:extLst>
                  </p:cNvPr>
                  <p:cNvGrpSpPr/>
                  <p:nvPr/>
                </p:nvGrpSpPr>
                <p:grpSpPr>
                  <a:xfrm>
                    <a:off x="438894" y="2157999"/>
                    <a:ext cx="4759328" cy="2628056"/>
                    <a:chOff x="429563" y="2157999"/>
                    <a:chExt cx="4759328" cy="2628056"/>
                  </a:xfrm>
                </p:grpSpPr>
                <p:sp>
                  <p:nvSpPr>
                    <p:cNvPr id="27" name="TextBox 26">
                      <a:extLst>
                        <a:ext uri="{FF2B5EF4-FFF2-40B4-BE49-F238E27FC236}">
                          <a16:creationId xmlns:a16="http://schemas.microsoft.com/office/drawing/2014/main" id="{C4255DBE-9F54-9B42-F5C1-7399E2D6C0D5}"/>
                        </a:ext>
                      </a:extLst>
                    </p:cNvPr>
                    <p:cNvSpPr txBox="1"/>
                    <p:nvPr/>
                  </p:nvSpPr>
                  <p:spPr>
                    <a:xfrm>
                      <a:off x="1863801" y="3518246"/>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grpSp>
                  <p:nvGrpSpPr>
                    <p:cNvPr id="93" name="Group 92">
                      <a:extLst>
                        <a:ext uri="{FF2B5EF4-FFF2-40B4-BE49-F238E27FC236}">
                          <a16:creationId xmlns:a16="http://schemas.microsoft.com/office/drawing/2014/main" id="{71F70824-30B1-E53C-E327-AE60D76A7E05}"/>
                        </a:ext>
                      </a:extLst>
                    </p:cNvPr>
                    <p:cNvGrpSpPr/>
                    <p:nvPr/>
                  </p:nvGrpSpPr>
                  <p:grpSpPr>
                    <a:xfrm>
                      <a:off x="429563" y="2157999"/>
                      <a:ext cx="4759328" cy="2628056"/>
                      <a:chOff x="438894" y="2157999"/>
                      <a:chExt cx="4759328" cy="2628056"/>
                    </a:xfrm>
                  </p:grpSpPr>
                  <p:sp>
                    <p:nvSpPr>
                      <p:cNvPr id="66" name="TextBox 65">
                        <a:extLst>
                          <a:ext uri="{FF2B5EF4-FFF2-40B4-BE49-F238E27FC236}">
                            <a16:creationId xmlns:a16="http://schemas.microsoft.com/office/drawing/2014/main" id="{8D9C1E86-ABD3-14E4-921B-9E2440EB7B94}"/>
                          </a:ext>
                        </a:extLst>
                      </p:cNvPr>
                      <p:cNvSpPr txBox="1"/>
                      <p:nvPr/>
                    </p:nvSpPr>
                    <p:spPr>
                      <a:xfrm>
                        <a:off x="3016449" y="376040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nvGrpSpPr>
                      <p:cNvPr id="92" name="Group 91">
                        <a:extLst>
                          <a:ext uri="{FF2B5EF4-FFF2-40B4-BE49-F238E27FC236}">
                            <a16:creationId xmlns:a16="http://schemas.microsoft.com/office/drawing/2014/main" id="{CF7A9192-849C-2321-BB6E-FA3B85722B32}"/>
                          </a:ext>
                        </a:extLst>
                      </p:cNvPr>
                      <p:cNvGrpSpPr/>
                      <p:nvPr/>
                    </p:nvGrpSpPr>
                    <p:grpSpPr>
                      <a:xfrm>
                        <a:off x="438894" y="2157999"/>
                        <a:ext cx="4759328" cy="2628056"/>
                        <a:chOff x="448225" y="2157999"/>
                        <a:chExt cx="4759328" cy="2628056"/>
                      </a:xfrm>
                    </p:grpSpPr>
                    <p:sp>
                      <p:nvSpPr>
                        <p:cNvPr id="9" name="TextBox 8">
                          <a:extLst>
                            <a:ext uri="{FF2B5EF4-FFF2-40B4-BE49-F238E27FC236}">
                              <a16:creationId xmlns:a16="http://schemas.microsoft.com/office/drawing/2014/main" id="{43554B27-B5AA-831F-F1D1-16AB959396BD}"/>
                            </a:ext>
                          </a:extLst>
                        </p:cNvPr>
                        <p:cNvSpPr txBox="1"/>
                        <p:nvPr/>
                      </p:nvSpPr>
                      <p:spPr>
                        <a:xfrm>
                          <a:off x="1422186" y="2581746"/>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75077" y="332298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75077" y="3322985"/>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48225" y="422754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48225" y="4227547"/>
                              <a:ext cx="597520" cy="558508"/>
                            </a:xfrm>
                            <a:prstGeom prst="ellipse">
                              <a:avLst/>
                            </a:prstGeom>
                            <a:blipFill>
                              <a:blip r:embed="rId7"/>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1216654" cy="26096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flipV="1">
                          <a:off x="1072597" y="2949931"/>
                          <a:ext cx="1225985" cy="6523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4351843" y="2934863"/>
                              <a:ext cx="855710" cy="40440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4351843" y="2934863"/>
                              <a:ext cx="855710" cy="404406"/>
                            </a:xfrm>
                            <a:prstGeom prst="rect">
                              <a:avLst/>
                            </a:prstGeom>
                            <a:blipFill>
                              <a:blip r:embed="rId8"/>
                              <a:stretch>
                                <a:fillRect b="-5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19D64314-8145-F3AD-32EE-B9F4B7E44116}"/>
                                </a:ext>
                              </a:extLst>
                            </p:cNvPr>
                            <p:cNvSpPr/>
                            <p:nvPr/>
                          </p:nvSpPr>
                          <p:spPr>
                            <a:xfrm>
                              <a:off x="2273143" y="373381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6" name="Oval 15">
                              <a:extLst>
                                <a:ext uri="{FF2B5EF4-FFF2-40B4-BE49-F238E27FC236}">
                                  <a16:creationId xmlns:a16="http://schemas.microsoft.com/office/drawing/2014/main" id="{19D64314-8145-F3AD-32EE-B9F4B7E44116}"/>
                                </a:ext>
                              </a:extLst>
                            </p:cNvPr>
                            <p:cNvSpPr>
                              <a:spLocks noRot="1" noChangeAspect="1" noMove="1" noResize="1" noEditPoints="1" noAdjustHandles="1" noChangeArrowheads="1" noChangeShapeType="1" noTextEdit="1"/>
                            </p:cNvSpPr>
                            <p:nvPr/>
                          </p:nvSpPr>
                          <p:spPr>
                            <a:xfrm>
                              <a:off x="2273143" y="3733819"/>
                              <a:ext cx="597520" cy="55850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6759B990-FF89-2B57-7D42-7B61BEB1DC7E}"/>
                                </a:ext>
                              </a:extLst>
                            </p:cNvPr>
                            <p:cNvSpPr/>
                            <p:nvPr/>
                          </p:nvSpPr>
                          <p:spPr>
                            <a:xfrm>
                              <a:off x="3820284" y="308345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0" name="Oval 19">
                              <a:extLst>
                                <a:ext uri="{FF2B5EF4-FFF2-40B4-BE49-F238E27FC236}">
                                  <a16:creationId xmlns:a16="http://schemas.microsoft.com/office/drawing/2014/main" id="{6759B990-FF89-2B57-7D42-7B61BEB1DC7E}"/>
                                </a:ext>
                              </a:extLst>
                            </p:cNvPr>
                            <p:cNvSpPr>
                              <a:spLocks noRot="1" noChangeAspect="1" noMove="1" noResize="1" noEditPoints="1" noAdjustHandles="1" noChangeArrowheads="1" noChangeShapeType="1" noTextEdit="1"/>
                            </p:cNvSpPr>
                            <p:nvPr/>
                          </p:nvSpPr>
                          <p:spPr>
                            <a:xfrm>
                              <a:off x="3820284" y="3083450"/>
                              <a:ext cx="597520" cy="558508"/>
                            </a:xfrm>
                            <a:prstGeom prst="ellipse">
                              <a:avLst/>
                            </a:prstGeom>
                            <a:blipFill>
                              <a:blip r:embed="rId10"/>
                              <a:stretch>
                                <a:fillRect/>
                              </a:stretch>
                            </a:blipFill>
                            <a:ln w="19050">
                              <a:solidFill>
                                <a:schemeClr val="accent2">
                                  <a:lumMod val="75000"/>
                                </a:schemeClr>
                              </a:solidFill>
                            </a:ln>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F3597D45-DD64-1026-41B9-D0BCF1161B52}"/>
                            </a:ext>
                          </a:extLst>
                        </p:cNvPr>
                        <p:cNvCxnSpPr>
                          <a:cxnSpLocks/>
                          <a:stCxn id="11" idx="6"/>
                          <a:endCxn id="16" idx="2"/>
                        </p:cNvCxnSpPr>
                        <p:nvPr/>
                      </p:nvCxnSpPr>
                      <p:spPr>
                        <a:xfrm>
                          <a:off x="1081928" y="2688968"/>
                          <a:ext cx="1191215" cy="1324105"/>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5FB68D2-B560-B697-10A3-54A2515C8F70}"/>
                            </a:ext>
                          </a:extLst>
                        </p:cNvPr>
                        <p:cNvCxnSpPr>
                          <a:cxnSpLocks/>
                          <a:stCxn id="14" idx="6"/>
                          <a:endCxn id="16" idx="2"/>
                        </p:cNvCxnSpPr>
                        <p:nvPr/>
                      </p:nvCxnSpPr>
                      <p:spPr>
                        <a:xfrm>
                          <a:off x="1072597" y="3602239"/>
                          <a:ext cx="1200546" cy="410834"/>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114BB3-9163-59D2-9165-664210495A8C}"/>
                            </a:ext>
                          </a:extLst>
                        </p:cNvPr>
                        <p:cNvCxnSpPr>
                          <a:cxnSpLocks/>
                          <a:stCxn id="15" idx="6"/>
                          <a:endCxn id="16" idx="2"/>
                        </p:cNvCxnSpPr>
                        <p:nvPr/>
                      </p:nvCxnSpPr>
                      <p:spPr>
                        <a:xfrm flipV="1">
                          <a:off x="1045745" y="4013073"/>
                          <a:ext cx="1227398" cy="493728"/>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693A40-7929-3148-E90B-D404183C4A04}"/>
                            </a:ext>
                          </a:extLst>
                        </p:cNvPr>
                        <p:cNvCxnSpPr>
                          <a:cxnSpLocks/>
                          <a:stCxn id="16" idx="6"/>
                          <a:endCxn id="20" idx="2"/>
                        </p:cNvCxnSpPr>
                        <p:nvPr/>
                      </p:nvCxnSpPr>
                      <p:spPr>
                        <a:xfrm flipV="1">
                          <a:off x="2870663" y="3362704"/>
                          <a:ext cx="949621" cy="65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378EE19-DF99-996E-F07E-83D3A4E37047}"/>
                            </a:ext>
                          </a:extLst>
                        </p:cNvPr>
                        <p:cNvSpPr txBox="1"/>
                        <p:nvPr/>
                      </p:nvSpPr>
                      <p:spPr>
                        <a:xfrm>
                          <a:off x="1612065" y="296778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3" name="TextBox 62">
                          <a:extLst>
                            <a:ext uri="{FF2B5EF4-FFF2-40B4-BE49-F238E27FC236}">
                              <a16:creationId xmlns:a16="http://schemas.microsoft.com/office/drawing/2014/main" id="{C231D917-FB1D-2D64-8A51-65109522B6E8}"/>
                            </a:ext>
                          </a:extLst>
                        </p:cNvPr>
                        <p:cNvSpPr txBox="1"/>
                        <p:nvPr/>
                      </p:nvSpPr>
                      <p:spPr>
                        <a:xfrm>
                          <a:off x="1462310" y="4223719"/>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4" name="TextBox 63">
                          <a:extLst>
                            <a:ext uri="{FF2B5EF4-FFF2-40B4-BE49-F238E27FC236}">
                              <a16:creationId xmlns:a16="http://schemas.microsoft.com/office/drawing/2014/main" id="{F18D3FCC-F667-D45B-FB7B-0D5CB9B439BD}"/>
                            </a:ext>
                          </a:extLst>
                        </p:cNvPr>
                        <p:cNvSpPr txBox="1"/>
                        <p:nvPr/>
                      </p:nvSpPr>
                      <p:spPr>
                        <a:xfrm>
                          <a:off x="1923882" y="317226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5" name="TextBox 64">
                          <a:extLst>
                            <a:ext uri="{FF2B5EF4-FFF2-40B4-BE49-F238E27FC236}">
                              <a16:creationId xmlns:a16="http://schemas.microsoft.com/office/drawing/2014/main" id="{0101D21C-E962-B28E-5268-CCCCF19FD4DA}"/>
                            </a:ext>
                          </a:extLst>
                        </p:cNvPr>
                        <p:cNvSpPr txBox="1"/>
                        <p:nvPr/>
                      </p:nvSpPr>
                      <p:spPr>
                        <a:xfrm>
                          <a:off x="3086547" y="2253977"/>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7" name="TextBox 66">
                          <a:extLst>
                            <a:ext uri="{FF2B5EF4-FFF2-40B4-BE49-F238E27FC236}">
                              <a16:creationId xmlns:a16="http://schemas.microsoft.com/office/drawing/2014/main" id="{EF994844-A770-5B77-0243-E61BCF2EAE50}"/>
                            </a:ext>
                          </a:extLst>
                        </p:cNvPr>
                        <p:cNvSpPr txBox="1"/>
                        <p:nvPr/>
                      </p:nvSpPr>
                      <p:spPr>
                        <a:xfrm>
                          <a:off x="3013730" y="3118100"/>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cxnSp>
                      <p:nvCxnSpPr>
                        <p:cNvPr id="81" name="Straight Arrow Connector 80">
                          <a:extLst>
                            <a:ext uri="{FF2B5EF4-FFF2-40B4-BE49-F238E27FC236}">
                              <a16:creationId xmlns:a16="http://schemas.microsoft.com/office/drawing/2014/main" id="{C31DA5DF-A91D-48F2-AFF6-2BB1A0053ECE}"/>
                            </a:ext>
                          </a:extLst>
                        </p:cNvPr>
                        <p:cNvCxnSpPr>
                          <a:cxnSpLocks/>
                          <a:stCxn id="68" idx="6"/>
                          <a:endCxn id="20" idx="2"/>
                        </p:cNvCxnSpPr>
                        <p:nvPr/>
                      </p:nvCxnSpPr>
                      <p:spPr>
                        <a:xfrm>
                          <a:off x="2909159" y="2157999"/>
                          <a:ext cx="911125" cy="120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sp>
            <p:nvSpPr>
              <p:cNvPr id="28" name="TextBox 27">
                <a:extLst>
                  <a:ext uri="{FF2B5EF4-FFF2-40B4-BE49-F238E27FC236}">
                    <a16:creationId xmlns:a16="http://schemas.microsoft.com/office/drawing/2014/main" id="{9B16530E-3F1E-A34F-FAEE-9E6460965BB1}"/>
                  </a:ext>
                </a:extLst>
              </p:cNvPr>
              <p:cNvSpPr txBox="1"/>
              <p:nvPr/>
            </p:nvSpPr>
            <p:spPr>
              <a:xfrm>
                <a:off x="1541143" y="3827536"/>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grpSp>
      <p:grpSp>
        <p:nvGrpSpPr>
          <p:cNvPr id="32" name="Group 31">
            <a:extLst>
              <a:ext uri="{FF2B5EF4-FFF2-40B4-BE49-F238E27FC236}">
                <a16:creationId xmlns:a16="http://schemas.microsoft.com/office/drawing/2014/main" id="{3D7C9C45-F68B-14FA-7AED-256903B8158B}"/>
              </a:ext>
            </a:extLst>
          </p:cNvPr>
          <p:cNvGrpSpPr/>
          <p:nvPr/>
        </p:nvGrpSpPr>
        <p:grpSpPr>
          <a:xfrm>
            <a:off x="6147230" y="930961"/>
            <a:ext cx="536483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2"/>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4018765100"/>
              </p:ext>
            </p:extLst>
          </p:nvPr>
        </p:nvGraphicFramePr>
        <p:xfrm>
          <a:off x="6096002" y="3369520"/>
          <a:ext cx="5416060" cy="2824800"/>
        </p:xfrm>
        <a:graphic>
          <a:graphicData uri="http://schemas.openxmlformats.org/drawingml/2006/table">
            <a:tbl>
              <a:tblPr rtl="1" firstRow="1" bandRow="1">
                <a:tableStyleId>{21E4AEA4-8DFA-4A89-87EB-49C32662AFE0}</a:tableStyleId>
              </a:tblPr>
              <a:tblGrid>
                <a:gridCol w="1826886">
                  <a:extLst>
                    <a:ext uri="{9D8B030D-6E8A-4147-A177-3AD203B41FA5}">
                      <a16:colId xmlns:a16="http://schemas.microsoft.com/office/drawing/2014/main" val="4109582121"/>
                    </a:ext>
                  </a:extLst>
                </a:gridCol>
                <a:gridCol w="867747">
                  <a:extLst>
                    <a:ext uri="{9D8B030D-6E8A-4147-A177-3AD203B41FA5}">
                      <a16:colId xmlns:a16="http://schemas.microsoft.com/office/drawing/2014/main" val="1354492092"/>
                    </a:ext>
                  </a:extLst>
                </a:gridCol>
                <a:gridCol w="886409">
                  <a:extLst>
                    <a:ext uri="{9D8B030D-6E8A-4147-A177-3AD203B41FA5}">
                      <a16:colId xmlns:a16="http://schemas.microsoft.com/office/drawing/2014/main" val="2874705934"/>
                    </a:ext>
                  </a:extLst>
                </a:gridCol>
                <a:gridCol w="1014969">
                  <a:extLst>
                    <a:ext uri="{9D8B030D-6E8A-4147-A177-3AD203B41FA5}">
                      <a16:colId xmlns:a16="http://schemas.microsoft.com/office/drawing/2014/main" val="3908732123"/>
                    </a:ext>
                  </a:extLst>
                </a:gridCol>
                <a:gridCol w="820049">
                  <a:extLst>
                    <a:ext uri="{9D8B030D-6E8A-4147-A177-3AD203B41FA5}">
                      <a16:colId xmlns:a16="http://schemas.microsoft.com/office/drawing/2014/main" val="177782976"/>
                    </a:ext>
                  </a:extLst>
                </a:gridCol>
              </a:tblGrid>
              <a:tr h="564960">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64960">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10145313" y="3448132"/>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10145313" y="3448132"/>
                <a:ext cx="868315" cy="404406"/>
              </a:xfrm>
              <a:prstGeom prst="rect">
                <a:avLst/>
              </a:prstGeom>
              <a:blipFill>
                <a:blip r:embed="rId13"/>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713307" y="402087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713307" y="4020872"/>
                <a:ext cx="1568699" cy="400110"/>
              </a:xfrm>
              <a:prstGeom prst="rect">
                <a:avLst/>
              </a:prstGeom>
              <a:blipFill>
                <a:blip r:embed="rId14"/>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713306" y="4589316"/>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713306" y="4589316"/>
                <a:ext cx="1568699" cy="400110"/>
              </a:xfrm>
              <a:prstGeom prst="rect">
                <a:avLst/>
              </a:prstGeom>
              <a:blipFill>
                <a:blip r:embed="rId15"/>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703476" y="5124939"/>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703476" y="5124939"/>
                <a:ext cx="1568699" cy="400110"/>
              </a:xfrm>
              <a:prstGeom prst="rect">
                <a:avLst/>
              </a:prstGeom>
              <a:blipFill>
                <a:blip r:embed="rId16"/>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694144" y="567832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694144" y="5678322"/>
                <a:ext cx="1568699" cy="400110"/>
              </a:xfrm>
              <a:prstGeom prst="rect">
                <a:avLst/>
              </a:prstGeom>
              <a:blipFill>
                <a:blip r:embed="rId17"/>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949686" y="4037402"/>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4" name="Straight Arrow Connector 53">
            <a:extLst>
              <a:ext uri="{FF2B5EF4-FFF2-40B4-BE49-F238E27FC236}">
                <a16:creationId xmlns:a16="http://schemas.microsoft.com/office/drawing/2014/main" id="{218E40EB-8FD2-5C1C-C183-D113CEED8A6D}"/>
              </a:ext>
            </a:extLst>
          </p:cNvPr>
          <p:cNvCxnSpPr>
            <a:cxnSpLocks/>
            <a:stCxn id="8" idx="6"/>
            <a:endCxn id="20" idx="2"/>
          </p:cNvCxnSpPr>
          <p:nvPr/>
        </p:nvCxnSpPr>
        <p:spPr>
          <a:xfrm>
            <a:off x="3245325" y="3685744"/>
            <a:ext cx="955127" cy="43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32968A2-CD68-9A3B-9EE0-AC3E4947566C}"/>
                  </a:ext>
                </a:extLst>
              </p:cNvPr>
              <p:cNvSpPr txBox="1"/>
              <p:nvPr/>
            </p:nvSpPr>
            <p:spPr>
              <a:xfrm>
                <a:off x="8200812" y="3413901"/>
                <a:ext cx="560602"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1</m:t>
                          </m:r>
                        </m:sub>
                      </m:sSub>
                    </m:oMath>
                  </m:oMathPara>
                </a14:m>
                <a:endParaRPr lang="en-US" sz="2400" b="0" dirty="0">
                  <a:solidFill>
                    <a:schemeClr val="bg1"/>
                  </a:solidFill>
                  <a:ea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B32968A2-CD68-9A3B-9EE0-AC3E4947566C}"/>
                  </a:ext>
                </a:extLst>
              </p:cNvPr>
              <p:cNvSpPr txBox="1">
                <a:spLocks noRot="1" noChangeAspect="1" noMove="1" noResize="1" noEditPoints="1" noAdjustHandles="1" noChangeArrowheads="1" noChangeShapeType="1" noTextEdit="1"/>
              </p:cNvSpPr>
              <p:nvPr/>
            </p:nvSpPr>
            <p:spPr>
              <a:xfrm>
                <a:off x="8200812" y="3413901"/>
                <a:ext cx="560602" cy="461665"/>
              </a:xfrm>
              <a:prstGeom prst="rect">
                <a:avLst/>
              </a:prstGeom>
              <a:blipFill>
                <a:blip r:embed="rId18"/>
                <a:stretch>
                  <a:fillRect b="-131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4635065-0A01-4F3E-ECD7-DC46778B876D}"/>
                  </a:ext>
                </a:extLst>
              </p:cNvPr>
              <p:cNvSpPr txBox="1"/>
              <p:nvPr/>
            </p:nvSpPr>
            <p:spPr>
              <a:xfrm>
                <a:off x="9019527" y="3410338"/>
                <a:ext cx="567720"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2</m:t>
                          </m:r>
                        </m:sub>
                      </m:sSub>
                    </m:oMath>
                  </m:oMathPara>
                </a14:m>
                <a:endParaRPr lang="en-US" sz="2400" b="0" dirty="0">
                  <a:solidFill>
                    <a:schemeClr val="bg1"/>
                  </a:solidFill>
                  <a:ea typeface="Cambria Math" panose="02040503050406030204" pitchFamily="18" charset="0"/>
                </a:endParaRPr>
              </a:p>
            </p:txBody>
          </p:sp>
        </mc:Choice>
        <mc:Fallback xmlns="">
          <p:sp>
            <p:nvSpPr>
              <p:cNvPr id="91" name="TextBox 90">
                <a:extLst>
                  <a:ext uri="{FF2B5EF4-FFF2-40B4-BE49-F238E27FC236}">
                    <a16:creationId xmlns:a16="http://schemas.microsoft.com/office/drawing/2014/main" id="{74635065-0A01-4F3E-ECD7-DC46778B876D}"/>
                  </a:ext>
                </a:extLst>
              </p:cNvPr>
              <p:cNvSpPr txBox="1">
                <a:spLocks noRot="1" noChangeAspect="1" noMove="1" noResize="1" noEditPoints="1" noAdjustHandles="1" noChangeArrowheads="1" noChangeShapeType="1" noTextEdit="1"/>
              </p:cNvSpPr>
              <p:nvPr/>
            </p:nvSpPr>
            <p:spPr>
              <a:xfrm>
                <a:off x="9019527" y="3410338"/>
                <a:ext cx="567720" cy="461665"/>
              </a:xfrm>
              <a:prstGeom prst="rect">
                <a:avLst/>
              </a:prstGeom>
              <a:blipFill>
                <a:blip r:embed="rId19"/>
                <a:stretch>
                  <a:fillRect b="-1316"/>
                </a:stretch>
              </a:blipFill>
            </p:spPr>
            <p:txBody>
              <a:bodyPr/>
              <a:lstStyle/>
              <a:p>
                <a:r>
                  <a:rPr lang="he-IL">
                    <a:noFill/>
                  </a:rPr>
                  <a:t> </a:t>
                </a:r>
              </a:p>
            </p:txBody>
          </p:sp>
        </mc:Fallback>
      </mc:AlternateContent>
    </p:spTree>
    <p:extLst>
      <p:ext uri="{BB962C8B-B14F-4D97-AF65-F5344CB8AC3E}">
        <p14:creationId xmlns:p14="http://schemas.microsoft.com/office/powerpoint/2010/main" val="300882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363384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5</a:t>
            </a:r>
            <a:br>
              <a:rPr lang="en-US" dirty="0"/>
            </a:br>
            <a:r>
              <a:rPr lang="en-US" dirty="0"/>
              <a:t>Neural Network – part II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05231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674854" y="3488852"/>
                <a:ext cx="8166563" cy="2295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rgbClr val="0070C0"/>
                    </a:solidFill>
                  </a:rPr>
                  <a:t>Outline</a:t>
                </a:r>
                <a:r>
                  <a:rPr lang="en-US" sz="3200" dirty="0">
                    <a:solidFill>
                      <a:schemeClr val="tx1"/>
                    </a:solidFill>
                  </a:rPr>
                  <a:t>:	</a:t>
                </a: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Start with some value of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1</m:t>
                    </m:r>
                  </m:oMath>
                </a14:m>
                <a:endParaRPr lang="en-US" sz="28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Keep changing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a14:m>
                <a:r>
                  <a:rPr lang="en-US" sz="2800" b="0" baseline="-10000" dirty="0">
                    <a:solidFill>
                      <a:schemeClr val="tx1"/>
                    </a:solidFill>
                    <a:ea typeface="Cambria Math" panose="02040503050406030204" pitchFamily="18" charset="0"/>
                  </a:rPr>
                  <a:t> </a:t>
                </a:r>
                <a:r>
                  <a:rPr lang="en-US" sz="2800" dirty="0">
                    <a:solidFill>
                      <a:schemeClr val="tx1"/>
                    </a:solidFill>
                    <a:ea typeface="Cambria Math" panose="02040503050406030204" pitchFamily="18" charset="0"/>
                  </a:rPr>
                  <a:t>reduce </a:t>
                </a:r>
                <a14:m>
                  <m:oMath xmlns:m="http://schemas.openxmlformats.org/officeDocument/2006/math">
                    <m:r>
                      <a:rPr lang="en-US" sz="2800" i="1" dirty="0">
                        <a:solidFill>
                          <a:schemeClr val="tx1"/>
                        </a:solidFill>
                        <a:latin typeface="Cambria Math" panose="02040503050406030204" pitchFamily="18" charset="0"/>
                      </a:rPr>
                      <m:t>𝐽</m:t>
                    </m:r>
                    <m:d>
                      <m:dPr>
                        <m:ctrlPr>
                          <a:rPr lang="en-US" sz="2800" i="1" dirty="0">
                            <a:solidFill>
                              <a:schemeClr val="tx1"/>
                            </a:solidFill>
                            <a:latin typeface="Cambria Math" panose="02040503050406030204" pitchFamily="18" charset="0"/>
                          </a:rPr>
                        </m:ctrlPr>
                      </m:dPr>
                      <m:e>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dirty="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i="1" dirty="0">
                                <a:solidFill>
                                  <a:schemeClr val="tx1"/>
                                </a:solidFill>
                                <a:latin typeface="Cambria Math" panose="02040503050406030204" pitchFamily="18" charset="0"/>
                              </a:rPr>
                              <m:t>1</m:t>
                            </m:r>
                          </m:sub>
                        </m:sSub>
                      </m:e>
                    </m:d>
                  </m:oMath>
                </a14:m>
                <a:endParaRPr lang="en-US" sz="2800" b="0" baseline="-100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Until we hopefully end up at  a minimum </a:t>
                </a:r>
                <a:endParaRPr lang="en-US" sz="2800" b="0" baseline="-10000" dirty="0">
                  <a:solidFill>
                    <a:schemeClr val="tx1"/>
                  </a:solidFill>
                  <a:ea typeface="Cambria Math" panose="02040503050406030204" pitchFamily="18" charset="0"/>
                </a:endParaRPr>
              </a:p>
              <a:p>
                <a:pPr marL="457200" indent="-457200">
                  <a:buFont typeface="Arial" panose="020B0604020202020204" pitchFamily="34" charset="0"/>
                  <a:buChar char="•"/>
                </a:pPr>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674854" y="3488852"/>
                <a:ext cx="8166563" cy="2295232"/>
              </a:xfrm>
              <a:prstGeom prst="rect">
                <a:avLst/>
              </a:prstGeom>
              <a:blipFill>
                <a:blip r:embed="rId2"/>
                <a:stretch>
                  <a:fillRect l="-3062" t="-5305" b="-66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74854" y="2137454"/>
                <a:ext cx="4626462"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Goal</a:t>
                </a:r>
                <a:r>
                  <a:rPr lang="en-US" sz="3200" dirty="0">
                    <a:solidFill>
                      <a:schemeClr val="tx1"/>
                    </a:solidFill>
                    <a:ea typeface="Cambria Math" panose="02040503050406030204" pitchFamily="18" charset="0"/>
                  </a:rPr>
                  <a:t>: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74854" y="2137454"/>
                <a:ext cx="4626462" cy="1509860"/>
              </a:xfrm>
              <a:prstGeom prst="rect">
                <a:avLst/>
              </a:prstGeom>
              <a:blipFill>
                <a:blip r:embed="rId3"/>
                <a:stretch>
                  <a:fillRect l="-5402" t="-20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74854" y="1396823"/>
                <a:ext cx="6344524" cy="740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Given</a:t>
                </a:r>
                <a:r>
                  <a:rPr lang="en-US" sz="3200" dirty="0">
                    <a:solidFill>
                      <a:schemeClr val="tx1"/>
                    </a:solidFill>
                    <a:ea typeface="Cambria Math" panose="02040503050406030204" pitchFamily="18" charset="0"/>
                  </a:rPr>
                  <a:t>: some function</a:t>
                </a:r>
                <a:r>
                  <a:rPr lang="en-US" sz="3200" dirty="0">
                    <a:solidFill>
                      <a:schemeClr val="tx1"/>
                    </a:solidFill>
                  </a:rPr>
                  <a:t>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smtClean="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28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74854" y="1396823"/>
                <a:ext cx="6344524" cy="740631"/>
              </a:xfrm>
              <a:prstGeom prst="rect">
                <a:avLst/>
              </a:prstGeom>
              <a:blipFill>
                <a:blip r:embed="rId4"/>
                <a:stretch>
                  <a:fillRect l="-3942" b="-1639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8837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Notation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flipV="1">
            <a:off x="4632273" y="2920794"/>
            <a:ext cx="0" cy="345875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6B30805-A7CF-BFEB-4F37-EE3487D5CFF7}"/>
              </a:ext>
            </a:extLst>
          </p:cNvPr>
          <p:cNvGrpSpPr/>
          <p:nvPr/>
        </p:nvGrpSpPr>
        <p:grpSpPr>
          <a:xfrm>
            <a:off x="885700" y="991157"/>
            <a:ext cx="2935078" cy="1260826"/>
            <a:chOff x="242231" y="930893"/>
            <a:chExt cx="2935078" cy="1260826"/>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2560125" y="1279970"/>
                  <a:ext cx="617184" cy="538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baseline="-10000" smtClean="0">
                            <a:solidFill>
                              <a:schemeClr val="bg1">
                                <a:lumMod val="50000"/>
                              </a:schemeClr>
                            </a:solidFill>
                            <a:latin typeface="Cambria Math" panose="02040503050406030204" pitchFamily="18" charset="0"/>
                          </a:rPr>
                          <m:t>𝐿</m:t>
                        </m:r>
                        <m:r>
                          <a:rPr lang="en-US" b="0" i="1" baseline="-10000" smtClean="0">
                            <a:solidFill>
                              <a:schemeClr val="bg1">
                                <a:lumMod val="50000"/>
                              </a:schemeClr>
                            </a:solidFill>
                            <a:latin typeface="Cambria Math" panose="02040503050406030204" pitchFamily="18" charset="0"/>
                          </a:rPr>
                          <m:t>=</m:t>
                        </m:r>
                        <m:r>
                          <a:rPr lang="en-US" b="0" i="1" baseline="-10000" smtClean="0">
                            <a:solidFill>
                              <a:schemeClr val="bg1">
                                <a:lumMod val="50000"/>
                              </a:schemeClr>
                            </a:solidFill>
                            <a:latin typeface="Cambria Math" panose="02040503050406030204" pitchFamily="18" charset="0"/>
                          </a:rPr>
                          <m:t>4</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2560125" y="1279970"/>
                  <a:ext cx="617184" cy="538513"/>
                </a:xfrm>
                <a:prstGeom prst="rect">
                  <a:avLst/>
                </a:prstGeom>
                <a:blipFill>
                  <a:blip r:embed="rId2"/>
                  <a:stretch>
                    <a:fillRect/>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3"/>
            <a:stretch>
              <a:fillRect/>
            </a:stretch>
          </p:blipFill>
          <p:spPr>
            <a:xfrm>
              <a:off x="242231" y="930893"/>
              <a:ext cx="2402851" cy="1260826"/>
            </a:xfrm>
            <a:prstGeom prst="rect">
              <a:avLst/>
            </a:prstGeom>
          </p:spPr>
        </p:pic>
      </p:grpSp>
      <p:grpSp>
        <p:nvGrpSpPr>
          <p:cNvPr id="3" name="Group 2">
            <a:extLst>
              <a:ext uri="{FF2B5EF4-FFF2-40B4-BE49-F238E27FC236}">
                <a16:creationId xmlns:a16="http://schemas.microsoft.com/office/drawing/2014/main" id="{249A5EFE-354D-286E-C396-279395E3B3A3}"/>
              </a:ext>
            </a:extLst>
          </p:cNvPr>
          <p:cNvGrpSpPr/>
          <p:nvPr/>
        </p:nvGrpSpPr>
        <p:grpSpPr>
          <a:xfrm>
            <a:off x="4632273" y="908320"/>
            <a:ext cx="5656798" cy="1630843"/>
            <a:chOff x="3549741" y="953101"/>
            <a:chExt cx="5656798" cy="1630843"/>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4088E8D-6156-496E-A0C0-E6FF2629243F}"/>
                    </a:ext>
                  </a:extLst>
                </p:cNvPr>
                <p:cNvSpPr/>
                <p:nvPr/>
              </p:nvSpPr>
              <p:spPr>
                <a:xfrm>
                  <a:off x="3549741" y="953101"/>
                  <a:ext cx="4405539"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m:t>
                        </m:r>
                        <m:d>
                          <m:dPr>
                            <m:ctrlPr>
                              <a:rPr lang="en-US" sz="2000" b="0" i="1" dirty="0" smtClean="0">
                                <a:solidFill>
                                  <a:schemeClr val="tx1"/>
                                </a:solidFill>
                                <a:latin typeface="Cambria Math" panose="02040503050406030204" pitchFamily="18" charset="0"/>
                              </a:rPr>
                            </m:ctrlPr>
                          </m:dPr>
                          <m:e>
                            <m:sSup>
                              <m:sSupPr>
                                <m:ctrlPr>
                                  <a:rPr lang="en-US" sz="2000" b="0" i="1" dirty="0" smtClean="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r>
                              <a:rPr lang="en-US" sz="2000" b="0" i="1" dirty="0" smtClean="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89" name="Rectangle 88">
                  <a:extLst>
                    <a:ext uri="{FF2B5EF4-FFF2-40B4-BE49-F238E27FC236}">
                      <a16:creationId xmlns:a16="http://schemas.microsoft.com/office/drawing/2014/main" id="{94088E8D-6156-496E-A0C0-E6FF2629243F}"/>
                    </a:ext>
                  </a:extLst>
                </p:cNvPr>
                <p:cNvSpPr>
                  <a:spLocks noRot="1" noChangeAspect="1" noMove="1" noResize="1" noEditPoints="1" noAdjustHandles="1" noChangeArrowheads="1" noChangeShapeType="1" noTextEdit="1"/>
                </p:cNvSpPr>
                <p:nvPr/>
              </p:nvSpPr>
              <p:spPr>
                <a:xfrm>
                  <a:off x="3549741" y="953101"/>
                  <a:ext cx="4405539" cy="360748"/>
                </a:xfrm>
                <a:prstGeom prst="rect">
                  <a:avLst/>
                </a:prstGeom>
                <a:blipFill>
                  <a:blip r:embed="rId4"/>
                  <a:stretch>
                    <a:fillRect l="-2766" b="-237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345581-2074-AF19-F245-CE15E2A1DD47}"/>
                    </a:ext>
                  </a:extLst>
                </p:cNvPr>
                <p:cNvSpPr/>
                <p:nvPr/>
              </p:nvSpPr>
              <p:spPr>
                <a:xfrm>
                  <a:off x="3553733" y="1460345"/>
                  <a:ext cx="4864081"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𝐿</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𝑡𝑜𝑡𝑎𝑙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𝑛𝑢𝑚𝑏𝑒𝑟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𝑛𝑒𝑡𝑤𝑜𝑟𝑘</m:t>
                        </m:r>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C8345581-2074-AF19-F245-CE15E2A1DD47}"/>
                    </a:ext>
                  </a:extLst>
                </p:cNvPr>
                <p:cNvSpPr>
                  <a:spLocks noRot="1" noChangeAspect="1" noMove="1" noResize="1" noEditPoints="1" noAdjustHandles="1" noChangeArrowheads="1" noChangeShapeType="1" noTextEdit="1"/>
                </p:cNvSpPr>
                <p:nvPr/>
              </p:nvSpPr>
              <p:spPr>
                <a:xfrm>
                  <a:off x="3553733" y="1460345"/>
                  <a:ext cx="4864081" cy="360748"/>
                </a:xfrm>
                <a:prstGeom prst="rect">
                  <a:avLst/>
                </a:prstGeom>
                <a:blipFill>
                  <a:blip r:embed="rId5"/>
                  <a:stretch>
                    <a:fillRect l="-1882"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47B29FC-4D28-583E-A846-18A8B4004C97}"/>
                    </a:ext>
                  </a:extLst>
                </p:cNvPr>
                <p:cNvSpPr/>
                <p:nvPr/>
              </p:nvSpPr>
              <p:spPr>
                <a:xfrm>
                  <a:off x="3549741" y="1863265"/>
                  <a:ext cx="565679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b="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𝑠</m:t>
                            </m:r>
                          </m:e>
                          <m:sub>
                            <m:r>
                              <a:rPr lang="en-US" sz="2000" b="0" i="1" dirty="0" smtClean="0">
                                <a:solidFill>
                                  <a:schemeClr val="tx1"/>
                                </a:solidFill>
                                <a:latin typeface="Cambria Math" panose="02040503050406030204" pitchFamily="18" charset="0"/>
                              </a:rPr>
                              <m:t>𝑙</m:t>
                            </m:r>
                          </m:sub>
                        </m:sSub>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𝑛𝑜</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𝑛𝑜𝑡</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𝑐𝑜𝑛𝑡𝑎𝑖𝑛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𝑏𝑖𝑎𝑠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m:t>
                        </m:r>
                        <m:r>
                          <a:rPr lang="en-US" sz="2000" b="0" i="0" dirty="0" smtClean="0">
                            <a:solidFill>
                              <a:schemeClr val="tx1"/>
                            </a:solidFill>
                            <a:latin typeface="Cambria Math" panose="02040503050406030204" pitchFamily="18" charset="0"/>
                          </a:rPr>
                          <m:t>)</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D47B29FC-4D28-583E-A846-18A8B4004C97}"/>
                    </a:ext>
                  </a:extLst>
                </p:cNvPr>
                <p:cNvSpPr>
                  <a:spLocks noRot="1" noChangeAspect="1" noMove="1" noResize="1" noEditPoints="1" noAdjustHandles="1" noChangeArrowheads="1" noChangeShapeType="1" noTextEdit="1"/>
                </p:cNvSpPr>
                <p:nvPr/>
              </p:nvSpPr>
              <p:spPr>
                <a:xfrm>
                  <a:off x="3549741" y="1863265"/>
                  <a:ext cx="5656798" cy="360748"/>
                </a:xfrm>
                <a:prstGeom prst="rect">
                  <a:avLst/>
                </a:prstGeom>
                <a:blipFill>
                  <a:blip r:embed="rId6"/>
                  <a:stretch>
                    <a:fillRect l="-1185" r="-323"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73A7BD6-7C50-BB98-B90F-E176BF5F5B92}"/>
                    </a:ext>
                  </a:extLst>
                </p:cNvPr>
                <p:cNvSpPr/>
                <p:nvPr/>
              </p:nvSpPr>
              <p:spPr>
                <a:xfrm>
                  <a:off x="3731051" y="2223196"/>
                  <a:ext cx="354974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3</m:t>
                      </m:r>
                      <m:r>
                        <a:rPr lang="en-US" sz="2000" b="0" i="1" dirty="0" smtClean="0">
                          <a:solidFill>
                            <a:schemeClr val="bg1">
                              <a:lumMod val="50000"/>
                            </a:schemeClr>
                          </a:solidFill>
                          <a:latin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2</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5</m:t>
                      </m:r>
                      <m:r>
                        <a:rPr lang="en-US" sz="2000" b="0" i="1" dirty="0" smtClean="0">
                          <a:solidFill>
                            <a:schemeClr val="bg1">
                              <a:lumMod val="50000"/>
                            </a:schemeClr>
                          </a:solidFill>
                          <a:latin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3</m:t>
                          </m:r>
                        </m:sub>
                      </m:sSub>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5</m:t>
                      </m:r>
                    </m:oMath>
                  </a14:m>
                  <a:r>
                    <a:rPr lang="en-US" baseline="-10000" dirty="0">
                      <a:solidFill>
                        <a:schemeClr val="bg1">
                          <a:lumMod val="50000"/>
                        </a:schemeClr>
                      </a:solidFill>
                    </a:rPr>
                    <a:t>, </a:t>
                  </a:r>
                  <a14:m>
                    <m:oMath xmlns:m="http://schemas.openxmlformats.org/officeDocument/2006/math">
                      <m:sSub>
                        <m:sSubPr>
                          <m:ctrlPr>
                            <a:rPr lang="en-US" i="1" dirty="0">
                              <a:solidFill>
                                <a:schemeClr val="bg1">
                                  <a:lumMod val="50000"/>
                                </a:schemeClr>
                              </a:solidFill>
                              <a:latin typeface="Cambria Math" panose="02040503050406030204" pitchFamily="18" charset="0"/>
                            </a:rPr>
                          </m:ctrlPr>
                        </m:sSubPr>
                        <m:e>
                          <m:r>
                            <a:rPr lang="en-US" i="1" dirty="0">
                              <a:solidFill>
                                <a:schemeClr val="bg1">
                                  <a:lumMod val="50000"/>
                                </a:schemeClr>
                              </a:solidFill>
                              <a:latin typeface="Cambria Math" panose="02040503050406030204" pitchFamily="18" charset="0"/>
                            </a:rPr>
                            <m:t>𝑠</m:t>
                          </m:r>
                        </m:e>
                        <m:sub>
                          <m:r>
                            <a:rPr lang="en-US" b="0" i="1" dirty="0" smtClean="0">
                              <a:solidFill>
                                <a:schemeClr val="bg1">
                                  <a:lumMod val="50000"/>
                                </a:schemeClr>
                              </a:solidFill>
                              <a:latin typeface="Cambria Math" panose="02040503050406030204" pitchFamily="18" charset="0"/>
                            </a:rPr>
                            <m:t>4</m:t>
                          </m:r>
                        </m:sub>
                      </m:sSub>
                      <m:r>
                        <a:rPr lang="en-US" i="1" dirty="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4</m:t>
                      </m:r>
                    </m:oMath>
                  </a14:m>
                  <a:endParaRPr lang="en-US" baseline="-10000" dirty="0">
                    <a:solidFill>
                      <a:schemeClr val="bg1">
                        <a:lumMod val="50000"/>
                      </a:schemeClr>
                    </a:solidFill>
                  </a:endParaRPr>
                </a:p>
              </p:txBody>
            </p:sp>
          </mc:Choice>
          <mc:Fallback xmlns="">
            <p:sp>
              <p:nvSpPr>
                <p:cNvPr id="9" name="Rectangle 8">
                  <a:extLst>
                    <a:ext uri="{FF2B5EF4-FFF2-40B4-BE49-F238E27FC236}">
                      <a16:creationId xmlns:a16="http://schemas.microsoft.com/office/drawing/2014/main" id="{F73A7BD6-7C50-BB98-B90F-E176BF5F5B92}"/>
                    </a:ext>
                  </a:extLst>
                </p:cNvPr>
                <p:cNvSpPr>
                  <a:spLocks noRot="1" noChangeAspect="1" noMove="1" noResize="1" noEditPoints="1" noAdjustHandles="1" noChangeArrowheads="1" noChangeShapeType="1" noTextEdit="1"/>
                </p:cNvSpPr>
                <p:nvPr/>
              </p:nvSpPr>
              <p:spPr>
                <a:xfrm>
                  <a:off x="3731051" y="2223196"/>
                  <a:ext cx="3549748" cy="360748"/>
                </a:xfrm>
                <a:prstGeom prst="rect">
                  <a:avLst/>
                </a:prstGeom>
                <a:blipFill>
                  <a:blip r:embed="rId7"/>
                  <a:stretch>
                    <a:fillRect b="-18333"/>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7810426C-DBC3-7A5A-99FE-7A8901E50AD9}"/>
              </a:ext>
            </a:extLst>
          </p:cNvPr>
          <p:cNvGrpSpPr/>
          <p:nvPr/>
        </p:nvGrpSpPr>
        <p:grpSpPr>
          <a:xfrm>
            <a:off x="644282" y="2905814"/>
            <a:ext cx="2712344" cy="2123898"/>
            <a:chOff x="644282" y="2905814"/>
            <a:chExt cx="2712344" cy="2123898"/>
          </a:xfrm>
        </p:grpSpPr>
        <p:sp>
          <p:nvSpPr>
            <p:cNvPr id="10" name="Rectangle 9">
              <a:extLst>
                <a:ext uri="{FF2B5EF4-FFF2-40B4-BE49-F238E27FC236}">
                  <a16:creationId xmlns:a16="http://schemas.microsoft.com/office/drawing/2014/main" id="{7EBE6A3A-7F37-4EDD-CD17-7E9527A72D6E}"/>
                </a:ext>
              </a:extLst>
            </p:cNvPr>
            <p:cNvSpPr/>
            <p:nvPr/>
          </p:nvSpPr>
          <p:spPr>
            <a:xfrm>
              <a:off x="838200" y="2905814"/>
              <a:ext cx="2518426"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Binary Classification</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97DFAB6-69EA-0BD7-E365-3BB0B4ABB6AC}"/>
                    </a:ext>
                  </a:extLst>
                </p:cNvPr>
                <p:cNvSpPr/>
                <p:nvPr/>
              </p:nvSpPr>
              <p:spPr>
                <a:xfrm>
                  <a:off x="841029" y="3425169"/>
                  <a:ext cx="1395215"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𝑦</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0</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13" name="Rectangle 12">
                  <a:extLst>
                    <a:ext uri="{FF2B5EF4-FFF2-40B4-BE49-F238E27FC236}">
                      <a16:creationId xmlns:a16="http://schemas.microsoft.com/office/drawing/2014/main" id="{F97DFAB6-69EA-0BD7-E365-3BB0B4ABB6AC}"/>
                    </a:ext>
                  </a:extLst>
                </p:cNvPr>
                <p:cNvSpPr>
                  <a:spLocks noRot="1" noChangeAspect="1" noMove="1" noResize="1" noEditPoints="1" noAdjustHandles="1" noChangeArrowheads="1" noChangeShapeType="1" noTextEdit="1"/>
                </p:cNvSpPr>
                <p:nvPr/>
              </p:nvSpPr>
              <p:spPr>
                <a:xfrm>
                  <a:off x="841029" y="3425169"/>
                  <a:ext cx="1395215" cy="360748"/>
                </a:xfrm>
                <a:prstGeom prst="rect">
                  <a:avLst/>
                </a:prstGeom>
                <a:blipFill>
                  <a:blip r:embed="rId8"/>
                  <a:stretch>
                    <a:fillRect l="-6550" b="-16949"/>
                  </a:stretch>
                </a:blipFill>
                <a:ln>
                  <a:noFill/>
                </a:ln>
              </p:spPr>
              <p:txBody>
                <a:bodyPr/>
                <a:lstStyle/>
                <a:p>
                  <a:r>
                    <a:rPr lang="he-IL">
                      <a:noFill/>
                    </a:rPr>
                    <a:t> </a:t>
                  </a:r>
                </a:p>
              </p:txBody>
            </p:sp>
          </mc:Fallback>
        </mc:AlternateContent>
        <p:sp>
          <p:nvSpPr>
            <p:cNvPr id="17" name="Rectangle 16">
              <a:extLst>
                <a:ext uri="{FF2B5EF4-FFF2-40B4-BE49-F238E27FC236}">
                  <a16:creationId xmlns:a16="http://schemas.microsoft.com/office/drawing/2014/main" id="{2F9CA6E4-AAC4-7C1F-0507-4AD92C655172}"/>
                </a:ext>
              </a:extLst>
            </p:cNvPr>
            <p:cNvSpPr/>
            <p:nvPr/>
          </p:nvSpPr>
          <p:spPr>
            <a:xfrm>
              <a:off x="838200" y="3973169"/>
              <a:ext cx="203562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1 output unit, K = 1</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511281C-7350-6B03-34CB-CD2E90CCF0C3}"/>
                    </a:ext>
                  </a:extLst>
                </p:cNvPr>
                <p:cNvSpPr/>
                <p:nvPr/>
              </p:nvSpPr>
              <p:spPr>
                <a:xfrm>
                  <a:off x="644282" y="4599623"/>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r>
                          <a:rPr lang="en-US" sz="2000" i="1" dirty="0">
                            <a:solidFill>
                              <a:schemeClr val="bg1">
                                <a:lumMod val="50000"/>
                              </a:schemeClr>
                            </a:solidFill>
                            <a:latin typeface="Cambria Math" panose="02040503050406030204" pitchFamily="18" charset="0"/>
                            <a:ea typeface="Cambria Math" panose="02040503050406030204" pitchFamily="18" charset="0"/>
                          </a:rPr>
                          <m:t>ℝ</m:t>
                        </m:r>
                      </m:oMath>
                    </m:oMathPara>
                  </a14:m>
                  <a:endParaRPr lang="en-US" baseline="-10000" dirty="0">
                    <a:solidFill>
                      <a:schemeClr val="bg1">
                        <a:lumMod val="50000"/>
                      </a:schemeClr>
                    </a:solidFill>
                  </a:endParaRPr>
                </a:p>
              </p:txBody>
            </p:sp>
          </mc:Choice>
          <mc:Fallback xmlns="">
            <p:sp>
              <p:nvSpPr>
                <p:cNvPr id="19" name="Rectangle 18">
                  <a:extLst>
                    <a:ext uri="{FF2B5EF4-FFF2-40B4-BE49-F238E27FC236}">
                      <a16:creationId xmlns:a16="http://schemas.microsoft.com/office/drawing/2014/main" id="{E511281C-7350-6B03-34CB-CD2E90CCF0C3}"/>
                    </a:ext>
                  </a:extLst>
                </p:cNvPr>
                <p:cNvSpPr>
                  <a:spLocks noRot="1" noChangeAspect="1" noMove="1" noResize="1" noEditPoints="1" noAdjustHandles="1" noChangeArrowheads="1" noChangeShapeType="1" noTextEdit="1"/>
                </p:cNvSpPr>
                <p:nvPr/>
              </p:nvSpPr>
              <p:spPr>
                <a:xfrm>
                  <a:off x="644282" y="4599623"/>
                  <a:ext cx="1685270" cy="430089"/>
                </a:xfrm>
                <a:prstGeom prst="rect">
                  <a:avLst/>
                </a:prstGeom>
                <a:blipFill>
                  <a:blip r:embed="rId9"/>
                  <a:stretch>
                    <a:fillRect/>
                  </a:stretch>
                </a:blipFill>
                <a:ln>
                  <a:noFill/>
                </a:ln>
              </p:spPr>
              <p:txBody>
                <a:bodyPr/>
                <a:lstStyle/>
                <a:p>
                  <a:r>
                    <a:rPr lang="he-IL">
                      <a:noFill/>
                    </a:rPr>
                    <a:t> </a:t>
                  </a:r>
                </a:p>
              </p:txBody>
            </p:sp>
          </mc:Fallback>
        </mc:AlternateContent>
      </p:grpSp>
      <p:grpSp>
        <p:nvGrpSpPr>
          <p:cNvPr id="12" name="Group 11">
            <a:extLst>
              <a:ext uri="{FF2B5EF4-FFF2-40B4-BE49-F238E27FC236}">
                <a16:creationId xmlns:a16="http://schemas.microsoft.com/office/drawing/2014/main" id="{EA3C2D26-5926-6028-7104-8F54FD7AADE9}"/>
              </a:ext>
            </a:extLst>
          </p:cNvPr>
          <p:cNvGrpSpPr/>
          <p:nvPr/>
        </p:nvGrpSpPr>
        <p:grpSpPr>
          <a:xfrm>
            <a:off x="4830689" y="2819641"/>
            <a:ext cx="4606082" cy="3005638"/>
            <a:chOff x="4830689" y="2819641"/>
            <a:chExt cx="4606082" cy="3005638"/>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5035791" y="3407584"/>
                  <a:ext cx="4360136" cy="1581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b="0" i="1" dirty="0" smtClean="0">
                          <a:solidFill>
                            <a:schemeClr val="bg1">
                              <a:lumMod val="50000"/>
                            </a:schemeClr>
                          </a:solidFill>
                          <a:latin typeface="Cambria Math" panose="02040503050406030204" pitchFamily="18" charset="0"/>
                        </a:rPr>
                        <m:t>𝑦</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ℝ</m:t>
                          </m:r>
                        </m:e>
                        <m:sup>
                          <m:r>
                            <a:rPr lang="en-US" sz="2000" b="0" i="1" dirty="0" smtClean="0">
                              <a:solidFill>
                                <a:schemeClr val="bg1">
                                  <a:lumMod val="50000"/>
                                </a:schemeClr>
                              </a:solidFill>
                              <a:latin typeface="Cambria Math" panose="02040503050406030204" pitchFamily="18" charset="0"/>
                              <a:ea typeface="Cambria Math" panose="02040503050406030204" pitchFamily="18" charset="0"/>
                            </a:rPr>
                            <m:t>4</m:t>
                          </m:r>
                        </m:sup>
                      </m:s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 </m:t>
                      </m:r>
                      <m:d>
                        <m:dPr>
                          <m:begChr m:val="["/>
                          <m:endChr m:val="]"/>
                          <m:ctrlPr>
                            <a:rPr lang="en-US" sz="20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000" b="0" i="1" dirty="0" smtClean="0">
                                  <a:solidFill>
                                    <a:schemeClr val="bg1">
                                      <a:lumMod val="50000"/>
                                    </a:schemeClr>
                                  </a:solidFill>
                                  <a:latin typeface="Cambria Math" panose="02040503050406030204" pitchFamily="18" charset="0"/>
                                </a:rPr>
                              </m:ctrlPr>
                            </m:mPr>
                            <m:mr>
                              <m:e>
                                <m:r>
                                  <a:rPr lang="en-US" sz="2000" b="0" i="1" dirty="0" smtClean="0">
                                    <a:solidFill>
                                      <a:schemeClr val="bg1">
                                        <a:lumMod val="50000"/>
                                      </a:schemeClr>
                                    </a:solidFill>
                                    <a:latin typeface="Cambria Math" panose="02040503050406030204" pitchFamily="18" charset="0"/>
                                  </a:rPr>
                                  <m:t>1</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
                        </m:e>
                      </m:d>
                      <m:r>
                        <a:rPr lang="en-US" sz="2000" b="0" i="1" dirty="0" smtClean="0">
                          <a:solidFill>
                            <a:schemeClr val="bg1">
                              <a:lumMod val="50000"/>
                            </a:schemeClr>
                          </a:solidFill>
                          <a:latin typeface="Cambria Math" panose="02040503050406030204" pitchFamily="18" charset="0"/>
                        </a:rPr>
                        <m:t>,  </m:t>
                      </m:r>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smtClean="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
                        </m:e>
                      </m:d>
                    </m:oMath>
                  </a14:m>
                  <a:endParaRPr lang="en-US" sz="2000" baseline="-10000" dirty="0">
                    <a:solidFill>
                      <a:schemeClr val="bg1">
                        <a:lumMod val="50000"/>
                      </a:schemeClr>
                    </a:solidFill>
                  </a:endParaRPr>
                </a:p>
                <a:p>
                  <a:endParaRPr lang="en-US"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5035791" y="3407584"/>
                  <a:ext cx="4360136" cy="1581945"/>
                </a:xfrm>
                <a:prstGeom prst="rect">
                  <a:avLst/>
                </a:prstGeom>
                <a:blipFill>
                  <a:blip r:embed="rId10"/>
                  <a:stretch>
                    <a:fillRect/>
                  </a:stretch>
                </a:blipFill>
                <a:ln>
                  <a:noFill/>
                </a:ln>
              </p:spPr>
              <p:txBody>
                <a:bodyPr/>
                <a:lstStyle/>
                <a:p>
                  <a:r>
                    <a:rPr lang="he-IL">
                      <a:noFill/>
                    </a:rPr>
                    <a:t> </a:t>
                  </a:r>
                </a:p>
              </p:txBody>
            </p:sp>
          </mc:Fallback>
        </mc:AlternateContent>
        <p:sp>
          <p:nvSpPr>
            <p:cNvPr id="16" name="Rectangle 15">
              <a:extLst>
                <a:ext uri="{FF2B5EF4-FFF2-40B4-BE49-F238E27FC236}">
                  <a16:creationId xmlns:a16="http://schemas.microsoft.com/office/drawing/2014/main" id="{A3CD219B-3158-FC45-4509-02A8F3AF61A9}"/>
                </a:ext>
              </a:extLst>
            </p:cNvPr>
            <p:cNvSpPr/>
            <p:nvPr/>
          </p:nvSpPr>
          <p:spPr>
            <a:xfrm>
              <a:off x="4994946" y="2819641"/>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Multi- class classification (K classes)</a:t>
              </a:r>
              <a:endParaRPr lang="en-US" sz="2400" baseline="-10000" dirty="0">
                <a:solidFill>
                  <a:schemeClr val="tx1"/>
                </a:solidFill>
              </a:endParaRPr>
            </a:p>
          </p:txBody>
        </p:sp>
        <p:sp>
          <p:nvSpPr>
            <p:cNvPr id="18" name="Rectangle 17">
              <a:extLst>
                <a:ext uri="{FF2B5EF4-FFF2-40B4-BE49-F238E27FC236}">
                  <a16:creationId xmlns:a16="http://schemas.microsoft.com/office/drawing/2014/main" id="{0F1E479F-C850-449B-5E0D-D4796CAC1DF8}"/>
                </a:ext>
              </a:extLst>
            </p:cNvPr>
            <p:cNvSpPr/>
            <p:nvPr/>
          </p:nvSpPr>
          <p:spPr>
            <a:xfrm>
              <a:off x="5054901" y="4803091"/>
              <a:ext cx="208301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k output units, K = 4</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4830689" y="5395190"/>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sSup>
                          <m:sSup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pPr>
                          <m:e>
                            <m:r>
                              <a:rPr lang="en-US" sz="2000" i="1" dirty="0">
                                <a:solidFill>
                                  <a:schemeClr val="bg1">
                                    <a:lumMod val="50000"/>
                                  </a:schemeClr>
                                </a:solidFill>
                                <a:latin typeface="Cambria Math" panose="02040503050406030204" pitchFamily="18" charset="0"/>
                                <a:ea typeface="Cambria Math" panose="02040503050406030204" pitchFamily="18" charset="0"/>
                              </a:rPr>
                              <m:t>ℝ</m:t>
                            </m:r>
                          </m:e>
                          <m:sup>
                            <m:r>
                              <a:rPr lang="en-US" sz="2000" i="1" dirty="0">
                                <a:solidFill>
                                  <a:schemeClr val="bg1">
                                    <a:lumMod val="50000"/>
                                  </a:schemeClr>
                                </a:solidFill>
                                <a:latin typeface="Cambria Math" panose="02040503050406030204" pitchFamily="18" charset="0"/>
                                <a:ea typeface="Cambria Math" panose="02040503050406030204" pitchFamily="18" charset="0"/>
                              </a:rPr>
                              <m:t>4</m:t>
                            </m:r>
                          </m:sup>
                        </m:sSup>
                      </m:oMath>
                    </m:oMathPara>
                  </a14:m>
                  <a:endParaRPr lang="en-US" baseline="-10000" dirty="0">
                    <a:solidFill>
                      <a:schemeClr val="bg1">
                        <a:lumMod val="50000"/>
                      </a:schemeClr>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4830689" y="5395190"/>
                  <a:ext cx="1685270" cy="430089"/>
                </a:xfrm>
                <a:prstGeom prst="rect">
                  <a:avLst/>
                </a:prstGeom>
                <a:blipFill>
                  <a:blip r:embed="rId11"/>
                  <a:stretch>
                    <a:fillRect/>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730685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Cost Function</a:t>
            </a:r>
          </a:p>
        </p:txBody>
      </p:sp>
      <p:sp>
        <p:nvSpPr>
          <p:cNvPr id="16" name="Rectangle 15">
            <a:extLst>
              <a:ext uri="{FF2B5EF4-FFF2-40B4-BE49-F238E27FC236}">
                <a16:creationId xmlns:a16="http://schemas.microsoft.com/office/drawing/2014/main" id="{A3CD219B-3158-FC45-4509-02A8F3AF61A9}"/>
              </a:ext>
            </a:extLst>
          </p:cNvPr>
          <p:cNvSpPr/>
          <p:nvPr/>
        </p:nvSpPr>
        <p:spPr>
          <a:xfrm>
            <a:off x="253677" y="2323989"/>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Neural Network Cost Function:</a:t>
            </a:r>
            <a:endParaRPr lang="en-US" sz="2400" baseline="-10000" dirty="0">
              <a:solidFill>
                <a:schemeClr val="tx1"/>
              </a:solidFill>
            </a:endParaRPr>
          </a:p>
        </p:txBody>
      </p:sp>
      <p:sp>
        <p:nvSpPr>
          <p:cNvPr id="5" name="Rectangle: Rounded Corners 4">
            <a:extLst>
              <a:ext uri="{FF2B5EF4-FFF2-40B4-BE49-F238E27FC236}">
                <a16:creationId xmlns:a16="http://schemas.microsoft.com/office/drawing/2014/main" id="{618FC9AF-82C8-87D2-1AB2-CA7B0C175489}"/>
              </a:ext>
            </a:extLst>
          </p:cNvPr>
          <p:cNvSpPr/>
          <p:nvPr/>
        </p:nvSpPr>
        <p:spPr>
          <a:xfrm>
            <a:off x="242231" y="946129"/>
            <a:ext cx="11557512" cy="110864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A285371-FAE4-EB39-CFAE-2F4935D35791}"/>
                  </a:ext>
                </a:extLst>
              </p:cNvPr>
              <p:cNvSpPr/>
              <p:nvPr/>
            </p:nvSpPr>
            <p:spPr>
              <a:xfrm>
                <a:off x="477755" y="1105963"/>
                <a:ext cx="11086464" cy="85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𝑗</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𝑛</m:t>
                          </m:r>
                        </m:sup>
                        <m:e>
                          <m:sSubSup>
                            <m:sSubSupPr>
                              <m:ctrlPr>
                                <a:rPr lang="en-US" b="0"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𝜙</m:t>
                              </m:r>
                            </m:e>
                            <m:sub>
                              <m:r>
                                <a:rPr lang="en-US" b="0" i="1" dirty="0" smtClean="0">
                                  <a:solidFill>
                                    <a:schemeClr val="tx1"/>
                                  </a:solidFill>
                                  <a:latin typeface="Cambria Math" panose="02040503050406030204" pitchFamily="18" charset="0"/>
                                  <a:ea typeface="Cambria Math" panose="02040503050406030204" pitchFamily="18" charset="0"/>
                                </a:rPr>
                                <m:t>𝑗</m:t>
                              </m:r>
                            </m:sub>
                            <m:sup>
                              <m:r>
                                <a:rPr lang="en-US" b="0" i="1" dirty="0" smtClean="0">
                                  <a:solidFill>
                                    <a:schemeClr val="tx1"/>
                                  </a:solidFill>
                                  <a:latin typeface="Cambria Math" panose="02040503050406030204" pitchFamily="18" charset="0"/>
                                  <a:ea typeface="Cambria Math" panose="02040503050406030204" pitchFamily="18" charset="0"/>
                                </a:rPr>
                                <m:t>2</m:t>
                              </m:r>
                            </m:sup>
                          </m:sSubSup>
                        </m:e>
                      </m:nary>
                    </m:oMath>
                  </m:oMathPara>
                </a14:m>
                <a:endParaRPr lang="en-US" dirty="0">
                  <a:solidFill>
                    <a:schemeClr val="tx1"/>
                  </a:solidFill>
                  <a:ea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EA285371-FAE4-EB39-CFAE-2F4935D35791}"/>
                  </a:ext>
                </a:extLst>
              </p:cNvPr>
              <p:cNvSpPr>
                <a:spLocks noRot="1" noChangeAspect="1" noMove="1" noResize="1" noEditPoints="1" noAdjustHandles="1" noChangeArrowheads="1" noChangeShapeType="1" noTextEdit="1"/>
              </p:cNvSpPr>
              <p:nvPr/>
            </p:nvSpPr>
            <p:spPr>
              <a:xfrm>
                <a:off x="477755" y="1105963"/>
                <a:ext cx="11086464" cy="856290"/>
              </a:xfrm>
              <a:prstGeom prst="rect">
                <a:avLst/>
              </a:prstGeom>
              <a:blipFill>
                <a:blip r:embed="rId2"/>
                <a:stretch>
                  <a:fillRect l="-220"/>
                </a:stretch>
              </a:blipFill>
              <a:ln>
                <a:noFill/>
              </a:ln>
            </p:spPr>
            <p:txBody>
              <a:bodyPr/>
              <a:lstStyle/>
              <a:p>
                <a:r>
                  <a:rPr lang="he-IL">
                    <a:noFill/>
                  </a:rPr>
                  <a:t> </a:t>
                </a:r>
              </a:p>
            </p:txBody>
          </p:sp>
        </mc:Fallback>
      </mc:AlternateContent>
      <p:sp>
        <p:nvSpPr>
          <p:cNvPr id="15" name="Rectangle: Rounded Corners 14">
            <a:extLst>
              <a:ext uri="{FF2B5EF4-FFF2-40B4-BE49-F238E27FC236}">
                <a16:creationId xmlns:a16="http://schemas.microsoft.com/office/drawing/2014/main" id="{7224E28B-4CCD-E62F-A486-E1002321FD75}"/>
              </a:ext>
            </a:extLst>
          </p:cNvPr>
          <p:cNvSpPr/>
          <p:nvPr/>
        </p:nvSpPr>
        <p:spPr>
          <a:xfrm>
            <a:off x="253677" y="2796507"/>
            <a:ext cx="11689230" cy="37022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BFBAA8F-CFBC-240D-5BA1-AE2BF3431632}"/>
                  </a:ext>
                </a:extLst>
              </p:cNvPr>
              <p:cNvSpPr/>
              <p:nvPr/>
            </p:nvSpPr>
            <p:spPr>
              <a:xfrm>
                <a:off x="620919" y="3678565"/>
                <a:ext cx="11086464" cy="1089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𝑘</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𝑘</m:t>
                                  </m:r>
                                </m:sup>
                                <m:e>
                                  <m:func>
                                    <m:funcPr>
                                      <m:ctrlPr>
                                        <a:rPr lang="en-US" i="1" dirty="0">
                                          <a:solidFill>
                                            <a:schemeClr val="tx1"/>
                                          </a:solidFill>
                                          <a:latin typeface="Cambria Math" panose="02040503050406030204" pitchFamily="18" charset="0"/>
                                          <a:ea typeface="Cambria Math" panose="02040503050406030204" pitchFamily="18" charset="0"/>
                                        </a:rPr>
                                      </m:ctrlPr>
                                    </m:funcPr>
                                    <m:fName>
                                      <m:sSubSup>
                                        <m:sSubSupPr>
                                          <m:ctrlPr>
                                            <a:rPr lang="en-US"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𝑦</m:t>
                                          </m:r>
                                        </m:e>
                                        <m:sub>
                                          <m:r>
                                            <a:rPr lang="en-US" b="0" i="1" dirty="0" smtClean="0">
                                              <a:solidFill>
                                                <a:schemeClr val="tx1"/>
                                              </a:solidFill>
                                              <a:latin typeface="Cambria Math" panose="02040503050406030204" pitchFamily="18" charset="0"/>
                                              <a:ea typeface="Cambria Math" panose="02040503050406030204" pitchFamily="18" charset="0"/>
                                            </a:rPr>
                                            <m:t>𝑘</m:t>
                                          </m:r>
                                        </m:sub>
                                        <m:sup>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sup>
                                      </m:sSubSup>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sSub>
                                            <m:sSubPr>
                                              <m:ctrlPr>
                                                <a:rPr lang="en-US" i="1" dirty="0" smtClean="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b="0" i="1" dirty="0" smtClean="0">
                                                  <a:solidFill>
                                                    <a:schemeClr val="tx1"/>
                                                  </a:solidFill>
                                                  <a:latin typeface="Cambria Math" panose="02040503050406030204" pitchFamily="18" charset="0"/>
                                                  <a:ea typeface="Cambria Math" panose="02040503050406030204" pitchFamily="18" charset="0"/>
                                                </a:rPr>
                                                <m:t>𝑘</m:t>
                                              </m:r>
                                            </m:sub>
                                          </m:sSub>
                                          <m:r>
                                            <a:rPr lang="en-US" i="1" dirty="0">
                                              <a:solidFill>
                                                <a:schemeClr val="tx1"/>
                                              </a:solidFill>
                                              <a:latin typeface="Cambria Math" panose="02040503050406030204" pitchFamily="18" charset="0"/>
                                              <a:ea typeface="Cambria Math" panose="02040503050406030204" pitchFamily="18" charset="0"/>
                                            </a:rPr>
                                            <m:t>+</m:t>
                                          </m:r>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𝑦</m:t>
                                                  </m:r>
                                                </m:e>
                                                <m:sub>
                                                  <m:r>
                                                    <a:rPr lang="en-US" i="1" dirty="0">
                                                      <a:solidFill>
                                                        <a:schemeClr val="tx1"/>
                                                      </a:solidFill>
                                                      <a:latin typeface="Cambria Math" panose="02040503050406030204" pitchFamily="18" charset="0"/>
                                                      <a:ea typeface="Cambria Math" panose="02040503050406030204" pitchFamily="18" charset="0"/>
                                                    </a:rPr>
                                                    <m:t>𝑘</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𝑖</m:t>
                                                  </m:r>
                                                  <m:r>
                                                    <a:rPr lang="en-US" i="1" dirty="0">
                                                      <a:solidFill>
                                                        <a:schemeClr val="tx1"/>
                                                      </a:solidFill>
                                                      <a:latin typeface="Cambria Math" panose="02040503050406030204" pitchFamily="18" charset="0"/>
                                                      <a:ea typeface="Cambria Math" panose="02040503050406030204" pitchFamily="18" charset="0"/>
                                                    </a:rPr>
                                                    <m:t>)</m:t>
                                                  </m:r>
                                                </m:sup>
                                              </m:sSubSup>
                                            </m:e>
                                          </m:d>
                                          <m:func>
                                            <m:funcPr>
                                              <m:ctrlPr>
                                                <a:rPr lang="en-US" i="1" dirty="0">
                                                  <a:solidFill>
                                                    <a:schemeClr val="tx1"/>
                                                  </a:solidFill>
                                                  <a:latin typeface="Cambria Math" panose="02040503050406030204" pitchFamily="18" charset="0"/>
                                                  <a:ea typeface="Cambria Math" panose="02040503050406030204" pitchFamily="18" charset="0"/>
                                                </a:rPr>
                                              </m:ctrlPr>
                                            </m:funcPr>
                                            <m:fName>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
                                                    <m:sSubPr>
                                                      <m:ctrlPr>
                                                        <a:rPr lang="en-US" i="1" dirty="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i="1" dirty="0">
                                                          <a:solidFill>
                                                            <a:schemeClr val="tx1"/>
                                                          </a:solidFill>
                                                          <a:latin typeface="Cambria Math" panose="02040503050406030204" pitchFamily="18" charset="0"/>
                                                          <a:ea typeface="Cambria Math" panose="02040503050406030204" pitchFamily="18" charset="0"/>
                                                        </a:rPr>
                                                        <m:t>𝑘</m:t>
                                                      </m:r>
                                                    </m:sub>
                                                  </m:sSub>
                                                </m:e>
                                              </m:d>
                                            </m:e>
                                          </m:func>
                                        </m:e>
                                      </m:d>
                                    </m:e>
                                  </m:func>
                                </m:e>
                              </m:nary>
                            </m:e>
                          </m:nary>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𝐿</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sub>
                              </m:sSub>
                            </m:sup>
                            <m:e>
                              <m:nary>
                                <m:naryPr>
                                  <m:chr m:val="∑"/>
                                  <m:ctrlPr>
                                    <a:rPr lang="en-US" i="1" dirty="0">
                                      <a:solidFill>
                                        <a:schemeClr val="tx1"/>
                                      </a:solidFill>
                                      <a:latin typeface="Cambria Math" panose="02040503050406030204" pitchFamily="18" charset="0"/>
                                      <a:ea typeface="Cambria Math" panose="02040503050406030204" pitchFamily="18" charset="0"/>
                                    </a:rPr>
                                  </m:ctrlPr>
                                </m:naryPr>
                                <m:sub>
                                  <m:r>
                                    <m:rPr>
                                      <m:brk m:alnAt="23"/>
                                    </m:rPr>
                                    <a:rPr lang="en-US" i="1" dirty="0">
                                      <a:solidFill>
                                        <a:schemeClr val="tx1"/>
                                      </a:solidFill>
                                      <a:latin typeface="Cambria Math" panose="02040503050406030204" pitchFamily="18" charset="0"/>
                                      <a:ea typeface="Cambria Math" panose="02040503050406030204" pitchFamily="18" charset="0"/>
                                    </a:rPr>
                                    <m:t>𝑗</m:t>
                                  </m:r>
                                  <m:r>
                                    <a:rPr lang="en-US" i="1" dirty="0">
                                      <a:solidFill>
                                        <a:schemeClr val="tx1"/>
                                      </a:solidFill>
                                      <a:latin typeface="Cambria Math" panose="02040503050406030204" pitchFamily="18" charset="0"/>
                                      <a:ea typeface="Cambria Math" panose="02040503050406030204" pitchFamily="18" charset="0"/>
                                    </a:rPr>
                                    <m:t>=</m:t>
                                  </m:r>
                                  <m:r>
                                    <m:rPr>
                                      <m:brk m:alnAt="23"/>
                                    </m:rPr>
                                    <a:rPr lang="en-US" i="1" dirty="0">
                                      <a:solidFill>
                                        <a:schemeClr val="tx1"/>
                                      </a:solidFill>
                                      <a:latin typeface="Cambria Math" panose="02040503050406030204" pitchFamily="18" charset="0"/>
                                      <a:ea typeface="Cambria Math" panose="02040503050406030204" pitchFamily="18" charset="0"/>
                                    </a:rPr>
                                    <m:t>1</m:t>
                                  </m:r>
                                </m:sub>
                                <m:sup>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b>
                                  </m:sSub>
                                </m:sup>
                                <m:e>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𝜙</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2</m:t>
                                      </m:r>
                                    </m:sup>
                                  </m:sSubSup>
                                </m:e>
                              </m:nary>
                            </m:e>
                          </m:nary>
                        </m:e>
                      </m:nary>
                    </m:oMath>
                  </m:oMathPara>
                </a14:m>
                <a:endParaRPr lang="en-US" dirty="0">
                  <a:solidFill>
                    <a:schemeClr val="tx1"/>
                  </a:solidFill>
                  <a:ea typeface="Cambria Math" panose="02040503050406030204" pitchFamily="18" charset="0"/>
                </a:endParaRPr>
              </a:p>
            </p:txBody>
          </p:sp>
        </mc:Choice>
        <mc:Fallback xmlns="">
          <p:sp>
            <p:nvSpPr>
              <p:cNvPr id="21" name="Rectangle 20">
                <a:extLst>
                  <a:ext uri="{FF2B5EF4-FFF2-40B4-BE49-F238E27FC236}">
                    <a16:creationId xmlns:a16="http://schemas.microsoft.com/office/drawing/2014/main" id="{ABFBAA8F-CFBC-240D-5BA1-AE2BF3431632}"/>
                  </a:ext>
                </a:extLst>
              </p:cNvPr>
              <p:cNvSpPr>
                <a:spLocks noRot="1" noChangeAspect="1" noMove="1" noResize="1" noEditPoints="1" noAdjustHandles="1" noChangeArrowheads="1" noChangeShapeType="1" noTextEdit="1"/>
              </p:cNvSpPr>
              <p:nvPr/>
            </p:nvSpPr>
            <p:spPr>
              <a:xfrm>
                <a:off x="620919" y="3678565"/>
                <a:ext cx="11086464" cy="1089891"/>
              </a:xfrm>
              <a:prstGeom prst="rect">
                <a:avLst/>
              </a:prstGeom>
              <a:blipFill>
                <a:blip r:embed="rId3"/>
                <a:stretch>
                  <a:fillRect l="-22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2367BFE-D9D9-4346-D0E1-2662F6795DC4}"/>
                  </a:ext>
                </a:extLst>
              </p:cNvPr>
              <p:cNvSpPr/>
              <p:nvPr/>
            </p:nvSpPr>
            <p:spPr>
              <a:xfrm>
                <a:off x="620919" y="3156284"/>
                <a:ext cx="4441824"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ℝ</m:t>
                          </m:r>
                        </m:e>
                        <m:sup>
                          <m:r>
                            <a:rPr lang="en-US" i="1" dirty="0">
                              <a:solidFill>
                                <a:srgbClr val="494949"/>
                              </a:solidFill>
                              <a:latin typeface="Cambria Math" panose="02040503050406030204" pitchFamily="18" charset="0"/>
                            </a:rPr>
                            <m:t>4</m:t>
                          </m:r>
                        </m:sup>
                      </m:sSup>
                      <m:r>
                        <a:rPr lang="en-US" i="1" dirty="0">
                          <a:solidFill>
                            <a:srgbClr val="494949"/>
                          </a:solidFill>
                          <a:latin typeface="Cambria Math" panose="02040503050406030204" pitchFamily="18" charset="0"/>
                        </a:rPr>
                        <m:t>, </m:t>
                      </m:r>
                      <m:sSub>
                        <m:sSubPr>
                          <m:ctrlPr>
                            <a:rPr lang="en-US" i="1" dirty="0">
                              <a:solidFill>
                                <a:srgbClr val="494949"/>
                              </a:solidFill>
                              <a:latin typeface="Cambria Math" panose="02040503050406030204" pitchFamily="18" charset="0"/>
                            </a:rPr>
                          </m:ctrlPr>
                        </m:sSubPr>
                        <m:e>
                          <m:d>
                            <m:dPr>
                              <m:ctrlPr>
                                <a:rPr lang="en-US" i="1" dirty="0">
                                  <a:solidFill>
                                    <a:srgbClr val="494949"/>
                                  </a:solidFill>
                                  <a:latin typeface="Cambria Math" panose="02040503050406030204" pitchFamily="18" charset="0"/>
                                </a:rPr>
                              </m:ctrlPr>
                            </m:dPr>
                            <m:e>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e>
                          </m:d>
                        </m:e>
                        <m:sub>
                          <m:r>
                            <a:rPr lang="en-US" i="1" dirty="0">
                              <a:solidFill>
                                <a:srgbClr val="494949"/>
                              </a:solidFill>
                              <a:latin typeface="Cambria Math" panose="02040503050406030204" pitchFamily="18" charset="0"/>
                            </a:rPr>
                            <m:t>𝑖</m:t>
                          </m:r>
                        </m:sub>
                      </m:sSub>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𝑖</m:t>
                          </m:r>
                        </m:e>
                        <m:sup>
                          <m:r>
                            <a:rPr lang="en-US" i="1" dirty="0">
                              <a:solidFill>
                                <a:srgbClr val="494949"/>
                              </a:solidFill>
                              <a:latin typeface="Cambria Math" panose="02040503050406030204" pitchFamily="18" charset="0"/>
                            </a:rPr>
                            <m:t>𝑡</m:t>
                          </m:r>
                          <m:r>
                            <a:rPr lang="en-US" i="1" dirty="0">
                              <a:solidFill>
                                <a:srgbClr val="494949"/>
                              </a:solidFill>
                              <a:latin typeface="Cambria Math" panose="02040503050406030204" pitchFamily="18" charset="0"/>
                            </a:rPr>
                            <m:t>h</m:t>
                          </m:r>
                        </m:sup>
                      </m:sSup>
                      <m:r>
                        <a:rPr lang="en-US" i="1" dirty="0">
                          <a:solidFill>
                            <a:srgbClr val="494949"/>
                          </a:solidFill>
                          <a:latin typeface="Cambria Math" panose="02040503050406030204" pitchFamily="18" charset="0"/>
                        </a:rPr>
                        <m:t> </m:t>
                      </m:r>
                      <m:r>
                        <a:rPr lang="en-US" i="1" dirty="0">
                          <a:solidFill>
                            <a:srgbClr val="494949"/>
                          </a:solidFill>
                          <a:latin typeface="Cambria Math" panose="02040503050406030204" pitchFamily="18" charset="0"/>
                        </a:rPr>
                        <m:t>𝑜𝑢𝑡𝑝𝑢𝑡</m:t>
                      </m:r>
                      <m:r>
                        <a:rPr lang="en-US" i="1" dirty="0">
                          <a:solidFill>
                            <a:srgbClr val="494949"/>
                          </a:solidFill>
                          <a:latin typeface="Cambria Math" panose="02040503050406030204" pitchFamily="18" charset="0"/>
                        </a:rPr>
                        <m:t>  </m:t>
                      </m:r>
                    </m:oMath>
                  </m:oMathPara>
                </a14:m>
                <a:endParaRPr lang="en-US" i="1" dirty="0">
                  <a:solidFill>
                    <a:srgbClr val="494949"/>
                  </a:solidFill>
                  <a:latin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42367BFE-D9D9-4346-D0E1-2662F6795DC4}"/>
                  </a:ext>
                </a:extLst>
              </p:cNvPr>
              <p:cNvSpPr>
                <a:spLocks noRot="1" noChangeAspect="1" noMove="1" noResize="1" noEditPoints="1" noAdjustHandles="1" noChangeArrowheads="1" noChangeShapeType="1" noTextEdit="1"/>
              </p:cNvSpPr>
              <p:nvPr/>
            </p:nvSpPr>
            <p:spPr>
              <a:xfrm>
                <a:off x="620919" y="3156284"/>
                <a:ext cx="4441824" cy="430089"/>
              </a:xfrm>
              <a:prstGeom prst="rect">
                <a:avLst/>
              </a:prstGeom>
              <a:blipFill>
                <a:blip r:embed="rId4"/>
                <a:stretch>
                  <a:fillRect l="-1920" b="-57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F72BF2F-6EF0-B642-293C-E656E1F1FD5F}"/>
                  </a:ext>
                </a:extLst>
              </p:cNvPr>
              <p:cNvSpPr/>
              <p:nvPr/>
            </p:nvSpPr>
            <p:spPr>
              <a:xfrm>
                <a:off x="6876475" y="5562692"/>
                <a:ext cx="3777668"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𝐺𝑜</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𝑜𝑣𝑒𝑟</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𝑎𝑙𝑙</m:t>
                      </m:r>
                      <m:r>
                        <a:rPr lang="en-US" sz="1800" b="0" i="1" dirty="0" smtClean="0">
                          <a:solidFill>
                            <a:srgbClr val="494949"/>
                          </a:solidFill>
                          <a:latin typeface="Cambria Math" panose="02040503050406030204" pitchFamily="18" charset="0"/>
                        </a:rPr>
                        <m:t> </m:t>
                      </m:r>
                      <m:sSubSup>
                        <m:sSubSupPr>
                          <m:ctrlPr>
                            <a:rPr lang="en-US" sz="1800" b="0" i="1" dirty="0" smtClean="0">
                              <a:solidFill>
                                <a:srgbClr val="494949"/>
                              </a:solidFill>
                              <a:latin typeface="Cambria Math" panose="02040503050406030204" pitchFamily="18" charset="0"/>
                            </a:rPr>
                          </m:ctrlPr>
                        </m:sSubSupPr>
                        <m:e>
                          <m:r>
                            <a:rPr lang="en-US" sz="1800" b="0" i="1" dirty="0" smtClean="0">
                              <a:solidFill>
                                <a:srgbClr val="494949"/>
                              </a:solidFill>
                              <a:latin typeface="Cambria Math" panose="02040503050406030204" pitchFamily="18" charset="0"/>
                              <a:ea typeface="Cambria Math" panose="02040503050406030204" pitchFamily="18" charset="0"/>
                            </a:rPr>
                            <m:t>𝜃</m:t>
                          </m:r>
                        </m:e>
                        <m:sub>
                          <m:r>
                            <a:rPr lang="en-US" sz="1800" b="0" i="1" dirty="0" smtClean="0">
                              <a:solidFill>
                                <a:srgbClr val="494949"/>
                              </a:solidFill>
                              <a:latin typeface="Cambria Math" panose="02040503050406030204" pitchFamily="18" charset="0"/>
                            </a:rPr>
                            <m:t>𝑗𝑖</m:t>
                          </m:r>
                        </m:sub>
                        <m:sup>
                          <m:r>
                            <a:rPr lang="en-US" sz="1800" b="0" i="1" dirty="0" smtClean="0">
                              <a:solidFill>
                                <a:srgbClr val="494949"/>
                              </a:solidFill>
                              <a:latin typeface="Cambria Math" panose="02040503050406030204" pitchFamily="18" charset="0"/>
                            </a:rPr>
                            <m:t>2</m:t>
                          </m:r>
                        </m:sup>
                      </m:sSubSup>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𝑤𝑖𝑡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𝑜𝑢𝑡</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𝑒</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𝑏𝑖𝑎𝑠</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𝑢𝑛𝑖𝑡</m:t>
                      </m:r>
                    </m:oMath>
                  </m:oMathPara>
                </a14:m>
                <a:endParaRPr lang="en-US" baseline="-10000" dirty="0">
                  <a:solidFill>
                    <a:srgbClr val="494949"/>
                  </a:solidFill>
                </a:endParaRPr>
              </a:p>
            </p:txBody>
          </p:sp>
        </mc:Choice>
        <mc:Fallback xmlns="">
          <p:sp>
            <p:nvSpPr>
              <p:cNvPr id="23" name="Rectangle 22">
                <a:extLst>
                  <a:ext uri="{FF2B5EF4-FFF2-40B4-BE49-F238E27FC236}">
                    <a16:creationId xmlns:a16="http://schemas.microsoft.com/office/drawing/2014/main" id="{7F72BF2F-6EF0-B642-293C-E656E1F1FD5F}"/>
                  </a:ext>
                </a:extLst>
              </p:cNvPr>
              <p:cNvSpPr>
                <a:spLocks noRot="1" noChangeAspect="1" noMove="1" noResize="1" noEditPoints="1" noAdjustHandles="1" noChangeArrowheads="1" noChangeShapeType="1" noTextEdit="1"/>
              </p:cNvSpPr>
              <p:nvPr/>
            </p:nvSpPr>
            <p:spPr>
              <a:xfrm>
                <a:off x="6876475" y="5562692"/>
                <a:ext cx="3777668" cy="378690"/>
              </a:xfrm>
              <a:prstGeom prst="rect">
                <a:avLst/>
              </a:prstGeom>
              <a:blipFill>
                <a:blip r:embed="rId5"/>
                <a:stretch>
                  <a:fillRect l="-2097" b="-129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98C29BB-3B46-5526-0816-FED18825C492}"/>
                  </a:ext>
                </a:extLst>
              </p:cNvPr>
              <p:cNvSpPr/>
              <p:nvPr/>
            </p:nvSpPr>
            <p:spPr>
              <a:xfrm>
                <a:off x="3648370" y="5510192"/>
                <a:ext cx="2828746"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𝐿𝑜𝑔𝑖𝑠𝑡𝑖𝑐</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𝑟𝑒𝑔𝑟𝑒𝑠𝑠𝑖𝑜𝑛</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𝑜𝑓</m:t>
                      </m:r>
                      <m:sSubSup>
                        <m:sSubSupPr>
                          <m:ctrlPr>
                            <a:rPr lang="en-US" i="1" dirty="0">
                              <a:solidFill>
                                <a:srgbClr val="494949"/>
                              </a:solidFill>
                              <a:latin typeface="Cambria Math" panose="02040503050406030204" pitchFamily="18" charset="0"/>
                            </a:rPr>
                          </m:ctrlPr>
                        </m:sSubSupPr>
                        <m:e>
                          <m:r>
                            <a:rPr lang="en-US" b="0" i="1" dirty="0" smtClean="0">
                              <a:solidFill>
                                <a:srgbClr val="494949"/>
                              </a:solidFill>
                              <a:latin typeface="Cambria Math" panose="02040503050406030204" pitchFamily="18" charset="0"/>
                            </a:rPr>
                            <m:t>𝑦</m:t>
                          </m:r>
                        </m:e>
                        <m:sub>
                          <m:r>
                            <a:rPr lang="en-US" b="0" i="1" dirty="0" smtClean="0">
                              <a:solidFill>
                                <a:srgbClr val="494949"/>
                              </a:solidFill>
                              <a:latin typeface="Cambria Math" panose="02040503050406030204" pitchFamily="18" charset="0"/>
                              <a:ea typeface="Cambria Math" panose="02040503050406030204" pitchFamily="18" charset="0"/>
                            </a:rPr>
                            <m:t>𝑘</m:t>
                          </m:r>
                        </m:sub>
                        <m:sup>
                          <m:r>
                            <a:rPr lang="en-US" b="0" i="1" dirty="0" smtClean="0">
                              <a:solidFill>
                                <a:srgbClr val="494949"/>
                              </a:solidFill>
                              <a:latin typeface="Cambria Math" panose="02040503050406030204" pitchFamily="18" charset="0"/>
                            </a:rPr>
                            <m:t>(</m:t>
                          </m:r>
                          <m:r>
                            <a:rPr lang="en-US" b="0" i="1" dirty="0" smtClean="0">
                              <a:solidFill>
                                <a:srgbClr val="494949"/>
                              </a:solidFill>
                              <a:latin typeface="Cambria Math" panose="02040503050406030204" pitchFamily="18" charset="0"/>
                            </a:rPr>
                            <m:t>𝑖</m:t>
                          </m:r>
                          <m:r>
                            <a:rPr lang="en-US" b="0" i="1" dirty="0" smtClean="0">
                              <a:solidFill>
                                <a:srgbClr val="494949"/>
                              </a:solidFill>
                              <a:latin typeface="Cambria Math" panose="02040503050406030204" pitchFamily="18" charset="0"/>
                            </a:rPr>
                            <m:t>)</m:t>
                          </m:r>
                        </m:sup>
                      </m:sSubSup>
                    </m:oMath>
                  </m:oMathPara>
                </a14:m>
                <a:endParaRPr lang="en-US" baseline="-10000" dirty="0">
                  <a:solidFill>
                    <a:srgbClr val="494949"/>
                  </a:solidFill>
                </a:endParaRPr>
              </a:p>
            </p:txBody>
          </p:sp>
        </mc:Choice>
        <mc:Fallback xmlns="">
          <p:sp>
            <p:nvSpPr>
              <p:cNvPr id="26" name="Rectangle 25">
                <a:extLst>
                  <a:ext uri="{FF2B5EF4-FFF2-40B4-BE49-F238E27FC236}">
                    <a16:creationId xmlns:a16="http://schemas.microsoft.com/office/drawing/2014/main" id="{E98C29BB-3B46-5526-0816-FED18825C492}"/>
                  </a:ext>
                </a:extLst>
              </p:cNvPr>
              <p:cNvSpPr>
                <a:spLocks noRot="1" noChangeAspect="1" noMove="1" noResize="1" noEditPoints="1" noAdjustHandles="1" noChangeArrowheads="1" noChangeShapeType="1" noTextEdit="1"/>
              </p:cNvSpPr>
              <p:nvPr/>
            </p:nvSpPr>
            <p:spPr>
              <a:xfrm>
                <a:off x="3648370" y="5510192"/>
                <a:ext cx="2828746" cy="378690"/>
              </a:xfrm>
              <a:prstGeom prst="rect">
                <a:avLst/>
              </a:prstGeom>
              <a:blipFill>
                <a:blip r:embed="rId6"/>
                <a:stretch>
                  <a:fillRect l="-3871" b="-17742"/>
                </a:stretch>
              </a:blipFill>
              <a:ln>
                <a:noFill/>
              </a:ln>
            </p:spPr>
            <p:txBody>
              <a:bodyPr/>
              <a:lstStyle/>
              <a:p>
                <a:r>
                  <a:rPr lang="he-IL">
                    <a:noFill/>
                  </a:rPr>
                  <a:t> </a:t>
                </a:r>
              </a:p>
            </p:txBody>
          </p:sp>
        </mc:Fallback>
      </mc:AlternateContent>
      <p:sp>
        <p:nvSpPr>
          <p:cNvPr id="28" name="Arrow: Striped Right 27">
            <a:extLst>
              <a:ext uri="{FF2B5EF4-FFF2-40B4-BE49-F238E27FC236}">
                <a16:creationId xmlns:a16="http://schemas.microsoft.com/office/drawing/2014/main" id="{AEB20404-C26E-ADB8-FEBE-2DC3F3D4B464}"/>
              </a:ext>
            </a:extLst>
          </p:cNvPr>
          <p:cNvSpPr/>
          <p:nvPr/>
        </p:nvSpPr>
        <p:spPr>
          <a:xfrm rot="16200000">
            <a:off x="4585899"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Arrow: Striped Right 28">
            <a:extLst>
              <a:ext uri="{FF2B5EF4-FFF2-40B4-BE49-F238E27FC236}">
                <a16:creationId xmlns:a16="http://schemas.microsoft.com/office/drawing/2014/main" id="{D65DB59F-CA62-2665-D43D-028E126425E2}"/>
              </a:ext>
            </a:extLst>
          </p:cNvPr>
          <p:cNvSpPr/>
          <p:nvPr/>
        </p:nvSpPr>
        <p:spPr>
          <a:xfrm rot="16200000">
            <a:off x="8743452"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9889814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Forward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0" name="Rectangle 9">
            <a:extLst>
              <a:ext uri="{FF2B5EF4-FFF2-40B4-BE49-F238E27FC236}">
                <a16:creationId xmlns:a16="http://schemas.microsoft.com/office/drawing/2014/main" id="{7EBE6A3A-7F37-4EDD-CD17-7E9527A72D6E}"/>
              </a:ext>
            </a:extLst>
          </p:cNvPr>
          <p:cNvSpPr/>
          <p:nvPr/>
        </p:nvSpPr>
        <p:spPr>
          <a:xfrm>
            <a:off x="686877" y="1322124"/>
            <a:ext cx="409344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Given one training example (</a:t>
            </a:r>
            <a:r>
              <a:rPr lang="en-US" sz="2400" dirty="0" err="1">
                <a:solidFill>
                  <a:schemeClr val="tx1"/>
                </a:solidFill>
              </a:rPr>
              <a:t>x,y</a:t>
            </a:r>
            <a:r>
              <a:rPr lang="en-US" sz="2400" dirty="0">
                <a:solidFill>
                  <a:schemeClr val="tx1"/>
                </a:solidFill>
              </a:rPr>
              <a:t>)</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753219" y="2218099"/>
                <a:ext cx="7693234" cy="2845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oMath>
                  </m:oMathPara>
                </a14:m>
                <a:endParaRPr lang="en-US" sz="2000" baseline="-1000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oMath>
                </a14:m>
                <a:r>
                  <a:rPr lang="en-US" sz="2400" b="0" dirty="0">
                    <a:solidFill>
                      <a:schemeClr val="tx1"/>
                    </a:solidFill>
                  </a:rPr>
                  <a:t>   </a:t>
                </a:r>
                <a:r>
                  <a:rPr lang="en-US" sz="2400" b="0" dirty="0">
                    <a:solidFill>
                      <a:schemeClr val="bg1">
                        <a:lumMod val="65000"/>
                      </a:schemeClr>
                    </a:solidFill>
                    <a:sym typeface="Wingdings" panose="05000000000000000000" pitchFamily="2" charset="2"/>
                  </a:rPr>
                  <a:t></a:t>
                </a:r>
                <a:r>
                  <a:rPr lang="en-US" sz="2400" b="0" dirty="0">
                    <a:solidFill>
                      <a:schemeClr val="tx1"/>
                    </a:solidFill>
                    <a:sym typeface="Wingdings" panose="05000000000000000000" pitchFamily="2" charset="2"/>
                  </a:rPr>
                  <a:t>  </a:t>
                </a:r>
                <a:r>
                  <a:rPr lang="en-US" sz="2400" b="0" dirty="0">
                    <a:solidFill>
                      <a:schemeClr val="bg1">
                        <a:lumMod val="50000"/>
                      </a:schemeClr>
                    </a:solidFill>
                    <a:sym typeface="Wingdings" panose="05000000000000000000" pitchFamily="2" charset="2"/>
                  </a:rPr>
                  <a:t>vector implementation </a:t>
                </a:r>
                <a:r>
                  <a:rPr lang="en-US" sz="2400" dirty="0">
                    <a:solidFill>
                      <a:schemeClr val="bg1">
                        <a:lumMod val="50000"/>
                      </a:schemeClr>
                    </a:solidFill>
                    <a:sym typeface="Wingdings" panose="05000000000000000000" pitchFamily="2" charset="2"/>
                  </a:rPr>
                  <a:t>of size </a:t>
                </a:r>
                <a14:m>
                  <m:oMath xmlns:m="http://schemas.openxmlformats.org/officeDocument/2006/math">
                    <m:sSub>
                      <m:sSubPr>
                        <m:ctrlPr>
                          <a:rPr lang="en-US" sz="2400" i="1" smtClean="0">
                            <a:solidFill>
                              <a:schemeClr val="bg1">
                                <a:lumMod val="50000"/>
                              </a:schemeClr>
                            </a:solidFill>
                            <a:latin typeface="Cambria Math" panose="02040503050406030204" pitchFamily="18" charset="0"/>
                            <a:sym typeface="Wingdings" panose="05000000000000000000" pitchFamily="2" charset="2"/>
                          </a:rPr>
                        </m:ctrlPr>
                      </m:sSubPr>
                      <m:e>
                        <m:r>
                          <a:rPr lang="en-US" sz="2400" b="0" i="1" smtClean="0">
                            <a:solidFill>
                              <a:schemeClr val="bg1">
                                <a:lumMod val="50000"/>
                              </a:schemeClr>
                            </a:solidFill>
                            <a:latin typeface="Cambria Math" panose="02040503050406030204" pitchFamily="18" charset="0"/>
                            <a:sym typeface="Wingdings" panose="05000000000000000000" pitchFamily="2" charset="2"/>
                          </a:rPr>
                          <m:t>𝑠</m:t>
                        </m:r>
                      </m:e>
                      <m:sub>
                        <m:r>
                          <a:rPr lang="en-US" sz="2400" b="0" i="1" smtClean="0">
                            <a:solidFill>
                              <a:schemeClr val="bg1">
                                <a:lumMod val="50000"/>
                              </a:schemeClr>
                            </a:solidFill>
                            <a:latin typeface="Cambria Math" panose="02040503050406030204" pitchFamily="18" charset="0"/>
                            <a:sym typeface="Wingdings" panose="05000000000000000000" pitchFamily="2" charset="2"/>
                          </a:rPr>
                          <m:t>𝑙</m:t>
                        </m:r>
                      </m:sub>
                    </m:sSub>
                  </m:oMath>
                </a14:m>
                <a:endParaRPr lang="en-US" sz="2400" b="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oMath>
                </a14:m>
                <a:r>
                  <a:rPr lang="en-US" sz="2400" b="0" dirty="0">
                    <a:solidFill>
                      <a:schemeClr val="bg1">
                        <a:lumMod val="50000"/>
                      </a:schemeClr>
                    </a:solidFill>
                  </a:rPr>
                  <a:t>    (</a:t>
                </a:r>
                <a:r>
                  <a:rPr lang="en-US" sz="2400" dirty="0">
                    <a:solidFill>
                      <a:schemeClr val="bg1">
                        <a:lumMod val="50000"/>
                      </a:schemeClr>
                    </a:solidFill>
                    <a:sym typeface="Wingdings" panose="05000000000000000000" pitchFamily="2" charset="2"/>
                  </a:rPr>
                  <a:t>with bias)</a:t>
                </a:r>
                <a:endParaRPr lang="en-US" sz="2400" b="0" dirty="0">
                  <a:solidFill>
                    <a:schemeClr val="bg1">
                      <a:lumMod val="50000"/>
                    </a:schemeClr>
                  </a:solidFill>
                </a:endParaRPr>
              </a:p>
              <a:p>
                <a:pPr>
                  <a:spcBef>
                    <a:spcPts val="600"/>
                  </a:spcBef>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r>
                        <m:rPr>
                          <m:nor/>
                        </m:rPr>
                        <a:rPr lang="en-US" sz="2400" b="0" i="0" dirty="0" smtClean="0">
                          <a:solidFill>
                            <a:schemeClr val="tx1"/>
                          </a:solidFill>
                          <a:latin typeface="Cambria Math" panose="02040503050406030204" pitchFamily="18" charset="0"/>
                        </a:rPr>
                        <m:t>    </m:t>
                      </m:r>
                      <m:r>
                        <m:rPr>
                          <m:nor/>
                        </m:rPr>
                        <a:rPr lang="en-US" sz="2400" dirty="0">
                          <a:solidFill>
                            <a:schemeClr val="bg1">
                              <a:lumMod val="50000"/>
                            </a:schemeClr>
                          </a:solidFill>
                        </a:rPr>
                        <m:t>(</m:t>
                      </m:r>
                      <m:r>
                        <m:rPr>
                          <m:nor/>
                        </m:rPr>
                        <a:rPr lang="en-US" sz="2400" dirty="0">
                          <a:solidFill>
                            <a:schemeClr val="bg1">
                              <a:lumMod val="50000"/>
                            </a:schemeClr>
                          </a:solidFill>
                          <a:sym typeface="Wingdings" panose="05000000000000000000" pitchFamily="2" charset="2"/>
                        </a:rPr>
                        <m:t>with</m:t>
                      </m:r>
                      <m:r>
                        <m:rPr>
                          <m:nor/>
                        </m:rPr>
                        <a:rPr lang="en-US" sz="2400" dirty="0">
                          <a:solidFill>
                            <a:schemeClr val="bg1">
                              <a:lumMod val="50000"/>
                            </a:schemeClr>
                          </a:solidFill>
                          <a:sym typeface="Wingdings" panose="05000000000000000000" pitchFamily="2" charset="2"/>
                        </a:rPr>
                        <m:t> </m:t>
                      </m:r>
                      <m:r>
                        <m:rPr>
                          <m:nor/>
                        </m:rPr>
                        <a:rPr lang="en-US" sz="2400" dirty="0">
                          <a:solidFill>
                            <a:schemeClr val="bg1">
                              <a:lumMod val="50000"/>
                            </a:schemeClr>
                          </a:solidFill>
                          <a:sym typeface="Wingdings" panose="05000000000000000000" pitchFamily="2" charset="2"/>
                        </a:rPr>
                        <m:t>bias</m:t>
                      </m:r>
                      <m:r>
                        <m:rPr>
                          <m:nor/>
                        </m:rPr>
                        <a:rPr lang="en-US" sz="2400" dirty="0">
                          <a:solidFill>
                            <a:schemeClr val="bg1">
                              <a:lumMod val="50000"/>
                            </a:schemeClr>
                          </a:solidFill>
                          <a:sym typeface="Wingdings" panose="05000000000000000000" pitchFamily="2" charset="2"/>
                        </a:rPr>
                        <m:t>)</m:t>
                      </m:r>
                    </m:oMath>
                  </m:oMathPara>
                </a14:m>
                <a:endParaRPr lang="en-US" sz="2400" dirty="0">
                  <a:solidFill>
                    <a:schemeClr val="bg1">
                      <a:lumMod val="50000"/>
                    </a:schemeClr>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4</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i="1" dirty="0">
                              <a:solidFill>
                                <a:srgbClr val="494949"/>
                              </a:solidFill>
                              <a:latin typeface="Cambria Math" panose="02040503050406030204" pitchFamily="18" charset="0"/>
                              <a:ea typeface="Cambria Math" panose="02040503050406030204" pitchFamily="18" charset="0"/>
                            </a:rPr>
                            <m:t>𝜃</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753219" y="2218099"/>
                <a:ext cx="7693234" cy="2845474"/>
              </a:xfrm>
              <a:prstGeom prst="rect">
                <a:avLst/>
              </a:prstGeom>
              <a:blipFill>
                <a:blip r:embed="rId2"/>
                <a:stretch>
                  <a:fillRect l="-1030"/>
                </a:stretch>
              </a:blipFill>
              <a:ln>
                <a:noFill/>
              </a:ln>
            </p:spPr>
            <p:txBody>
              <a:bodyPr/>
              <a:lstStyle/>
              <a:p>
                <a:r>
                  <a:rPr lang="he-IL">
                    <a:noFill/>
                  </a:rPr>
                  <a:t> </a:t>
                </a:r>
              </a:p>
            </p:txBody>
          </p:sp>
        </mc:Fallback>
      </mc:AlternateContent>
      <p:grpSp>
        <p:nvGrpSpPr>
          <p:cNvPr id="11" name="Group 10">
            <a:extLst>
              <a:ext uri="{FF2B5EF4-FFF2-40B4-BE49-F238E27FC236}">
                <a16:creationId xmlns:a16="http://schemas.microsoft.com/office/drawing/2014/main" id="{4844148E-C161-1F84-BF25-9A79026EB2AA}"/>
              </a:ext>
            </a:extLst>
          </p:cNvPr>
          <p:cNvGrpSpPr/>
          <p:nvPr/>
        </p:nvGrpSpPr>
        <p:grpSpPr>
          <a:xfrm>
            <a:off x="7411677" y="965994"/>
            <a:ext cx="3942123" cy="2080539"/>
            <a:chOff x="6096000" y="807818"/>
            <a:chExt cx="3942123" cy="2080539"/>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3"/>
                  <a:stretch>
                    <a:fillRect l="-3540" b="-18000"/>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4"/>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327D705E-EE10-BFBE-3894-A27173FEFBFE}"/>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9D9D47-0689-DC61-39F8-35B00E5C0CF4}"/>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3" name="Rectangle 2">
                    <a:extLst>
                      <a:ext uri="{FF2B5EF4-FFF2-40B4-BE49-F238E27FC236}">
                        <a16:creationId xmlns:a16="http://schemas.microsoft.com/office/drawing/2014/main" id="{0D9D9D47-0689-DC61-39F8-35B00E5C0CF4}"/>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5"/>
                    <a:stretch>
                      <a:fillRect l="-22449"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81599C2-F409-9383-F118-854BEC160968}"/>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081599C2-F409-9383-F118-854BEC160968}"/>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6"/>
                    <a:stretch>
                      <a:fillRect l="-20408" r="-816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9850C7F-6AB1-5E29-3835-BAE9A86DB756}"/>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D9850C7F-6AB1-5E29-3835-BAE9A86DB756}"/>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7"/>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F845045-7155-1521-4B33-714D85B8E84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8F845045-7155-1521-4B33-714D85B8E84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8"/>
                    <a:stretch>
                      <a:fillRect l="-22449" r="-6122"/>
                    </a:stretch>
                  </a:blipFill>
                  <a:ln>
                    <a:noFill/>
                  </a:ln>
                </p:spPr>
                <p:txBody>
                  <a:bodyPr/>
                  <a:lstStyle/>
                  <a:p>
                    <a:r>
                      <a:rPr lang="he-IL">
                        <a:noFill/>
                      </a:rPr>
                      <a:t> </a:t>
                    </a:r>
                  </a:p>
                </p:txBody>
              </p:sp>
            </mc:Fallback>
          </mc:AlternateContent>
        </p:grpSp>
      </p:grpSp>
    </p:spTree>
    <p:extLst>
      <p:ext uri="{BB962C8B-B14F-4D97-AF65-F5344CB8AC3E}">
        <p14:creationId xmlns:p14="http://schemas.microsoft.com/office/powerpoint/2010/main" val="2762553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2" y="203863"/>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77456"/>
            <a:ext cx="11192387" cy="5776682"/>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660735" y="970694"/>
                <a:ext cx="5075047"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m:rPr>
                        <m:sty m:val="p"/>
                      </m:rPr>
                      <a:rPr lang="en-US" sz="2000" b="0" i="0" dirty="0" smtClean="0">
                        <a:solidFill>
                          <a:schemeClr val="tx1"/>
                        </a:solidFill>
                        <a:latin typeface="Cambria Math" panose="02040503050406030204" pitchFamily="18" charset="0"/>
                      </a:rPr>
                      <m:t>Intuition</m:t>
                    </m:r>
                    <m:r>
                      <a:rPr lang="en-US" sz="2000" b="0" i="0" dirty="0" smtClean="0">
                        <a:solidFill>
                          <a:schemeClr val="tx1"/>
                        </a:solidFill>
                        <a:latin typeface="Cambria Math" panose="02040503050406030204" pitchFamily="18" charset="0"/>
                      </a:rPr>
                      <m:t>:</m:t>
                    </m:r>
                  </m:oMath>
                </a14:m>
                <a:r>
                  <a:rPr lang="en-US" baseline="-10000" dirty="0">
                    <a:solidFill>
                      <a:schemeClr val="tx1"/>
                    </a:solidFill>
                  </a:rPr>
                  <a:t> </a:t>
                </a:r>
                <a14:m>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𝛿</m:t>
                        </m:r>
                      </m:e>
                      <m:sub>
                        <m:r>
                          <a:rPr lang="en-US" i="1" dirty="0">
                            <a:solidFill>
                              <a:schemeClr val="tx1"/>
                            </a:solidFill>
                            <a:latin typeface="Cambria Math" panose="02040503050406030204" pitchFamily="18" charset="0"/>
                          </a:rPr>
                          <m:t>𝑗</m:t>
                        </m:r>
                      </m:sub>
                      <m:sup>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i="1" dirty="0">
                            <a:solidFill>
                              <a:schemeClr val="tx1"/>
                            </a:solidFill>
                            <a:latin typeface="Cambria Math" panose="02040503050406030204" pitchFamily="18" charset="0"/>
                          </a:rPr>
                          <m:t>)</m:t>
                        </m:r>
                      </m:sup>
                    </m:sSubSup>
                    <m:r>
                      <a:rPr lang="en-US" i="1" dirty="0">
                        <a:solidFill>
                          <a:schemeClr val="tx1"/>
                        </a:solidFill>
                        <a:latin typeface="Cambria Math" panose="02040503050406030204" pitchFamily="18" charset="0"/>
                      </a:rPr>
                      <m:t>="</m:t>
                    </m:r>
                    <m:r>
                      <m:rPr>
                        <m:sty m:val="p"/>
                      </m:rPr>
                      <a:rPr lang="en-US" i="0" dirty="0">
                        <a:solidFill>
                          <a:schemeClr val="tx1"/>
                        </a:solidFill>
                        <a:latin typeface="Cambria Math" panose="02040503050406030204" pitchFamily="18" charset="0"/>
                      </a:rPr>
                      <m:t>error</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of</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node</m:t>
                    </m:r>
                    <m:r>
                      <a:rPr lang="en-US" i="0"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in</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layer</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 (</m:t>
                    </m:r>
                    <m:sSubSup>
                      <m:sSubSupPr>
                        <m:ctrlPr>
                          <a:rPr lang="en-US" b="0" i="1" dirty="0" smtClean="0">
                            <a:solidFill>
                              <a:schemeClr val="tx1"/>
                            </a:solidFill>
                            <a:latin typeface="Cambria Math" panose="02040503050406030204" pitchFamily="18" charset="0"/>
                          </a:rPr>
                        </m:ctrlPr>
                      </m:sSubSupPr>
                      <m:e>
                        <m:r>
                          <a:rPr lang="en-US" b="0" i="1" dirty="0" smtClean="0">
                            <a:solidFill>
                              <a:schemeClr val="tx1"/>
                            </a:solidFill>
                            <a:latin typeface="Cambria Math" panose="02040503050406030204" pitchFamily="18" charset="0"/>
                          </a:rPr>
                          <m:t>𝑎</m:t>
                        </m:r>
                      </m:e>
                      <m:sub>
                        <m:r>
                          <a:rPr lang="en-US" b="0" i="1" dirty="0" smtClean="0">
                            <a:solidFill>
                              <a:schemeClr val="tx1"/>
                            </a:solidFill>
                            <a:latin typeface="Cambria Math" panose="02040503050406030204" pitchFamily="18" charset="0"/>
                          </a:rPr>
                          <m:t>𝑗</m:t>
                        </m:r>
                      </m:sub>
                      <m: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m:t>
                        </m:r>
                      </m:sup>
                    </m:sSubSup>
                    <m:r>
                      <a:rPr lang="en-US"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660735" y="970694"/>
                <a:ext cx="5075047" cy="471180"/>
              </a:xfrm>
              <a:prstGeom prst="rect">
                <a:avLst/>
              </a:prstGeom>
              <a:blipFill>
                <a:blip r:embed="rId2"/>
                <a:stretch>
                  <a:fillRect l="-1681" b="-7692"/>
                </a:stretch>
              </a:blipFill>
              <a:ln>
                <a:noFill/>
              </a:ln>
            </p:spPr>
            <p:txBody>
              <a:bodyPr/>
              <a:lstStyle/>
              <a:p>
                <a:r>
                  <a:rPr lang="he-IL">
                    <a:noFill/>
                  </a:rPr>
                  <a:t> </a:t>
                </a:r>
              </a:p>
            </p:txBody>
          </p:sp>
        </mc:Fallback>
      </mc:AlternateContent>
      <p:cxnSp>
        <p:nvCxnSpPr>
          <p:cNvPr id="21" name="Connector: Elbow 20">
            <a:extLst>
              <a:ext uri="{FF2B5EF4-FFF2-40B4-BE49-F238E27FC236}">
                <a16:creationId xmlns:a16="http://schemas.microsoft.com/office/drawing/2014/main" id="{C49B1ADC-0601-0B54-EFF5-54555EFE6A30}"/>
              </a:ext>
            </a:extLst>
          </p:cNvPr>
          <p:cNvCxnSpPr>
            <a:cxnSpLocks/>
            <a:stCxn id="18" idx="3"/>
            <a:endCxn id="20" idx="1"/>
          </p:cNvCxnSpPr>
          <p:nvPr/>
        </p:nvCxnSpPr>
        <p:spPr>
          <a:xfrm>
            <a:off x="3906965" y="2984015"/>
            <a:ext cx="918971" cy="342915"/>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ED6ECC7-7296-AD10-1A68-CC7553740B81}"/>
              </a:ext>
            </a:extLst>
          </p:cNvPr>
          <p:cNvGrpSpPr/>
          <p:nvPr/>
        </p:nvGrpSpPr>
        <p:grpSpPr>
          <a:xfrm>
            <a:off x="660735" y="2024894"/>
            <a:ext cx="9191714" cy="1964421"/>
            <a:chOff x="743879" y="1807964"/>
            <a:chExt cx="9191714" cy="1964421"/>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743879" y="1807964"/>
                  <a:ext cx="6563008"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sSub>
                          <m:sSubPr>
                            <m:ctrlPr>
                              <a:rPr lang="en-US" sz="2000" b="0" i="1" dirty="0" smtClean="0">
                                <a:solidFill>
                                  <a:srgbClr val="585858"/>
                                </a:solidFill>
                                <a:latin typeface="Cambria Math" panose="02040503050406030204" pitchFamily="18" charset="0"/>
                              </a:rPr>
                            </m:ctrlPr>
                          </m:sSubPr>
                          <m:e>
                            <m:r>
                              <a:rPr lang="en-US" sz="2000" b="0" i="1" dirty="0" smtClean="0">
                                <a:solidFill>
                                  <a:srgbClr val="585858"/>
                                </a:solidFill>
                                <a:latin typeface="Cambria Math" panose="02040503050406030204" pitchFamily="18" charset="0"/>
                              </a:rPr>
                              <m:t>𝑦</m:t>
                            </m:r>
                          </m:e>
                          <m:sub>
                            <m:r>
                              <a:rPr lang="en-US" sz="2000" b="0" i="1" dirty="0" smtClean="0">
                                <a:solidFill>
                                  <a:srgbClr val="585858"/>
                                </a:solidFill>
                                <a:latin typeface="Cambria Math" panose="02040503050406030204" pitchFamily="18" charset="0"/>
                              </a:rPr>
                              <m:t>𝑗</m:t>
                            </m:r>
                          </m:sub>
                        </m:sSub>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oMath>
                    </m:oMathPara>
                  </a14:m>
                  <a:endParaRPr lang="en-US" sz="2000" b="0" i="1" dirty="0">
                    <a:solidFill>
                      <a:srgbClr val="585858"/>
                    </a:solidFill>
                    <a:latin typeface="Cambria Math" panose="02040503050406030204" pitchFamily="18" charset="0"/>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743879" y="1807964"/>
                  <a:ext cx="6563008" cy="598436"/>
                </a:xfrm>
                <a:prstGeom prst="rect">
                  <a:avLst/>
                </a:prstGeom>
                <a:blipFill>
                  <a:blip r:embed="rId3"/>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5097344" y="2256525"/>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b="0" i="1" dirty="0" smtClean="0">
                            <a:solidFill>
                              <a:srgbClr val="585858"/>
                            </a:solidFill>
                            <a:latin typeface="Cambria Math" panose="02040503050406030204" pitchFamily="18" charset="0"/>
                          </a:rPr>
                          <m:t>𝑣𝑒𝑐𝑜𝑡𝑟𝑖𝑧𝑒</m:t>
                        </m:r>
                        <m:r>
                          <a:rPr lang="en-US" b="0" i="1" dirty="0" smtClean="0">
                            <a:solidFill>
                              <a:srgbClr val="585858"/>
                            </a:solidFill>
                            <a:latin typeface="Cambria Math" panose="02040503050406030204" pitchFamily="18" charset="0"/>
                          </a:rPr>
                          <m:t> </m:t>
                        </m:r>
                        <m:r>
                          <a:rPr lang="en-US" b="0" i="1" dirty="0" smtClean="0">
                            <a:solidFill>
                              <a:srgbClr val="585858"/>
                            </a:solidFill>
                            <a:latin typeface="Cambria Math" panose="02040503050406030204" pitchFamily="18" charset="0"/>
                          </a:rPr>
                          <m:t>𝑖𝑚𝑝𝑙𝑒𝑚𝑒𝑛𝑡𝑎𝑡𝑖𝑜𝑛</m:t>
                        </m:r>
                      </m:oMath>
                    </m:oMathPara>
                  </a14:m>
                  <a:endParaRPr lang="en-US" b="0" i="1" dirty="0">
                    <a:solidFill>
                      <a:srgbClr val="585858"/>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5097344" y="2256525"/>
                  <a:ext cx="2770353" cy="334331"/>
                </a:xfrm>
                <a:prstGeom prst="rect">
                  <a:avLst/>
                </a:prstGeom>
                <a:blipFill>
                  <a:blip r:embed="rId4"/>
                  <a:stretch>
                    <a:fillRect l="-661" r="-2863" b="-21818"/>
                  </a:stretch>
                </a:blipFill>
                <a:ln>
                  <a:noFill/>
                </a:ln>
              </p:spPr>
              <p:txBody>
                <a:bodyPr/>
                <a:lstStyle/>
                <a:p>
                  <a:r>
                    <a:rPr lang="he-IL">
                      <a:noFill/>
                    </a:rPr>
                    <a:t> </a:t>
                  </a:r>
                </a:p>
              </p:txBody>
            </p:sp>
          </mc:Fallback>
        </mc:AlternateContent>
        <p:cxnSp>
          <p:nvCxnSpPr>
            <p:cNvPr id="11" name="Connector: Elbow 10">
              <a:extLst>
                <a:ext uri="{FF2B5EF4-FFF2-40B4-BE49-F238E27FC236}">
                  <a16:creationId xmlns:a16="http://schemas.microsoft.com/office/drawing/2014/main" id="{AC547573-1416-13F6-CE3D-3C6BD6A2E2A5}"/>
                </a:ext>
              </a:extLst>
            </p:cNvPr>
            <p:cNvCxnSpPr>
              <a:cxnSpLocks/>
              <a:endCxn id="4" idx="1"/>
            </p:cNvCxnSpPr>
            <p:nvPr/>
          </p:nvCxnSpPr>
          <p:spPr>
            <a:xfrm>
              <a:off x="4689339" y="2095814"/>
              <a:ext cx="408005" cy="32787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DE50B36-6FC2-EC50-4923-25922C006DB3}"/>
                    </a:ext>
                  </a:extLst>
                </p:cNvPr>
                <p:cNvSpPr/>
                <p:nvPr/>
              </p:nvSpPr>
              <p:spPr>
                <a:xfrm>
                  <a:off x="743879" y="2467867"/>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ea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r>
                              <a:rPr lang="en-US" sz="2000" i="1" dirty="0">
                                <a:solidFill>
                                  <a:srgbClr val="585858"/>
                                </a:solidFill>
                                <a:latin typeface="Cambria Math" panose="02040503050406030204" pitchFamily="18" charset="0"/>
                                <a:ea typeface="Cambria Math" panose="02040503050406030204" pitchFamily="18" charset="0"/>
                              </a:rPr>
                              <m:t>𝑔</m:t>
                            </m:r>
                          </m:e>
                          <m:sup>
                            <m:r>
                              <a:rPr lang="en-US" sz="2000" i="1" dirty="0">
                                <a:solidFill>
                                  <a:srgbClr val="585858"/>
                                </a:solidFill>
                                <a:latin typeface="Cambria Math" panose="02040503050406030204" pitchFamily="18" charset="0"/>
                                <a:ea typeface="Cambria Math" panose="02040503050406030204" pitchFamily="18" charset="0"/>
                              </a:rPr>
                              <m:t>′</m:t>
                            </m:r>
                          </m:sup>
                        </m:sSup>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3</m:t>
                                </m:r>
                              </m:e>
                            </m:d>
                          </m:sup>
                        </m:sSup>
                        <m:r>
                          <a:rPr lang="en-US" sz="2000" i="1" dirty="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DDE50B36-6FC2-EC50-4923-25922C006DB3}"/>
                    </a:ext>
                  </a:extLst>
                </p:cNvPr>
                <p:cNvSpPr>
                  <a:spLocks noRot="1" noChangeAspect="1" noMove="1" noResize="1" noEditPoints="1" noAdjustHandles="1" noChangeArrowheads="1" noChangeShapeType="1" noTextEdit="1"/>
                </p:cNvSpPr>
                <p:nvPr/>
              </p:nvSpPr>
              <p:spPr>
                <a:xfrm>
                  <a:off x="743879" y="2467867"/>
                  <a:ext cx="3246230" cy="598436"/>
                </a:xfrm>
                <a:prstGeom prst="rect">
                  <a:avLst/>
                </a:prstGeom>
                <a:blipFill>
                  <a:blip r:embed="rId5"/>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00C17BA-7466-3C67-7D8D-DA947C8FF3C1}"/>
                    </a:ext>
                  </a:extLst>
                </p:cNvPr>
                <p:cNvSpPr/>
                <p:nvPr/>
              </p:nvSpPr>
              <p:spPr>
                <a:xfrm>
                  <a:off x="743879" y="3173949"/>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smtClean="0">
                                <a:solidFill>
                                  <a:srgbClr val="585858"/>
                                </a:solidFill>
                                <a:latin typeface="Cambria Math" panose="02040503050406030204" pitchFamily="18" charset="0"/>
                                <a:ea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𝑔</m:t>
                            </m:r>
                          </m:e>
                          <m:sup>
                            <m:r>
                              <a:rPr lang="en-US" sz="2000" b="0" i="1" dirty="0" smtClean="0">
                                <a:solidFill>
                                  <a:srgbClr val="585858"/>
                                </a:solidFill>
                                <a:latin typeface="Cambria Math" panose="02040503050406030204" pitchFamily="18" charset="0"/>
                                <a:ea typeface="Cambria Math" panose="02040503050406030204" pitchFamily="18" charset="0"/>
                              </a:rPr>
                              <m:t>′</m:t>
                            </m:r>
                          </m:sup>
                        </m:sSup>
                        <m:r>
                          <a:rPr lang="en-US" sz="2000" b="0" i="1" dirty="0" smtClean="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r>
                          <a:rPr lang="en-US" sz="2000" b="0" i="1" dirty="0" smtClean="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9" name="Rectangle 18">
                  <a:extLst>
                    <a:ext uri="{FF2B5EF4-FFF2-40B4-BE49-F238E27FC236}">
                      <a16:creationId xmlns:a16="http://schemas.microsoft.com/office/drawing/2014/main" id="{300C17BA-7466-3C67-7D8D-DA947C8FF3C1}"/>
                    </a:ext>
                  </a:extLst>
                </p:cNvPr>
                <p:cNvSpPr>
                  <a:spLocks noRot="1" noChangeAspect="1" noMove="1" noResize="1" noEditPoints="1" noAdjustHandles="1" noChangeArrowheads="1" noChangeShapeType="1" noTextEdit="1"/>
                </p:cNvSpPr>
                <p:nvPr/>
              </p:nvSpPr>
              <p:spPr>
                <a:xfrm>
                  <a:off x="743879" y="3173949"/>
                  <a:ext cx="3246230" cy="598436"/>
                </a:xfrm>
                <a:prstGeom prst="rect">
                  <a:avLst/>
                </a:prstGeom>
                <a:blipFill>
                  <a:blip r:embed="rId6"/>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909080" y="2942834"/>
                  <a:ext cx="502651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p>
                        <m:sSupPr>
                          <m:ctrlPr>
                            <a:rPr lang="en-US" i="1" dirty="0" smtClean="0">
                              <a:solidFill>
                                <a:srgbClr val="585858"/>
                              </a:solidFill>
                              <a:latin typeface="Cambria Math" panose="02040503050406030204" pitchFamily="18" charset="0"/>
                              <a:ea typeface="Cambria Math" panose="02040503050406030204" pitchFamily="18" charset="0"/>
                            </a:rPr>
                          </m:ctrlPr>
                        </m:sSupPr>
                        <m:e>
                          <m:r>
                            <a:rPr lang="en-US" i="1" dirty="0">
                              <a:solidFill>
                                <a:srgbClr val="585858"/>
                              </a:solidFill>
                              <a:latin typeface="Cambria Math" panose="02040503050406030204" pitchFamily="18" charset="0"/>
                              <a:ea typeface="Cambria Math" panose="02040503050406030204" pitchFamily="18" charset="0"/>
                            </a:rPr>
                            <m:t>𝑔</m:t>
                          </m:r>
                        </m:e>
                        <m:sup>
                          <m:r>
                            <a:rPr lang="en-US" i="1" dirty="0">
                              <a:solidFill>
                                <a:srgbClr val="585858"/>
                              </a:solidFill>
                              <a:latin typeface="Cambria Math" panose="02040503050406030204" pitchFamily="18" charset="0"/>
                              <a:ea typeface="Cambria Math" panose="02040503050406030204" pitchFamily="18" charset="0"/>
                            </a:rPr>
                            <m:t>′</m:t>
                          </m:r>
                        </m:sup>
                      </m:sSup>
                      <m:d>
                        <m:dPr>
                          <m:ctrlPr>
                            <a:rPr lang="en-US" i="1" dirty="0">
                              <a:solidFill>
                                <a:srgbClr val="585858"/>
                              </a:solidFill>
                              <a:latin typeface="Cambria Math" panose="02040503050406030204" pitchFamily="18" charset="0"/>
                              <a:ea typeface="Cambria Math" panose="02040503050406030204" pitchFamily="18" charset="0"/>
                            </a:rPr>
                          </m:ctrlPr>
                        </m:dPr>
                        <m:e>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𝑧</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r>
                            <a:rPr lang="en-US" i="1" dirty="0">
                              <a:solidFill>
                                <a:srgbClr val="585858"/>
                              </a:solidFill>
                              <a:latin typeface="Cambria Math" panose="02040503050406030204" pitchFamily="18" charset="0"/>
                            </a:rPr>
                            <m:t>(</m:t>
                          </m:r>
                          <m:r>
                            <a:rPr lang="en-US" b="0" i="1" dirty="0" smtClean="0">
                              <a:solidFill>
                                <a:srgbClr val="585858"/>
                              </a:solidFill>
                              <a:latin typeface="Cambria Math" panose="02040503050406030204" pitchFamily="18" charset="0"/>
                            </a:rPr>
                            <m:t>𝑙</m:t>
                          </m:r>
                          <m:r>
                            <a:rPr lang="en-US" i="1" dirty="0">
                              <a:solidFill>
                                <a:srgbClr val="585858"/>
                              </a:solidFill>
                              <a:latin typeface="Cambria Math" panose="02040503050406030204" pitchFamily="18" charset="0"/>
                            </a:rPr>
                            <m:t>)</m:t>
                          </m:r>
                        </m:sup>
                      </m:sSup>
                      <m:r>
                        <a:rPr lang="en-US" b="0" i="1" dirty="0" smtClean="0">
                          <a:solidFill>
                            <a:srgbClr val="585858"/>
                          </a:solidFill>
                          <a:latin typeface="Cambria Math" panose="02040503050406030204" pitchFamily="18" charset="0"/>
                          <a:ea typeface="Cambria Math" panose="02040503050406030204" pitchFamily="18" charset="0"/>
                        </a:rPr>
                        <m:t>.</m:t>
                      </m:r>
                      <m:r>
                        <a:rPr lang="en-US" i="1" dirty="0">
                          <a:solidFill>
                            <a:srgbClr val="585858"/>
                          </a:solidFill>
                          <a:latin typeface="Cambria Math" panose="02040503050406030204" pitchFamily="18" charset="0"/>
                          <a:ea typeface="Cambria Math" panose="02040503050406030204" pitchFamily="18" charset="0"/>
                        </a:rPr>
                        <m:t>⋇</m:t>
                      </m:r>
                      <m:d>
                        <m:dPr>
                          <m:ctrlPr>
                            <a:rPr lang="en-US" b="0" i="1" dirty="0" smtClean="0">
                              <a:solidFill>
                                <a:srgbClr val="585858"/>
                              </a:solidFill>
                              <a:latin typeface="Cambria Math" panose="02040503050406030204" pitchFamily="18" charset="0"/>
                              <a:ea typeface="Cambria Math" panose="02040503050406030204" pitchFamily="18" charset="0"/>
                            </a:rPr>
                          </m:ctrlPr>
                        </m:dPr>
                        <m:e>
                          <m:r>
                            <a:rPr lang="en-US" b="0" i="1" dirty="0" smtClean="0">
                              <a:solidFill>
                                <a:srgbClr val="585858"/>
                              </a:solidFill>
                              <a:latin typeface="Cambria Math" panose="02040503050406030204" pitchFamily="18" charset="0"/>
                              <a:ea typeface="Cambria Math" panose="02040503050406030204" pitchFamily="18" charset="0"/>
                            </a:rPr>
                            <m:t>1</m:t>
                          </m:r>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rPr>
                        <m:t> </m:t>
                      </m:r>
                    </m:oMath>
                  </a14:m>
                  <a:r>
                    <a:rPr lang="en-US" b="0" dirty="0">
                      <a:solidFill>
                        <a:srgbClr val="585858"/>
                      </a:solidFill>
                      <a:latin typeface="Cambria Math" panose="02040503050406030204" pitchFamily="18" charset="0"/>
                      <a:sym typeface="Wingdings" panose="05000000000000000000" pitchFamily="2" charset="2"/>
                    </a:rPr>
                    <a:t> derivative of layer </a:t>
                  </a:r>
                  <a:r>
                    <a:rPr lang="en-US" b="0" i="1" dirty="0">
                      <a:solidFill>
                        <a:srgbClr val="585858"/>
                      </a:solidFill>
                      <a:latin typeface="Cambria Math" panose="02040503050406030204" pitchFamily="18" charset="0"/>
                      <a:sym typeface="Wingdings" panose="05000000000000000000" pitchFamily="2" charset="2"/>
                    </a:rPr>
                    <a:t>l</a:t>
                  </a:r>
                  <a:endParaRPr lang="en-US" b="0" i="1" dirty="0">
                    <a:solidFill>
                      <a:srgbClr val="585858"/>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909080" y="2942834"/>
                  <a:ext cx="5026513" cy="334331"/>
                </a:xfrm>
                <a:prstGeom prst="rect">
                  <a:avLst/>
                </a:prstGeom>
                <a:blipFill>
                  <a:blip r:embed="rId7"/>
                  <a:stretch>
                    <a:fillRect l="-364" t="-14545" b="-34545"/>
                  </a:stretch>
                </a:blipFill>
                <a:ln>
                  <a:noFill/>
                </a:ln>
              </p:spPr>
              <p:txBody>
                <a:bodyPr/>
                <a:lstStyle/>
                <a:p>
                  <a:r>
                    <a:rPr lang="he-IL">
                      <a:noFill/>
                    </a:rPr>
                    <a:t> </a:t>
                  </a:r>
                </a:p>
              </p:txBody>
            </p:sp>
          </mc:Fallback>
        </mc:AlternateContent>
        <p:cxnSp>
          <p:nvCxnSpPr>
            <p:cNvPr id="23" name="Connector: Elbow 22">
              <a:extLst>
                <a:ext uri="{FF2B5EF4-FFF2-40B4-BE49-F238E27FC236}">
                  <a16:creationId xmlns:a16="http://schemas.microsoft.com/office/drawing/2014/main" id="{C6B22139-C6FC-CE21-0047-4B88807B7FFB}"/>
                </a:ext>
              </a:extLst>
            </p:cNvPr>
            <p:cNvCxnSpPr>
              <a:cxnSpLocks/>
              <a:stCxn id="19" idx="3"/>
              <a:endCxn id="20" idx="1"/>
            </p:cNvCxnSpPr>
            <p:nvPr/>
          </p:nvCxnSpPr>
          <p:spPr>
            <a:xfrm flipV="1">
              <a:off x="3990109" y="3110000"/>
              <a:ext cx="918971" cy="36316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54F413ED-D5CE-120A-6428-0FA8B42FC2BA}"/>
              </a:ext>
            </a:extLst>
          </p:cNvPr>
          <p:cNvGrpSpPr/>
          <p:nvPr/>
        </p:nvGrpSpPr>
        <p:grpSpPr>
          <a:xfrm>
            <a:off x="7317710" y="732608"/>
            <a:ext cx="3942123" cy="2080539"/>
            <a:chOff x="6096000" y="807818"/>
            <a:chExt cx="3942123" cy="2080539"/>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D376F30-DFE9-0D69-0E2E-93CCBC800CE7}"/>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6" name="Rectangle 5">
                  <a:extLst>
                    <a:ext uri="{FF2B5EF4-FFF2-40B4-BE49-F238E27FC236}">
                      <a16:creationId xmlns:a16="http://schemas.microsoft.com/office/drawing/2014/main" id="{0D376F30-DFE9-0D69-0E2E-93CCBC800CE7}"/>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8"/>
                  <a:stretch>
                    <a:fillRect l="-3540" b="-17647"/>
                  </a:stretch>
                </a:blipFill>
                <a:ln>
                  <a:noFill/>
                </a:ln>
              </p:spPr>
              <p:txBody>
                <a:bodyPr/>
                <a:lstStyle/>
                <a:p>
                  <a:r>
                    <a:rPr lang="he-IL">
                      <a:noFill/>
                    </a:rPr>
                    <a:t> </a:t>
                  </a:r>
                </a:p>
              </p:txBody>
            </p:sp>
          </mc:Fallback>
        </mc:AlternateContent>
        <p:pic>
          <p:nvPicPr>
            <p:cNvPr id="8" name="Picture 7">
              <a:extLst>
                <a:ext uri="{FF2B5EF4-FFF2-40B4-BE49-F238E27FC236}">
                  <a16:creationId xmlns:a16="http://schemas.microsoft.com/office/drawing/2014/main" id="{9663AF57-849B-0DC1-C496-BA3B9C252466}"/>
                </a:ext>
              </a:extLst>
            </p:cNvPr>
            <p:cNvPicPr>
              <a:picLocks noChangeAspect="1"/>
            </p:cNvPicPr>
            <p:nvPr/>
          </p:nvPicPr>
          <p:blipFill>
            <a:blip r:embed="rId9"/>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0B73ACEA-FA02-26D6-6123-DE5C5A7C1E16}"/>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30B2E47-199F-F209-DF8E-33280223E38A}"/>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530B2E47-199F-F209-DF8E-33280223E38A}"/>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10"/>
                    <a:stretch>
                      <a:fillRect l="-20408"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B813BA2-37F8-E0A2-9D9D-EEF41389DAA5}"/>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CB813BA2-37F8-E0A2-9D9D-EEF41389DAA5}"/>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11"/>
                    <a:stretch>
                      <a:fillRect l="-22449" r="-612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E3CD344-E1BE-F555-D54A-B78E7C254500}"/>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CE3CD344-E1BE-F555-D54A-B78E7C254500}"/>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12"/>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971E3ED-1C35-E845-431C-168DBF9273C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C971E3ED-1C35-E845-431C-168DBF9273C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13"/>
                    <a:stretch>
                      <a:fillRect l="-20000" r="-6000"/>
                    </a:stretch>
                  </a:blipFill>
                  <a:ln>
                    <a:noFill/>
                  </a:ln>
                </p:spPr>
                <p:txBody>
                  <a:bodyPr/>
                  <a:lstStyle/>
                  <a:p>
                    <a:r>
                      <a:rPr lang="he-IL">
                        <a:noFill/>
                      </a:rPr>
                      <a:t> </a:t>
                    </a:r>
                  </a:p>
                </p:txBody>
              </p:sp>
            </mc:Fallback>
          </mc:AlternateContent>
        </p:grpSp>
      </p:grpSp>
      <p:sp>
        <p:nvSpPr>
          <p:cNvPr id="16" name="Rectangle 15">
            <a:extLst>
              <a:ext uri="{FF2B5EF4-FFF2-40B4-BE49-F238E27FC236}">
                <a16:creationId xmlns:a16="http://schemas.microsoft.com/office/drawing/2014/main" id="{3DB44B99-86F9-43CE-A9BD-CB834AB08E40}"/>
              </a:ext>
            </a:extLst>
          </p:cNvPr>
          <p:cNvSpPr/>
          <p:nvPr/>
        </p:nvSpPr>
        <p:spPr>
          <a:xfrm>
            <a:off x="660735" y="1673451"/>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For each out unit (layer L = 4) </a:t>
            </a:r>
          </a:p>
        </p:txBody>
      </p:sp>
      <p:grpSp>
        <p:nvGrpSpPr>
          <p:cNvPr id="25" name="Group 24">
            <a:extLst>
              <a:ext uri="{FF2B5EF4-FFF2-40B4-BE49-F238E27FC236}">
                <a16:creationId xmlns:a16="http://schemas.microsoft.com/office/drawing/2014/main" id="{2368069F-7E52-3D34-2A60-3FE387EFBF81}"/>
              </a:ext>
            </a:extLst>
          </p:cNvPr>
          <p:cNvGrpSpPr/>
          <p:nvPr/>
        </p:nvGrpSpPr>
        <p:grpSpPr>
          <a:xfrm>
            <a:off x="686633" y="3844412"/>
            <a:ext cx="7755758" cy="1037634"/>
            <a:chOff x="660735" y="4344996"/>
            <a:chExt cx="7755758" cy="1037634"/>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487A964-0E7D-EA8F-F4A0-62656495B524}"/>
                    </a:ext>
                  </a:extLst>
                </p:cNvPr>
                <p:cNvSpPr/>
                <p:nvPr/>
              </p:nvSpPr>
              <p:spPr>
                <a:xfrm>
                  <a:off x="660735" y="4824122"/>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n-US" sz="2000" dirty="0">
                                <a:solidFill>
                                  <a:schemeClr val="accent2">
                                    <a:lumMod val="75000"/>
                                  </a:schemeClr>
                                </a:solidFill>
                                <a:latin typeface="Cambria Math" panose="02040503050406030204" pitchFamily="18" charset="0"/>
                              </a:rPr>
                              <m:t>Θ</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𝑒𝑡𝑎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𝑚𝑎𝑡𝑟𝑖𝑥</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𝑝𝑎𝑟𝑎𝑚𝑒𝑡𝑒𝑟𝑠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𝑏𝑒𝑡𝑤𝑒𝑒𝑛</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𝑙𝑎𝑦𝑒𝑟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𝑡𝑜</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𝑙𝑎𝑢𝑒𝑟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1</m:t>
                        </m:r>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17" name="Rectangle 16">
                  <a:extLst>
                    <a:ext uri="{FF2B5EF4-FFF2-40B4-BE49-F238E27FC236}">
                      <a16:creationId xmlns:a16="http://schemas.microsoft.com/office/drawing/2014/main" id="{9487A964-0E7D-EA8F-F4A0-62656495B524}"/>
                    </a:ext>
                  </a:extLst>
                </p:cNvPr>
                <p:cNvSpPr>
                  <a:spLocks noRot="1" noChangeAspect="1" noMove="1" noResize="1" noEditPoints="1" noAdjustHandles="1" noChangeArrowheads="1" noChangeShapeType="1" noTextEdit="1"/>
                </p:cNvSpPr>
                <p:nvPr/>
              </p:nvSpPr>
              <p:spPr>
                <a:xfrm>
                  <a:off x="660735" y="4824122"/>
                  <a:ext cx="7755758" cy="558508"/>
                </a:xfrm>
                <a:prstGeom prst="rect">
                  <a:avLst/>
                </a:prstGeom>
                <a:blipFill>
                  <a:blip r:embed="rId14"/>
                  <a:stretch>
                    <a:fillRect l="-1099"/>
                  </a:stretch>
                </a:blipFill>
                <a:ln>
                  <a:solidFill>
                    <a:schemeClr val="accent2"/>
                  </a:solidFill>
                </a:ln>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3919936E-E3B7-E361-1473-767D9094EA36}"/>
                </a:ext>
              </a:extLst>
            </p:cNvPr>
            <p:cNvCxnSpPr>
              <a:cxnSpLocks/>
            </p:cNvCxnSpPr>
            <p:nvPr/>
          </p:nvCxnSpPr>
          <p:spPr>
            <a:xfrm flipV="1">
              <a:off x="1708727" y="4344996"/>
              <a:ext cx="0" cy="4791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954A6F2-A26C-CBC0-0E64-1AD07AD6CD62}"/>
                  </a:ext>
                </a:extLst>
              </p:cNvPr>
              <p:cNvSpPr/>
              <p:nvPr/>
            </p:nvSpPr>
            <p:spPr>
              <a:xfrm>
                <a:off x="686633" y="5143398"/>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l-GR" sz="2000" i="1" dirty="0" smtClean="0">
                              <a:solidFill>
                                <a:schemeClr val="accent2">
                                  <a:lumMod val="75000"/>
                                </a:schemeClr>
                              </a:solidFill>
                              <a:latin typeface="Cambria Math" panose="02040503050406030204" pitchFamily="18" charset="0"/>
                              <a:ea typeface="Cambria Math" panose="02040503050406030204" pitchFamily="18" charset="0"/>
                            </a:rPr>
                            <m:t>δ</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𝑣𝑒𝑐𝑡𝑜𝑟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𝑠𝑖𝑧𝑒</m:t>
                      </m:r>
                      <m:r>
                        <a:rPr lang="en-US" sz="2000" b="0" i="1" dirty="0" smtClean="0">
                          <a:solidFill>
                            <a:schemeClr val="accent2">
                              <a:lumMod val="75000"/>
                            </a:schemeClr>
                          </a:solidFill>
                          <a:latin typeface="Cambria Math" panose="02040503050406030204" pitchFamily="18" charset="0"/>
                        </a:rPr>
                        <m:t> </m:t>
                      </m:r>
                      <m:sSup>
                        <m:sSupPr>
                          <m:ctrlPr>
                            <a:rPr lang="en-US" sz="2000" b="0" i="1" dirty="0" smtClean="0">
                              <a:solidFill>
                                <a:schemeClr val="accent2">
                                  <a:lumMod val="75000"/>
                                </a:schemeClr>
                              </a:solidFill>
                              <a:latin typeface="Cambria Math" panose="02040503050406030204" pitchFamily="18" charset="0"/>
                            </a:rPr>
                          </m:ctrlPr>
                        </m:sSupPr>
                        <m:e>
                          <m:r>
                            <a:rPr lang="en-US" sz="2000" b="0" i="1" dirty="0" smtClean="0">
                              <a:solidFill>
                                <a:schemeClr val="accent2">
                                  <a:lumMod val="75000"/>
                                </a:schemeClr>
                              </a:solidFill>
                              <a:latin typeface="Cambria Math" panose="02040503050406030204" pitchFamily="18" charset="0"/>
                            </a:rPr>
                            <m:t>𝑆</m:t>
                          </m:r>
                        </m:e>
                        <m:sup>
                          <m:r>
                            <a:rPr lang="en-US" sz="2000" b="0" i="1" dirty="0" smtClean="0">
                              <a:solidFill>
                                <a:schemeClr val="accent2">
                                  <a:lumMod val="75000"/>
                                </a:schemeClr>
                              </a:solidFill>
                              <a:latin typeface="Cambria Math" panose="02040503050406030204" pitchFamily="18" charset="0"/>
                            </a:rPr>
                            <m:t>𝑙</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𝑤𝑖𝑡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𝑒𝑟𝑟𝑜𝑟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𝑣𝑎𝑙𝑢𝑒𝑠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𝑎𝑐𝑡𝑖𝑣𝑎𝑡𝑒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𝑢𝑛𝑖𝑡𝑠</m:t>
                      </m:r>
                      <m:r>
                        <a:rPr lang="en-US" sz="2000" b="0" i="1" dirty="0" smtClean="0">
                          <a:solidFill>
                            <a:schemeClr val="accent2">
                              <a:lumMod val="75000"/>
                            </a:schemeClr>
                          </a:solidFill>
                          <a:latin typeface="Cambria Math" panose="02040503050406030204" pitchFamily="18" charset="0"/>
                        </a:rPr>
                        <m:t> </m:t>
                      </m:r>
                      <m:sSubSup>
                        <m:sSubSupPr>
                          <m:ctrlPr>
                            <a:rPr lang="en-US" sz="2000" b="0" i="1" dirty="0" smtClean="0">
                              <a:solidFill>
                                <a:schemeClr val="accent2">
                                  <a:lumMod val="75000"/>
                                </a:schemeClr>
                              </a:solidFill>
                              <a:latin typeface="Cambria Math" panose="02040503050406030204" pitchFamily="18" charset="0"/>
                            </a:rPr>
                          </m:ctrlPr>
                        </m:sSubSupPr>
                        <m:e>
                          <m:r>
                            <a:rPr lang="en-US" sz="2000" b="0" i="1" dirty="0" smtClean="0">
                              <a:solidFill>
                                <a:schemeClr val="accent2">
                                  <a:lumMod val="75000"/>
                                </a:schemeClr>
                              </a:solidFill>
                              <a:latin typeface="Cambria Math" panose="02040503050406030204" pitchFamily="18" charset="0"/>
                            </a:rPr>
                            <m:t>𝑎</m:t>
                          </m:r>
                        </m:e>
                        <m:sub>
                          <m:r>
                            <a:rPr lang="en-US" sz="2000" b="0" i="1" dirty="0" smtClean="0">
                              <a:solidFill>
                                <a:schemeClr val="accent2">
                                  <a:lumMod val="75000"/>
                                </a:schemeClr>
                              </a:solidFill>
                              <a:latin typeface="Cambria Math" panose="02040503050406030204" pitchFamily="18" charset="0"/>
                            </a:rPr>
                            <m:t>𝑗</m:t>
                          </m:r>
                        </m:sub>
                        <m:sup>
                          <m:r>
                            <a:rPr lang="en-US" sz="2000" b="0" i="1" dirty="0" smtClean="0">
                              <a:solidFill>
                                <a:schemeClr val="accent2">
                                  <a:lumMod val="75000"/>
                                </a:schemeClr>
                              </a:solidFill>
                              <a:latin typeface="Cambria Math" panose="02040503050406030204" pitchFamily="18" charset="0"/>
                            </a:rPr>
                            <m:t>𝑙</m:t>
                          </m:r>
                        </m:sup>
                      </m:sSubSup>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28" name="Rectangle 27">
                <a:extLst>
                  <a:ext uri="{FF2B5EF4-FFF2-40B4-BE49-F238E27FC236}">
                    <a16:creationId xmlns:a16="http://schemas.microsoft.com/office/drawing/2014/main" id="{E954A6F2-A26C-CBC0-0E64-1AD07AD6CD62}"/>
                  </a:ext>
                </a:extLst>
              </p:cNvPr>
              <p:cNvSpPr>
                <a:spLocks noRot="1" noChangeAspect="1" noMove="1" noResize="1" noEditPoints="1" noAdjustHandles="1" noChangeArrowheads="1" noChangeShapeType="1" noTextEdit="1"/>
              </p:cNvSpPr>
              <p:nvPr/>
            </p:nvSpPr>
            <p:spPr>
              <a:xfrm>
                <a:off x="686633" y="5143398"/>
                <a:ext cx="7755758" cy="558508"/>
              </a:xfrm>
              <a:prstGeom prst="rect">
                <a:avLst/>
              </a:prstGeom>
              <a:blipFill>
                <a:blip r:embed="rId15"/>
                <a:stretch>
                  <a:fillRect l="-1099"/>
                </a:stretch>
              </a:blipFill>
              <a:ln>
                <a:solidFill>
                  <a:schemeClr val="accent2"/>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7F6F1EB-B054-BD0D-EFBD-DCADAEA2E6BC}"/>
                  </a:ext>
                </a:extLst>
              </p:cNvPr>
              <p:cNvSpPr/>
              <p:nvPr/>
            </p:nvSpPr>
            <p:spPr>
              <a:xfrm>
                <a:off x="8490130" y="5366059"/>
                <a:ext cx="1357833"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0" name="Rectangle 29">
                <a:extLst>
                  <a:ext uri="{FF2B5EF4-FFF2-40B4-BE49-F238E27FC236}">
                    <a16:creationId xmlns:a16="http://schemas.microsoft.com/office/drawing/2014/main" id="{47F6F1EB-B054-BD0D-EFBD-DCADAEA2E6BC}"/>
                  </a:ext>
                </a:extLst>
              </p:cNvPr>
              <p:cNvSpPr>
                <a:spLocks noRot="1" noChangeAspect="1" noMove="1" noResize="1" noEditPoints="1" noAdjustHandles="1" noChangeArrowheads="1" noChangeShapeType="1" noTextEdit="1"/>
              </p:cNvSpPr>
              <p:nvPr/>
            </p:nvSpPr>
            <p:spPr>
              <a:xfrm>
                <a:off x="8490130" y="5366059"/>
                <a:ext cx="1357833" cy="1288078"/>
              </a:xfrm>
              <a:prstGeom prst="rect">
                <a:avLst/>
              </a:prstGeom>
              <a:blipFill>
                <a:blip r:embed="rId16"/>
                <a:stretch>
                  <a:fillRect t="-47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A2EEAF8-3D56-DFBF-3F97-BB6584B63E4D}"/>
                  </a:ext>
                </a:extLst>
              </p:cNvPr>
              <p:cNvSpPr/>
              <p:nvPr/>
            </p:nvSpPr>
            <p:spPr>
              <a:xfrm>
                <a:off x="8511971" y="3933072"/>
                <a:ext cx="2958241"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m:rPr>
                              <m:sty m:val="p"/>
                            </m:rPr>
                            <a:rPr lang="en-US" dirty="0">
                              <a:solidFill>
                                <a:schemeClr val="accent2">
                                  <a:lumMod val="75000"/>
                                </a:schemeClr>
                              </a:solidFill>
                              <a:latin typeface="Cambria Math" panose="02040503050406030204" pitchFamily="18" charset="0"/>
                            </a:rPr>
                            <m:t>Θ</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11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21</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sub>
                                <m:sup>
                                  <m:r>
                                    <a:rPr lang="en-US" i="1" dirty="0">
                                      <a:solidFill>
                                        <a:schemeClr val="accent2">
                                          <a:lumMod val="75000"/>
                                        </a:schemeClr>
                                      </a:solidFill>
                                      <a:latin typeface="Cambria Math" panose="02040503050406030204" pitchFamily="18" charset="0"/>
                                    </a:rPr>
                                    <m:t>𝑙</m:t>
                                  </m:r>
                                </m:sup>
                              </m:sSubSup>
                            </m:e>
                          </m:eqAr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qArr>
                          <m:r>
                            <a:rPr lang="en-US" b="0" i="1" dirty="0" smtClean="0">
                              <a:solidFill>
                                <a:schemeClr val="accent2">
                                  <a:lumMod val="75000"/>
                                </a:schemeClr>
                              </a:solidFill>
                              <a:latin typeface="Cambria Math" panose="02040503050406030204" pitchFamily="18" charset="0"/>
                            </a:rPr>
                            <m:t>…</m:t>
                          </m: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sup>
                                  </m:sSup>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1" name="Rectangle 30">
                <a:extLst>
                  <a:ext uri="{FF2B5EF4-FFF2-40B4-BE49-F238E27FC236}">
                    <a16:creationId xmlns:a16="http://schemas.microsoft.com/office/drawing/2014/main" id="{1A2EEAF8-3D56-DFBF-3F97-BB6584B63E4D}"/>
                  </a:ext>
                </a:extLst>
              </p:cNvPr>
              <p:cNvSpPr>
                <a:spLocks noRot="1" noChangeAspect="1" noMove="1" noResize="1" noEditPoints="1" noAdjustHandles="1" noChangeArrowheads="1" noChangeShapeType="1" noTextEdit="1"/>
              </p:cNvSpPr>
              <p:nvPr/>
            </p:nvSpPr>
            <p:spPr>
              <a:xfrm>
                <a:off x="8511971" y="3933072"/>
                <a:ext cx="2958241" cy="1288078"/>
              </a:xfrm>
              <a:prstGeom prst="rect">
                <a:avLst/>
              </a:prstGeom>
              <a:blipFill>
                <a:blip r:embed="rId17"/>
                <a:stretch>
                  <a:fillRect t="-3318"/>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10632775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30439"/>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93526"/>
            <a:ext cx="10862187" cy="5802838"/>
          </a:xfrm>
        </p:spPr>
        <p:txBody>
          <a:bodyPr lIns="36000"/>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0BDCD4D9-9D4D-AD49-B4A0-F0886A52047E}"/>
              </a:ext>
            </a:extLst>
          </p:cNvPr>
          <p:cNvPicPr>
            <a:picLocks noChangeAspect="1"/>
          </p:cNvPicPr>
          <p:nvPr/>
        </p:nvPicPr>
        <p:blipFill>
          <a:blip r:embed="rId2"/>
          <a:stretch>
            <a:fillRect/>
          </a:stretch>
        </p:blipFill>
        <p:spPr>
          <a:xfrm>
            <a:off x="8591709" y="629847"/>
            <a:ext cx="3250483" cy="1705596"/>
          </a:xfrm>
          <a:prstGeom prst="rect">
            <a:avLst/>
          </a:prstGeom>
        </p:spPr>
      </p:pic>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24063CE-0F0F-7428-B2D9-B1CDBBA0A95C}"/>
                  </a:ext>
                </a:extLst>
              </p:cNvPr>
              <p:cNvSpPr/>
              <p:nvPr/>
            </p:nvSpPr>
            <p:spPr>
              <a:xfrm>
                <a:off x="660734" y="893526"/>
                <a:ext cx="627577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dirty="0">
                    <a:solidFill>
                      <a:schemeClr val="tx1"/>
                    </a:solidFill>
                  </a:rPr>
                  <a:t>Given one training </a:t>
                </a:r>
                <a14:m>
                  <m:oMath xmlns:m="http://schemas.openxmlformats.org/officeDocument/2006/math">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oMath>
                </a14:m>
                <a:endParaRPr lang="en-US" baseline="-10000" dirty="0">
                  <a:solidFill>
                    <a:schemeClr val="tx1"/>
                  </a:solidFill>
                </a:endParaRPr>
              </a:p>
            </p:txBody>
          </p:sp>
        </mc:Choice>
        <mc:Fallback xmlns="">
          <p:sp>
            <p:nvSpPr>
              <p:cNvPr id="34" name="Rectangle 33">
                <a:extLst>
                  <a:ext uri="{FF2B5EF4-FFF2-40B4-BE49-F238E27FC236}">
                    <a16:creationId xmlns:a16="http://schemas.microsoft.com/office/drawing/2014/main" id="{924063CE-0F0F-7428-B2D9-B1CDBBA0A95C}"/>
                  </a:ext>
                </a:extLst>
              </p:cNvPr>
              <p:cNvSpPr>
                <a:spLocks noRot="1" noChangeAspect="1" noMove="1" noResize="1" noEditPoints="1" noAdjustHandles="1" noChangeArrowheads="1" noChangeShapeType="1" noTextEdit="1"/>
              </p:cNvSpPr>
              <p:nvPr/>
            </p:nvSpPr>
            <p:spPr>
              <a:xfrm>
                <a:off x="660734" y="893526"/>
                <a:ext cx="6275775" cy="472518"/>
              </a:xfrm>
              <a:prstGeom prst="rect">
                <a:avLst/>
              </a:prstGeom>
              <a:blipFill>
                <a:blip r:embed="rId3"/>
                <a:stretch>
                  <a:fillRect l="-2233" b="-1039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E8A0BAE-AA55-507A-572D-145B09EBB94E}"/>
                  </a:ext>
                </a:extLst>
              </p:cNvPr>
              <p:cNvSpPr/>
              <p:nvPr/>
            </p:nvSpPr>
            <p:spPr>
              <a:xfrm>
                <a:off x="871554" y="2514802"/>
                <a:ext cx="6963886" cy="2033856"/>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r>
                  <a:rPr lang="en-US" sz="2000" b="0" i="1" dirty="0">
                    <a:solidFill>
                      <a:srgbClr val="585858"/>
                    </a:solidFill>
                    <a:latin typeface="Cambria Math" panose="02040503050406030204" pitchFamily="18" charset="0"/>
                  </a:rPr>
                  <a:t>Set  </a:t>
                </a:r>
                <a14:m>
                  <m:oMath xmlns:m="http://schemas.openxmlformats.org/officeDocument/2006/math">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𝑥</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Perform </a:t>
                </a:r>
                <a14:m>
                  <m:oMath xmlns:m="http://schemas.openxmlformats.org/officeDocument/2006/math">
                    <m:r>
                      <a:rPr lang="en-US" sz="2000" b="0" i="1" dirty="0" smtClean="0">
                        <a:solidFill>
                          <a:srgbClr val="585858"/>
                        </a:solidFill>
                        <a:latin typeface="Cambria Math" panose="02040503050406030204" pitchFamily="18" charset="0"/>
                      </a:rPr>
                      <m:t>𝑓𝑜𝑟𝑤𝑎𝑟𝑑</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𝑝𝑟𝑜𝑝𝑎𝑔𝑎𝑡𝑖𝑜𝑛</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𝑚</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Using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𝑦</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m:t>
                        </m:r>
                      </m:sup>
                    </m:sSup>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d>
                          <m:dPr>
                            <m:ctrlPr>
                              <a:rPr lang="en-US" sz="2000" b="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oMath>
                </a14:m>
                <a:endParaRPr lang="en-US" sz="200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a:t>
                </a:r>
                <a:r>
                  <a:rPr lang="en-US" sz="2000" b="0" dirty="0">
                    <a:solidFill>
                      <a:srgbClr val="585858"/>
                    </a:solidFill>
                  </a:rPr>
                  <a:t>  </a:t>
                </a:r>
                <a14:m>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ea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𝑖</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bSup>
                  </m:oMath>
                </a14:m>
                <a:endParaRPr lang="en-US" sz="2000" i="1" dirty="0">
                  <a:solidFill>
                    <a:srgbClr val="585858"/>
                  </a:solidFill>
                  <a:latin typeface="Cambria Math" panose="02040503050406030204" pitchFamily="18" charset="0"/>
                </a:endParaRPr>
              </a:p>
              <a:p>
                <a:pPr>
                  <a:spcBef>
                    <a:spcPts val="600"/>
                  </a:spcBef>
                </a:pPr>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39" name="Rectangle 38">
                <a:extLst>
                  <a:ext uri="{FF2B5EF4-FFF2-40B4-BE49-F238E27FC236}">
                    <a16:creationId xmlns:a16="http://schemas.microsoft.com/office/drawing/2014/main" id="{3E8A0BAE-AA55-507A-572D-145B09EBB94E}"/>
                  </a:ext>
                </a:extLst>
              </p:cNvPr>
              <p:cNvSpPr>
                <a:spLocks noRot="1" noChangeAspect="1" noMove="1" noResize="1" noEditPoints="1" noAdjustHandles="1" noChangeArrowheads="1" noChangeShapeType="1" noTextEdit="1"/>
              </p:cNvSpPr>
              <p:nvPr/>
            </p:nvSpPr>
            <p:spPr>
              <a:xfrm>
                <a:off x="871554" y="2514802"/>
                <a:ext cx="6963886" cy="2033856"/>
              </a:xfrm>
              <a:prstGeom prst="rect">
                <a:avLst/>
              </a:prstGeom>
              <a:blipFill>
                <a:blip r:embed="rId4"/>
                <a:stretch>
                  <a:fillRect l="-2275" t="-3293" b="-2695"/>
                </a:stretch>
              </a:blipFill>
              <a:ln w="6350">
                <a:solidFill>
                  <a:srgbClr val="585858"/>
                </a:solidFill>
                <a:prstDash val="sysDash"/>
              </a:ln>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11401E8D-C47D-2613-9165-C6ED072D59CE}"/>
              </a:ext>
            </a:extLst>
          </p:cNvPr>
          <p:cNvGrpSpPr/>
          <p:nvPr/>
        </p:nvGrpSpPr>
        <p:grpSpPr>
          <a:xfrm>
            <a:off x="644343" y="4730235"/>
            <a:ext cx="8528502" cy="1729918"/>
            <a:chOff x="644344" y="4730235"/>
            <a:chExt cx="8275326" cy="1729918"/>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6149317" y="5951593"/>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rPr>
                          <m:t>𝑇</m:t>
                        </m:r>
                        <m:r>
                          <a:rPr lang="en-US" i="1" dirty="0" smtClean="0">
                            <a:solidFill>
                              <a:schemeClr val="accent2">
                                <a:lumMod val="75000"/>
                              </a:schemeClr>
                            </a:solidFill>
                            <a:latin typeface="Cambria Math" panose="02040503050406030204" pitchFamily="18" charset="0"/>
                          </a:rPr>
                          <m:t>h</m:t>
                        </m:r>
                        <m:r>
                          <a:rPr lang="en-US" i="1" dirty="0" smtClean="0">
                            <a:solidFill>
                              <a:schemeClr val="accent2">
                                <a:lumMod val="75000"/>
                              </a:schemeClr>
                            </a:solidFill>
                            <a:latin typeface="Cambria Math" panose="02040503050406030204" pitchFamily="18" charset="0"/>
                          </a:rPr>
                          <m:t>𝑒</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𝑒𝑟𝑟𝑜𝑟</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𝑜𝑓</m:t>
                        </m:r>
                        <m:r>
                          <m:rPr>
                            <m:nor/>
                          </m:rPr>
                          <a:rPr lang="en-US" i="1" dirty="0">
                            <a:solidFill>
                              <a:schemeClr val="accent2">
                                <a:lumMod val="75000"/>
                              </a:schemeClr>
                            </a:solidFill>
                            <a:latin typeface="Cambria Math" panose="02040503050406030204" pitchFamily="18" charset="0"/>
                          </a:rPr>
                          <m:t>J</m:t>
                        </m:r>
                        <m:r>
                          <m:rPr>
                            <m:nor/>
                          </m:rP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𝛩</m:t>
                        </m:r>
                        <m:r>
                          <m:rPr>
                            <m:nor/>
                          </m:rPr>
                          <a:rPr lang="en-US" i="1" dirty="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 </m:t>
                        </m:r>
                        <m:r>
                          <m:rPr>
                            <m:nor/>
                          </m:rPr>
                          <a:rPr lang="en-US" b="0" i="1" dirty="0" smtClean="0">
                            <a:solidFill>
                              <a:schemeClr val="accent2">
                                <a:lumMod val="75000"/>
                              </a:schemeClr>
                            </a:solidFill>
                            <a:latin typeface="Cambria Math" panose="02040503050406030204" pitchFamily="18" charset="0"/>
                          </a:rPr>
                          <m:t>w</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r</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t</m:t>
                        </m:r>
                        <m:r>
                          <m:rPr>
                            <m:nor/>
                          </m:rPr>
                          <a:rPr lang="en-US" b="0" i="1" dirty="0" smtClean="0">
                            <a:solidFill>
                              <a:schemeClr val="accent2">
                                <a:lumMod val="75000"/>
                              </a:schemeClr>
                            </a:solidFill>
                            <a:latin typeface="Cambria Math" panose="02040503050406030204" pitchFamily="18" charset="0"/>
                          </a:rPr>
                          <m:t>  </m:t>
                        </m:r>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e>
                          <m:sub>
                            <m:r>
                              <a:rPr lang="en-US" b="0" i="1" dirty="0" smtClean="0">
                                <a:solidFill>
                                  <a:schemeClr val="accent2">
                                    <a:lumMod val="75000"/>
                                  </a:schemeClr>
                                </a:solidFill>
                                <a:latin typeface="Cambria Math" panose="02040503050406030204" pitchFamily="18" charset="0"/>
                              </a:rPr>
                              <m:t>𝑖𝑗</m:t>
                            </m:r>
                          </m:sub>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bSup>
                      </m:oMath>
                    </m:oMathPara>
                  </a14:m>
                  <a:endParaRPr lang="en-US" i="1" dirty="0">
                    <a:solidFill>
                      <a:schemeClr val="accent2">
                        <a:lumMod val="75000"/>
                      </a:schemeClr>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6149317" y="5951593"/>
                  <a:ext cx="2770353" cy="334331"/>
                </a:xfrm>
                <a:prstGeom prst="rect">
                  <a:avLst/>
                </a:prstGeom>
                <a:blipFill>
                  <a:blip r:embed="rId5"/>
                  <a:stretch>
                    <a:fillRect l="-213" t="-9091" b="-3272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532530" y="5843467"/>
                  <a:ext cx="1812852"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f>
                        <m:f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fPr>
                        <m:num>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num>
                        <m:den>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SubSup>
                            <m:sSubSup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sz="2000" b="0" i="1" dirty="0">
                                  <a:solidFill>
                                    <a:schemeClr val="accent2">
                                      <a:lumMod val="75000"/>
                                    </a:schemeClr>
                                  </a:solidFill>
                                  <a:latin typeface="Cambria Math" panose="02040503050406030204" pitchFamily="18" charset="0"/>
                                </a:rPr>
                                <m:t>𝛩</m:t>
                              </m:r>
                            </m:e>
                            <m:sub>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up>
                          </m:sSubSup>
                        </m:den>
                      </m:f>
                    </m:oMath>
                  </a14:m>
                  <a:r>
                    <a:rPr lang="en-US" dirty="0">
                      <a:solidFill>
                        <a:schemeClr val="accent2">
                          <a:lumMod val="75000"/>
                        </a:schemeClr>
                      </a:solidFill>
                      <a:latin typeface="Cambria Math" panose="02040503050406030204" pitchFamily="18" charset="0"/>
                    </a:rPr>
                    <a:t> J(</a:t>
                  </a:r>
                  <a14:m>
                    <m:oMath xmlns:m="http://schemas.openxmlformats.org/officeDocument/2006/math">
                      <m:r>
                        <a:rPr lang="en-US" b="0" i="1" dirty="0">
                          <a:solidFill>
                            <a:schemeClr val="accent2">
                              <a:lumMod val="75000"/>
                            </a:schemeClr>
                          </a:solidFill>
                          <a:latin typeface="Cambria Math" panose="02040503050406030204" pitchFamily="18" charset="0"/>
                        </a:rPr>
                        <m:t>𝛩</m:t>
                      </m:r>
                    </m:oMath>
                  </a14:m>
                  <a:r>
                    <a:rPr lang="en-US" dirty="0">
                      <a:solidFill>
                        <a:schemeClr val="accent2">
                          <a:lumMod val="75000"/>
                        </a:schemeClr>
                      </a:solidFill>
                      <a:latin typeface="Cambria Math" panose="02040503050406030204" pitchFamily="18" charset="0"/>
                    </a:rPr>
                    <a:t>) = </a:t>
                  </a:r>
                  <a14:m>
                    <m:oMath xmlns:m="http://schemas.openxmlformats.org/officeDocument/2006/math">
                      <m:sSubSup>
                        <m:sSubSupPr>
                          <m:ctrlPr>
                            <a:rPr lang="en-US" i="1" dirty="0">
                              <a:solidFill>
                                <a:schemeClr val="accent2">
                                  <a:lumMod val="75000"/>
                                </a:schemeClr>
                              </a:solidFill>
                              <a:latin typeface="Cambria Math" panose="02040503050406030204" pitchFamily="18" charset="0"/>
                            </a:rPr>
                          </m:ctrlPr>
                        </m:sSubSupPr>
                        <m:e>
                          <m:r>
                            <a:rPr lang="en-US" b="0" i="1" dirty="0">
                              <a:solidFill>
                                <a:schemeClr val="accent2">
                                  <a:lumMod val="75000"/>
                                </a:schemeClr>
                              </a:solidFill>
                              <a:latin typeface="Cambria Math" panose="02040503050406030204" pitchFamily="18" charset="0"/>
                            </a:rPr>
                            <m:t>𝐷</m:t>
                          </m:r>
                        </m:e>
                        <m:sub>
                          <m:r>
                            <a:rPr lang="en-US" b="0" i="1" dirty="0">
                              <a:solidFill>
                                <a:schemeClr val="accent2">
                                  <a:lumMod val="75000"/>
                                </a:schemeClr>
                              </a:solidFill>
                              <a:latin typeface="Cambria Math" panose="02040503050406030204" pitchFamily="18" charset="0"/>
                            </a:rPr>
                            <m:t>𝑖𝑗</m:t>
                          </m:r>
                        </m:sub>
                        <m:sup>
                          <m:r>
                            <a:rPr lang="en-US" b="0" i="1" dirty="0">
                              <a:solidFill>
                                <a:schemeClr val="accent2">
                                  <a:lumMod val="75000"/>
                                </a:schemeClr>
                              </a:solidFill>
                              <a:latin typeface="Cambria Math" panose="02040503050406030204" pitchFamily="18" charset="0"/>
                            </a:rPr>
                            <m:t>(</m:t>
                          </m:r>
                          <m:r>
                            <a:rPr lang="en-US" b="0" i="1" dirty="0">
                              <a:solidFill>
                                <a:schemeClr val="accent2">
                                  <a:lumMod val="75000"/>
                                </a:schemeClr>
                              </a:solidFill>
                              <a:latin typeface="Cambria Math" panose="02040503050406030204" pitchFamily="18" charset="0"/>
                            </a:rPr>
                            <m:t>𝑙</m:t>
                          </m:r>
                          <m:r>
                            <a:rPr lang="en-US" b="0" i="1" dirty="0">
                              <a:solidFill>
                                <a:schemeClr val="accent2">
                                  <a:lumMod val="75000"/>
                                </a:schemeClr>
                              </a:solidFill>
                              <a:latin typeface="Cambria Math" panose="02040503050406030204" pitchFamily="18" charset="0"/>
                            </a:rPr>
                            <m:t>)</m:t>
                          </m:r>
                        </m:sup>
                      </m:sSubSup>
                    </m:oMath>
                  </a14:m>
                  <a:endParaRPr lang="en-US" dirty="0">
                    <a:solidFill>
                      <a:schemeClr val="accent2">
                        <a:lumMod val="75000"/>
                      </a:schemeClr>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532530" y="5843467"/>
                  <a:ext cx="1812852" cy="616686"/>
                </a:xfrm>
                <a:prstGeom prst="rect">
                  <a:avLst/>
                </a:prstGeom>
                <a:blipFill>
                  <a:blip r:embed="rId6"/>
                  <a:stretch>
                    <a:fillRect/>
                  </a:stretch>
                </a:blipFill>
                <a:ln>
                  <a:noFill/>
                </a:ln>
              </p:spPr>
              <p:txBody>
                <a:bodyPr/>
                <a:lstStyle/>
                <a:p>
                  <a:r>
                    <a:rPr lang="he-IL">
                      <a:noFill/>
                    </a:rPr>
                    <a:t> </a:t>
                  </a:r>
                </a:p>
              </p:txBody>
            </p:sp>
          </mc:Fallback>
        </mc:AlternateContent>
        <p:sp>
          <p:nvSpPr>
            <p:cNvPr id="46" name="Rectangle 45">
              <a:extLst>
                <a:ext uri="{FF2B5EF4-FFF2-40B4-BE49-F238E27FC236}">
                  <a16:creationId xmlns:a16="http://schemas.microsoft.com/office/drawing/2014/main" id="{1C393A1D-1726-E99D-A237-800702248795}"/>
                </a:ext>
              </a:extLst>
            </p:cNvPr>
            <p:cNvSpPr/>
            <p:nvPr/>
          </p:nvSpPr>
          <p:spPr>
            <a:xfrm>
              <a:off x="644344" y="4730235"/>
              <a:ext cx="491729" cy="93165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endParaRPr lang="en-US" dirty="0">
                <a:solidFill>
                  <a:schemeClr val="accent2">
                    <a:lumMod val="75000"/>
                  </a:schemeClr>
                </a:solidFill>
                <a:latin typeface="Cambria Math" panose="02040503050406030204" pitchFamily="18" charset="0"/>
              </a:endParaRPr>
            </a:p>
          </p:txBody>
        </p:sp>
        <p:grpSp>
          <p:nvGrpSpPr>
            <p:cNvPr id="52" name="Group 51">
              <a:extLst>
                <a:ext uri="{FF2B5EF4-FFF2-40B4-BE49-F238E27FC236}">
                  <a16:creationId xmlns:a16="http://schemas.microsoft.com/office/drawing/2014/main" id="{4188E988-7A63-86E3-5D5C-E17C98EE3D6F}"/>
                </a:ext>
              </a:extLst>
            </p:cNvPr>
            <p:cNvGrpSpPr/>
            <p:nvPr/>
          </p:nvGrpSpPr>
          <p:grpSpPr>
            <a:xfrm>
              <a:off x="871554" y="5741853"/>
              <a:ext cx="3670211" cy="435110"/>
              <a:chOff x="871554" y="5741853"/>
              <a:chExt cx="3670211" cy="435110"/>
            </a:xfrm>
          </p:grpSpPr>
          <p:cxnSp>
            <p:nvCxnSpPr>
              <p:cNvPr id="48" name="Straight Connector 47">
                <a:extLst>
                  <a:ext uri="{FF2B5EF4-FFF2-40B4-BE49-F238E27FC236}">
                    <a16:creationId xmlns:a16="http://schemas.microsoft.com/office/drawing/2014/main" id="{C6895D0F-1960-1CFC-4C9A-C94AA135797C}"/>
                  </a:ext>
                </a:extLst>
              </p:cNvPr>
              <p:cNvCxnSpPr/>
              <p:nvPr/>
            </p:nvCxnSpPr>
            <p:spPr>
              <a:xfrm>
                <a:off x="871554" y="5741853"/>
                <a:ext cx="0" cy="435110"/>
              </a:xfrm>
              <a:prstGeom prst="line">
                <a:avLst/>
              </a:prstGeom>
              <a:ln>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371EA6-601F-C3A6-7EE8-827098A9E741}"/>
                  </a:ext>
                </a:extLst>
              </p:cNvPr>
              <p:cNvCxnSpPr>
                <a:cxnSpLocks/>
              </p:cNvCxnSpPr>
              <p:nvPr/>
            </p:nvCxnSpPr>
            <p:spPr>
              <a:xfrm flipH="1">
                <a:off x="880790" y="6171194"/>
                <a:ext cx="3660975" cy="4857"/>
              </a:xfrm>
              <a:prstGeom prst="line">
                <a:avLst/>
              </a:prstGeom>
              <a:ln>
                <a:solidFill>
                  <a:schemeClr val="accent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70C6DA38-F212-0002-3FD3-2615AFACCE66}"/>
              </a:ext>
            </a:extLst>
          </p:cNvPr>
          <p:cNvGrpSpPr/>
          <p:nvPr/>
        </p:nvGrpSpPr>
        <p:grpSpPr>
          <a:xfrm>
            <a:off x="618893" y="1505741"/>
            <a:ext cx="7216547" cy="4156149"/>
            <a:chOff x="618893" y="1505741"/>
            <a:chExt cx="7216547" cy="4156149"/>
          </a:xfrm>
        </p:grpSpPr>
        <p:grpSp>
          <p:nvGrpSpPr>
            <p:cNvPr id="42" name="Group 41">
              <a:extLst>
                <a:ext uri="{FF2B5EF4-FFF2-40B4-BE49-F238E27FC236}">
                  <a16:creationId xmlns:a16="http://schemas.microsoft.com/office/drawing/2014/main" id="{9425C02E-BBC5-D244-7758-E88FF49CE87C}"/>
                </a:ext>
              </a:extLst>
            </p:cNvPr>
            <p:cNvGrpSpPr/>
            <p:nvPr/>
          </p:nvGrpSpPr>
          <p:grpSpPr>
            <a:xfrm>
              <a:off x="618893" y="1992513"/>
              <a:ext cx="7216547" cy="3669377"/>
              <a:chOff x="618893" y="1992513"/>
              <a:chExt cx="7216547" cy="3669377"/>
            </a:xfrm>
          </p:grpSpPr>
          <p:sp>
            <p:nvSpPr>
              <p:cNvPr id="84" name="Rectangle 83">
                <a:extLst>
                  <a:ext uri="{FF2B5EF4-FFF2-40B4-BE49-F238E27FC236}">
                    <a16:creationId xmlns:a16="http://schemas.microsoft.com/office/drawing/2014/main" id="{6420571C-C5A4-4B27-921E-2385F7EDAD81}"/>
                  </a:ext>
                </a:extLst>
              </p:cNvPr>
              <p:cNvSpPr/>
              <p:nvPr/>
            </p:nvSpPr>
            <p:spPr>
              <a:xfrm>
                <a:off x="660734" y="1992513"/>
                <a:ext cx="7174706" cy="3669377"/>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latin typeface="Cambria Math" panose="02040503050406030204" pitchFamily="18" charset="0"/>
                  </a:rPr>
                  <a:t>For I = 1 to m:</a:t>
                </a: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03166C14-2704-D07C-0922-FA605D848E2C}"/>
                      </a:ext>
                    </a:extLst>
                  </p:cNvPr>
                  <p:cNvSpPr/>
                  <p:nvPr/>
                </p:nvSpPr>
                <p:spPr>
                  <a:xfrm>
                    <a:off x="618893" y="4730235"/>
                    <a:ext cx="3970317" cy="931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𝜆</m:t>
                        </m:r>
                        <m:sSubSup>
                          <m:sSubSupPr>
                            <m:ctrlPr>
                              <a:rPr lang="en-US" sz="2000" i="1" dirty="0" smtClean="0">
                                <a:solidFill>
                                  <a:srgbClr val="585858"/>
                                </a:solidFill>
                                <a:latin typeface="Cambria Math" panose="02040503050406030204" pitchFamily="18" charset="0"/>
                              </a:rPr>
                            </m:ctrlPr>
                          </m:sSubSupPr>
                          <m:e>
                            <m:r>
                              <m:rPr>
                                <m:sty m:val="p"/>
                              </m:rPr>
                              <a:rPr lang="en-US" sz="2000" i="1" dirty="0">
                                <a:solidFill>
                                  <a:srgbClr val="585858"/>
                                </a:solidFill>
                                <a:latin typeface="Cambria Math" panose="02040503050406030204" pitchFamily="18" charset="0"/>
                              </a:rPr>
                              <m:t>Θ</m:t>
                            </m:r>
                          </m:e>
                          <m:sub>
                            <m:r>
                              <a:rPr lang="en-US" sz="2000" b="0" i="1" dirty="0" smtClean="0">
                                <a:solidFill>
                                  <a:srgbClr val="585858"/>
                                </a:solidFill>
                                <a:latin typeface="Cambria Math" panose="02040503050406030204" pitchFamily="18" charset="0"/>
                              </a:rPr>
                              <m:t>𝑖𝑙</m:t>
                            </m:r>
                          </m:sub>
                          <m:sup>
                            <m:d>
                              <m:dPr>
                                <m:ctrlPr>
                                  <a:rPr lang="en-US" sz="2000" b="0" i="1" dirty="0" smtClean="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r>
                          <a:rPr lang="en-US" sz="2000" i="1" dirty="0" smtClean="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03166C14-2704-D07C-0922-FA605D848E2C}"/>
                      </a:ext>
                    </a:extLst>
                  </p:cNvPr>
                  <p:cNvSpPr>
                    <a:spLocks noRot="1" noChangeAspect="1" noMove="1" noResize="1" noEditPoints="1" noAdjustHandles="1" noChangeArrowheads="1" noChangeShapeType="1" noTextEdit="1"/>
                  </p:cNvSpPr>
                  <p:nvPr/>
                </p:nvSpPr>
                <p:spPr>
                  <a:xfrm>
                    <a:off x="618893" y="4730235"/>
                    <a:ext cx="3970317" cy="931655"/>
                  </a:xfrm>
                  <a:prstGeom prst="rect">
                    <a:avLst/>
                  </a:prstGeom>
                  <a:blipFill>
                    <a:blip r:embed="rId7"/>
                    <a:stretch>
                      <a:fillRect b="-1307"/>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BA8AA3D-612B-5385-5113-AAB13CF7820B}"/>
                    </a:ext>
                  </a:extLst>
                </p:cNvPr>
                <p:cNvSpPr/>
                <p:nvPr/>
              </p:nvSpPr>
              <p:spPr>
                <a:xfrm>
                  <a:off x="667433" y="1505741"/>
                  <a:ext cx="6563008" cy="429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Bef>
                      <a:spcPts val="600"/>
                    </a:spcBef>
                  </a:pPr>
                  <a14:m>
                    <m:oMath xmlns:m="http://schemas.openxmlformats.org/officeDocument/2006/math">
                      <m:r>
                        <a:rPr lang="en-US" sz="2000" b="0" i="1" dirty="0" smtClean="0">
                          <a:solidFill>
                            <a:srgbClr val="585858"/>
                          </a:solidFill>
                          <a:latin typeface="Cambria Math" panose="02040503050406030204" pitchFamily="18" charset="0"/>
                        </a:rPr>
                        <m:t>𝑆𝑒𝑡</m:t>
                      </m:r>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𝑎𝑙𝑙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oMath>
                  </a14:m>
                  <a:r>
                    <a:rPr lang="en-US" sz="2000" b="0" dirty="0">
                      <a:solidFill>
                        <a:srgbClr val="585858"/>
                      </a:solidFill>
                      <a:latin typeface="Cambria Math" panose="02040503050406030204" pitchFamily="18" charset="0"/>
                    </a:rPr>
                    <a:t>:</a:t>
                  </a:r>
                </a:p>
              </p:txBody>
            </p:sp>
          </mc:Choice>
          <mc:Fallback xmlns="">
            <p:sp>
              <p:nvSpPr>
                <p:cNvPr id="54" name="Rectangle 53">
                  <a:extLst>
                    <a:ext uri="{FF2B5EF4-FFF2-40B4-BE49-F238E27FC236}">
                      <a16:creationId xmlns:a16="http://schemas.microsoft.com/office/drawing/2014/main" id="{2BA8AA3D-612B-5385-5113-AAB13CF7820B}"/>
                    </a:ext>
                  </a:extLst>
                </p:cNvPr>
                <p:cNvSpPr>
                  <a:spLocks noRot="1" noChangeAspect="1" noMove="1" noResize="1" noEditPoints="1" noAdjustHandles="1" noChangeArrowheads="1" noChangeShapeType="1" noTextEdit="1"/>
                </p:cNvSpPr>
                <p:nvPr/>
              </p:nvSpPr>
              <p:spPr>
                <a:xfrm>
                  <a:off x="667433" y="1505741"/>
                  <a:ext cx="6563008" cy="429905"/>
                </a:xfrm>
                <a:prstGeom prst="rect">
                  <a:avLst/>
                </a:prstGeom>
                <a:blipFill>
                  <a:blip r:embed="rId8"/>
                  <a:stretch>
                    <a:fillRect t="-4225" b="-19718"/>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530F589-5606-905E-A090-924F2417670F}"/>
                  </a:ext>
                </a:extLst>
              </p:cNvPr>
              <p:cNvSpPr/>
              <p:nvPr/>
            </p:nvSpPr>
            <p:spPr>
              <a:xfrm>
                <a:off x="8046260" y="3359322"/>
                <a:ext cx="2855109"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sSup>
                        <m:sSupPr>
                          <m:ctrlPr>
                            <a:rPr lang="en-US" i="1" dirty="0" smtClean="0">
                              <a:solidFill>
                                <a:schemeClr val="accent2">
                                  <a:lumMod val="75000"/>
                                </a:schemeClr>
                              </a:solidFill>
                              <a:latin typeface="Cambria Math" panose="02040503050406030204" pitchFamily="18" charset="0"/>
                            </a:rPr>
                          </m:ctrlPr>
                        </m:sSupPr>
                        <m:e>
                          <m:r>
                            <a:rPr lang="en-US"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𝐿</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𝑖</m:t>
                      </m:r>
                      <m:r>
                        <a:rPr lang="en-US" b="0" i="1" dirty="0" smtClean="0">
                          <a:solidFill>
                            <a:schemeClr val="accent2">
                              <a:lumMod val="75000"/>
                            </a:schemeClr>
                          </a:solidFill>
                          <a:latin typeface="Cambria Math" panose="02040503050406030204" pitchFamily="18" charset="0"/>
                        </a:rPr>
                        <m:t>𝑠</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𝑎</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𝑣𝑒𝑐𝑡𝑜𝑟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𝑠𝑖𝑧𝑒</m:t>
                      </m:r>
                      <m:r>
                        <a:rPr lang="en-US" b="0" i="1" dirty="0" smtClean="0">
                          <a:solidFill>
                            <a:schemeClr val="accent2">
                              <a:lumMod val="75000"/>
                            </a:schemeClr>
                          </a:solidFill>
                          <a:latin typeface="Cambria Math" panose="02040503050406030204" pitchFamily="18" charset="0"/>
                        </a:rPr>
                        <m:t> </m:t>
                      </m:r>
                      <m:sSub>
                        <m:sSubPr>
                          <m:ctrlPr>
                            <a:rPr lang="en-US" b="0" i="1" dirty="0" smtClean="0">
                              <a:solidFill>
                                <a:schemeClr val="accent2">
                                  <a:lumMod val="75000"/>
                                </a:schemeClr>
                              </a:solidFill>
                              <a:latin typeface="Cambria Math" panose="02040503050406030204" pitchFamily="18" charset="0"/>
                            </a:rPr>
                          </m:ctrlPr>
                        </m:sSubPr>
                        <m:e>
                          <m:r>
                            <a:rPr lang="en-US" b="0" i="1" dirty="0" smtClean="0">
                              <a:solidFill>
                                <a:schemeClr val="accent2">
                                  <a:lumMod val="75000"/>
                                </a:schemeClr>
                              </a:solidFill>
                              <a:latin typeface="Cambria Math" panose="02040503050406030204" pitchFamily="18" charset="0"/>
                            </a:rPr>
                            <m:t>𝑆</m:t>
                          </m:r>
                        </m:e>
                        <m:sub>
                          <m:r>
                            <a:rPr lang="en-US" b="0" i="1" dirty="0" smtClean="0">
                              <a:solidFill>
                                <a:schemeClr val="accent2">
                                  <a:lumMod val="75000"/>
                                </a:schemeClr>
                              </a:solidFill>
                              <a:latin typeface="Cambria Math" panose="02040503050406030204" pitchFamily="18" charset="0"/>
                            </a:rPr>
                            <m:t>𝐿</m:t>
                          </m:r>
                        </m:sub>
                      </m:sSub>
                    </m:oMath>
                  </m:oMathPara>
                </a14:m>
                <a:endParaRPr lang="en-US" i="1" dirty="0">
                  <a:solidFill>
                    <a:schemeClr val="accent2">
                      <a:lumMod val="75000"/>
                    </a:schemeClr>
                  </a:solidFill>
                  <a:latin typeface="Cambria Math" panose="02040503050406030204" pitchFamily="18" charset="0"/>
                </a:endParaRPr>
              </a:p>
            </p:txBody>
          </p:sp>
        </mc:Choice>
        <mc:Fallback xmlns="">
          <p:sp>
            <p:nvSpPr>
              <p:cNvPr id="55" name="Rectangle 54">
                <a:extLst>
                  <a:ext uri="{FF2B5EF4-FFF2-40B4-BE49-F238E27FC236}">
                    <a16:creationId xmlns:a16="http://schemas.microsoft.com/office/drawing/2014/main" id="{D530F589-5606-905E-A090-924F2417670F}"/>
                  </a:ext>
                </a:extLst>
              </p:cNvPr>
              <p:cNvSpPr>
                <a:spLocks noRot="1" noChangeAspect="1" noMove="1" noResize="1" noEditPoints="1" noAdjustHandles="1" noChangeArrowheads="1" noChangeShapeType="1" noTextEdit="1"/>
              </p:cNvSpPr>
              <p:nvPr/>
            </p:nvSpPr>
            <p:spPr>
              <a:xfrm>
                <a:off x="8046260" y="3359322"/>
                <a:ext cx="2855109" cy="344816"/>
              </a:xfrm>
              <a:prstGeom prst="rect">
                <a:avLst/>
              </a:prstGeom>
              <a:blipFill>
                <a:blip r:embed="rId9"/>
                <a:stretch>
                  <a:fillRect l="-427" b="-21053"/>
                </a:stretch>
              </a:blipFill>
              <a:ln>
                <a:noFill/>
              </a:ln>
            </p:spPr>
            <p:txBody>
              <a:bodyPr/>
              <a:lstStyle/>
              <a:p>
                <a:r>
                  <a:rPr lang="he-IL">
                    <a:noFill/>
                  </a:rPr>
                  <a:t> </a:t>
                </a:r>
              </a:p>
            </p:txBody>
          </p:sp>
        </mc:Fallback>
      </mc:AlternateContent>
      <p:cxnSp>
        <p:nvCxnSpPr>
          <p:cNvPr id="59" name="Straight Arrow Connector 58">
            <a:extLst>
              <a:ext uri="{FF2B5EF4-FFF2-40B4-BE49-F238E27FC236}">
                <a16:creationId xmlns:a16="http://schemas.microsoft.com/office/drawing/2014/main" id="{DA91F93A-0331-020D-20EF-53B1D413BD4E}"/>
              </a:ext>
            </a:extLst>
          </p:cNvPr>
          <p:cNvCxnSpPr/>
          <p:nvPr/>
        </p:nvCxnSpPr>
        <p:spPr>
          <a:xfrm>
            <a:off x="5024582" y="3531730"/>
            <a:ext cx="3021678"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A7CCA0A-FCBD-CDC2-E42D-E2A8B8112B1D}"/>
              </a:ext>
            </a:extLst>
          </p:cNvPr>
          <p:cNvCxnSpPr>
            <a:cxnSpLocks/>
            <a:endCxn id="60" idx="1"/>
          </p:cNvCxnSpPr>
          <p:nvPr/>
        </p:nvCxnSpPr>
        <p:spPr>
          <a:xfrm flipV="1">
            <a:off x="4622564" y="4335865"/>
            <a:ext cx="3457050" cy="1573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1EE9AE5-9CA8-3E90-801E-C1E7A94C51C3}"/>
              </a:ext>
            </a:extLst>
          </p:cNvPr>
          <p:cNvGrpSpPr/>
          <p:nvPr/>
        </p:nvGrpSpPr>
        <p:grpSpPr>
          <a:xfrm>
            <a:off x="8079614" y="4163457"/>
            <a:ext cx="3914831" cy="1598530"/>
            <a:chOff x="8079614" y="4163457"/>
            <a:chExt cx="3914831" cy="1598530"/>
          </a:xfrm>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A1023D82-D6E1-0D0C-1885-64489C42B45C}"/>
                    </a:ext>
                  </a:extLst>
                </p:cNvPr>
                <p:cNvSpPr/>
                <p:nvPr/>
              </p:nvSpPr>
              <p:spPr>
                <a:xfrm>
                  <a:off x="8079614" y="4163457"/>
                  <a:ext cx="3274186"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 </m:t>
                      </m:r>
                    </m:oMath>
                  </a14:m>
                  <a:r>
                    <a:rPr lang="en-US" i="1" dirty="0">
                      <a:solidFill>
                        <a:schemeClr val="accent2">
                          <a:lumMod val="75000"/>
                        </a:schemeClr>
                      </a:solidFill>
                      <a:latin typeface="Cambria Math" panose="02040503050406030204" pitchFamily="18" charset="0"/>
                    </a:rPr>
                    <a:t>is a matrix of  all </a:t>
                  </a:r>
                  <a14:m>
                    <m:oMath xmlns:m="http://schemas.openxmlformats.org/officeDocument/2006/math">
                      <m:sSubSup>
                        <m:sSubSupPr>
                          <m:ctrlPr>
                            <a:rPr lang="en-US" i="1"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i="1">
                              <a:solidFill>
                                <a:schemeClr val="accent2">
                                  <a:lumMod val="75000"/>
                                </a:schemeClr>
                              </a:solidFill>
                              <a:latin typeface="Cambria Math" panose="02040503050406030204" pitchFamily="18" charset="0"/>
                              <a:ea typeface="Cambria Math" panose="02040503050406030204" pitchFamily="18" charset="0"/>
                            </a:rPr>
                            <m:t>𝜃</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b="0" i="1" smtClean="0">
                              <a:solidFill>
                                <a:schemeClr val="accent2">
                                  <a:lumMod val="75000"/>
                                </a:schemeClr>
                              </a:solidFill>
                              <a:latin typeface="Cambria Math" panose="02040503050406030204" pitchFamily="18" charset="0"/>
                              <a:ea typeface="Cambria Math" panose="02040503050406030204" pitchFamily="18" charset="0"/>
                            </a:rPr>
                            <m:t>(</m:t>
                          </m:r>
                          <m:r>
                            <a:rPr lang="en-US" b="0" i="1" smtClean="0">
                              <a:solidFill>
                                <a:schemeClr val="accent2">
                                  <a:lumMod val="75000"/>
                                </a:schemeClr>
                              </a:solidFill>
                              <a:latin typeface="Cambria Math" panose="02040503050406030204" pitchFamily="18" charset="0"/>
                              <a:ea typeface="Cambria Math" panose="02040503050406030204" pitchFamily="18" charset="0"/>
                            </a:rPr>
                            <m:t>𝑙</m:t>
                          </m:r>
                          <m:r>
                            <a:rPr lang="en-US" b="0" i="1" smtClean="0">
                              <a:solidFill>
                                <a:schemeClr val="accent2">
                                  <a:lumMod val="75000"/>
                                </a:schemeClr>
                              </a:solidFill>
                              <a:latin typeface="Cambria Math" panose="02040503050406030204" pitchFamily="18" charset="0"/>
                              <a:ea typeface="Cambria Math" panose="02040503050406030204" pitchFamily="18" charset="0"/>
                            </a:rPr>
                            <m:t>)</m:t>
                          </m:r>
                        </m:sup>
                      </m:sSubSup>
                      <m:r>
                        <a:rPr lang="en-US" b="0" i="1" smtClean="0">
                          <a:solidFill>
                            <a:schemeClr val="accent2">
                              <a:lumMod val="75000"/>
                            </a:schemeClr>
                          </a:solidFill>
                          <a:latin typeface="Cambria Math" panose="02040503050406030204" pitchFamily="18" charset="0"/>
                          <a:ea typeface="Cambria Math" panose="02040503050406030204" pitchFamily="18" charset="0"/>
                        </a:rPr>
                        <m:t> (</m:t>
                      </m:r>
                      <m:r>
                        <a:rPr lang="en-US" b="0" i="1" smtClean="0">
                          <a:solidFill>
                            <a:schemeClr val="accent2">
                              <a:lumMod val="75000"/>
                            </a:schemeClr>
                          </a:solidFill>
                          <a:latin typeface="Cambria Math" panose="02040503050406030204" pitchFamily="18" charset="0"/>
                          <a:ea typeface="Cambria Math" panose="02040503050406030204" pitchFamily="18" charset="0"/>
                        </a:rPr>
                        <m:t>𝑡</m:t>
                      </m:r>
                      <m:r>
                        <a:rPr lang="en-US" b="0" i="1" smtClean="0">
                          <a:solidFill>
                            <a:schemeClr val="accent2">
                              <a:lumMod val="75000"/>
                            </a:schemeClr>
                          </a:solidFill>
                          <a:latin typeface="Cambria Math" panose="02040503050406030204" pitchFamily="18" charset="0"/>
                          <a:ea typeface="Cambria Math" panose="02040503050406030204" pitchFamily="18" charset="0"/>
                        </a:rPr>
                        <m:t>h</m:t>
                      </m:r>
                      <m:r>
                        <a:rPr lang="en-US" b="0" i="1" smtClean="0">
                          <a:solidFill>
                            <a:schemeClr val="accent2">
                              <a:lumMod val="75000"/>
                            </a:schemeClr>
                          </a:solidFill>
                          <a:latin typeface="Cambria Math" panose="02040503050406030204" pitchFamily="18" charset="0"/>
                          <a:ea typeface="Cambria Math" panose="02040503050406030204" pitchFamily="18" charset="0"/>
                        </a:rPr>
                        <m:t>𝑒𝑡𝑎</m:t>
                      </m:r>
                      <m:r>
                        <a:rPr lang="en-US" b="0" i="1" smtClean="0">
                          <a:solidFill>
                            <a:schemeClr val="accent2">
                              <a:lumMod val="75000"/>
                            </a:schemeClr>
                          </a:solidFill>
                          <a:latin typeface="Cambria Math" panose="02040503050406030204" pitchFamily="18" charset="0"/>
                          <a:ea typeface="Cambria Math" panose="02040503050406030204" pitchFamily="18" charset="0"/>
                        </a:rPr>
                        <m:t>)</m:t>
                      </m:r>
                    </m:oMath>
                  </a14:m>
                  <a:endParaRPr lang="en-US" i="1" dirty="0">
                    <a:solidFill>
                      <a:schemeClr val="accent2">
                        <a:lumMod val="75000"/>
                      </a:schemeClr>
                    </a:solidFill>
                    <a:latin typeface="Cambria Math" panose="02040503050406030204" pitchFamily="18" charset="0"/>
                  </a:endParaRPr>
                </a:p>
              </p:txBody>
            </p:sp>
          </mc:Choice>
          <mc:Fallback xmlns="">
            <p:sp>
              <p:nvSpPr>
                <p:cNvPr id="60" name="Rectangle 59">
                  <a:extLst>
                    <a:ext uri="{FF2B5EF4-FFF2-40B4-BE49-F238E27FC236}">
                      <a16:creationId xmlns:a16="http://schemas.microsoft.com/office/drawing/2014/main" id="{A1023D82-D6E1-0D0C-1885-64489C42B45C}"/>
                    </a:ext>
                  </a:extLst>
                </p:cNvPr>
                <p:cNvSpPr>
                  <a:spLocks noRot="1" noChangeAspect="1" noMove="1" noResize="1" noEditPoints="1" noAdjustHandles="1" noChangeArrowheads="1" noChangeShapeType="1" noTextEdit="1"/>
                </p:cNvSpPr>
                <p:nvPr/>
              </p:nvSpPr>
              <p:spPr>
                <a:xfrm>
                  <a:off x="8079614" y="4163457"/>
                  <a:ext cx="3274186" cy="344816"/>
                </a:xfrm>
                <a:prstGeom prst="rect">
                  <a:avLst/>
                </a:prstGeom>
                <a:blipFill>
                  <a:blip r:embed="rId10"/>
                  <a:stretch>
                    <a:fillRect l="-186" t="-14035" b="-29825"/>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81AAD836-FD23-1249-9006-50A4ED087B41}"/>
                    </a:ext>
                  </a:extLst>
                </p:cNvPr>
                <p:cNvSpPr/>
                <p:nvPr/>
              </p:nvSpPr>
              <p:spPr>
                <a:xfrm>
                  <a:off x="8079614" y="4604126"/>
                  <a:ext cx="3914831" cy="1157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𝑒</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backward</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nature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of</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algorithm</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oMath>
                    </m:oMathPara>
                  </a14:m>
                  <a:endParaRPr lang="en-US" b="0" i="0" dirty="0">
                    <a:solidFill>
                      <a:schemeClr val="accent2">
                        <a:lumMod val="7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Compute</m:t>
                        </m:r>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m:t>
                            </m:r>
                          </m:e>
                          <m:sub>
                            <m:r>
                              <a:rPr lang="en-US" i="1" dirty="0">
                                <a:solidFill>
                                  <a:schemeClr val="accent2">
                                    <a:lumMod val="75000"/>
                                  </a:schemeClr>
                                </a:solidFill>
                                <a:latin typeface="Cambria Math" panose="02040503050406030204" pitchFamily="18" charset="0"/>
                              </a:rPr>
                              <m:t>𝑖𝑗</m:t>
                            </m:r>
                          </m:sub>
                          <m:sup>
                            <m: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𝑙</m:t>
                            </m:r>
                            <m:r>
                              <a:rPr lang="en-US" i="1" dirty="0">
                                <a:solidFill>
                                  <a:schemeClr val="accent2">
                                    <a:lumMod val="75000"/>
                                  </a:schemeClr>
                                </a:solidFill>
                                <a:latin typeface="Cambria Math" panose="02040503050406030204" pitchFamily="18" charset="0"/>
                              </a:rPr>
                              <m:t>)</m:t>
                            </m:r>
                          </m:sup>
                        </m:sSubSup>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𝑏𝑎𝑠𝑒𝑑</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𝑜𝑛</m:t>
                        </m:r>
                        <m:r>
                          <a:rPr lang="en-US" b="0" i="1" dirty="0" smtClean="0">
                            <a:solidFill>
                              <a:schemeClr val="accent2">
                                <a:lumMod val="75000"/>
                              </a:schemeClr>
                            </a:solidFill>
                            <a:latin typeface="Cambria Math" panose="02040503050406030204" pitchFamily="18" charset="0"/>
                          </a:rPr>
                          <m:t> </m:t>
                        </m:r>
                      </m:oMath>
                    </m:oMathPara>
                  </a14:m>
                  <a:endParaRPr lang="en-US"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oMath>
                    </m:oMathPara>
                  </a14:m>
                  <a:endParaRPr lang="en-US" i="1" dirty="0">
                    <a:solidFill>
                      <a:schemeClr val="accent2">
                        <a:lumMod val="75000"/>
                      </a:schemeClr>
                    </a:solidFill>
                    <a:latin typeface="Cambria Math" panose="02040503050406030204" pitchFamily="18" charset="0"/>
                  </a:endParaRPr>
                </a:p>
              </p:txBody>
            </p:sp>
          </mc:Choice>
          <mc:Fallback xmlns="">
            <p:sp>
              <p:nvSpPr>
                <p:cNvPr id="64" name="Rectangle 63">
                  <a:extLst>
                    <a:ext uri="{FF2B5EF4-FFF2-40B4-BE49-F238E27FC236}">
                      <a16:creationId xmlns:a16="http://schemas.microsoft.com/office/drawing/2014/main" id="{81AAD836-FD23-1249-9006-50A4ED087B41}"/>
                    </a:ext>
                  </a:extLst>
                </p:cNvPr>
                <p:cNvSpPr>
                  <a:spLocks noRot="1" noChangeAspect="1" noMove="1" noResize="1" noEditPoints="1" noAdjustHandles="1" noChangeArrowheads="1" noChangeShapeType="1" noTextEdit="1"/>
                </p:cNvSpPr>
                <p:nvPr/>
              </p:nvSpPr>
              <p:spPr>
                <a:xfrm>
                  <a:off x="8079614" y="4604126"/>
                  <a:ext cx="3914831" cy="1157861"/>
                </a:xfrm>
                <a:prstGeom prst="rect">
                  <a:avLst/>
                </a:prstGeom>
                <a:blipFill>
                  <a:blip r:embed="rId11"/>
                  <a:stretch>
                    <a:fillRect l="-933" t="-526" b="-11053"/>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23529888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 Back Propagation</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3593323" y="3207097"/>
                  <a:ext cx="3757003" cy="604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14:m>
                    <m:oMath xmlns:m="http://schemas.openxmlformats.org/officeDocument/2006/math">
                      <m:sSubSup>
                        <m:sSubSupPr>
                          <m:ctrlPr>
                            <a:rPr lang="en-US" sz="2000" i="1" dirty="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3593323" y="3207097"/>
                  <a:ext cx="3757003" cy="604227"/>
                </a:xfrm>
                <a:prstGeom prst="rect">
                  <a:avLst/>
                </a:prstGeom>
                <a:blipFill>
                  <a:blip r:embed="rId4"/>
                  <a:stretch>
                    <a:fillRect l="-3896" b="-25714"/>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8664793"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𝑣𝑎𝑙𝑢𝑒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8664793" cy="1417493"/>
              </a:xfrm>
              <a:prstGeom prst="rect">
                <a:avLst/>
              </a:prstGeom>
              <a:blipFill>
                <a:blip r:embed="rId5"/>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0B5B4C7-FB55-D129-49D4-A0A5E0DE1B66}"/>
                  </a:ext>
                </a:extLst>
              </p:cNvPr>
              <p:cNvSpPr/>
              <p:nvPr/>
            </p:nvSpPr>
            <p:spPr>
              <a:xfrm>
                <a:off x="626988" y="2041866"/>
                <a:ext cx="9043484"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bSup>
                      <m:sSubSupPr>
                        <m:ctrlPr>
                          <a:rPr lang="en-US" sz="2000" i="1" dirty="0" smtClean="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rPr>
                          <m:t>𝐷</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r>
                  <a:rPr lang="en-US" sz="2000" dirty="0">
                    <a:solidFill>
                      <a:schemeClr val="tx1"/>
                    </a:solidFill>
                    <a:latin typeface="Cambria Math" panose="02040503050406030204" pitchFamily="18" charset="0"/>
                  </a:rPr>
                  <a:t> </a:t>
                </a: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 </m:t>
                    </m:r>
                    <m:f>
                      <m:fPr>
                        <m:ctrlPr>
                          <a:rPr lang="en-US" sz="200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m:t>
                        </m:r>
                      </m:num>
                      <m:den>
                        <m:r>
                          <a:rPr lang="en-US" sz="2000" b="0" i="1" dirty="0" smtClean="0">
                            <a:solidFill>
                              <a:schemeClr val="tx1"/>
                            </a:solidFill>
                            <a:latin typeface="Cambria Math" panose="02040503050406030204" pitchFamily="18" charset="0"/>
                            <a:ea typeface="Cambria Math" panose="02040503050406030204" pitchFamily="18" charset="0"/>
                          </a:rPr>
                          <m:t>𝜕</m:t>
                        </m:r>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a:solidFill>
                                  <a:schemeClr val="tx1"/>
                                </a:solidFill>
                                <a:latin typeface="Cambria Math" panose="02040503050406030204" pitchFamily="18" charset="0"/>
                              </a:rPr>
                              <m:t>𝛩</m:t>
                            </m:r>
                          </m:e>
                          <m:sub>
                            <m:r>
                              <a:rPr lang="en-US" sz="2000" b="0" i="1" dirty="0" smtClean="0">
                                <a:solidFill>
                                  <a:schemeClr val="tx1"/>
                                </a:solidFill>
                                <a:latin typeface="Cambria Math" panose="02040503050406030204" pitchFamily="18" charset="0"/>
                                <a:ea typeface="Cambria Math" panose="02040503050406030204" pitchFamily="18" charset="0"/>
                              </a:rPr>
                              <m:t>𝑖𝑗</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𝑙</m:t>
                            </m:r>
                            <m:r>
                              <a:rPr lang="en-US" sz="2000" b="0" i="1" dirty="0" smtClean="0">
                                <a:solidFill>
                                  <a:schemeClr val="tx1"/>
                                </a:solidFill>
                                <a:latin typeface="Cambria Math" panose="02040503050406030204" pitchFamily="18" charset="0"/>
                                <a:ea typeface="Cambria Math" panose="02040503050406030204" pitchFamily="18" charset="0"/>
                              </a:rPr>
                              <m:t>)</m:t>
                            </m:r>
                          </m:sup>
                        </m:sSubSup>
                      </m:den>
                    </m:f>
                  </m:oMath>
                </a14:m>
                <a:r>
                  <a:rPr lang="en-US" dirty="0">
                    <a:solidFill>
                      <a:schemeClr val="tx1"/>
                    </a:solidFill>
                    <a:latin typeface="Cambria Math" panose="02040503050406030204" pitchFamily="18" charset="0"/>
                  </a:rPr>
                  <a:t> J(</a:t>
                </a:r>
                <a14:m>
                  <m:oMath xmlns:m="http://schemas.openxmlformats.org/officeDocument/2006/math">
                    <m:r>
                      <a:rPr lang="en-US" b="0" i="1" dirty="0">
                        <a:solidFill>
                          <a:schemeClr val="tx1"/>
                        </a:solidFill>
                        <a:latin typeface="Cambria Math" panose="02040503050406030204" pitchFamily="18" charset="0"/>
                      </a:rPr>
                      <m:t>𝛩</m:t>
                    </m:r>
                  </m:oMath>
                </a14:m>
                <a:r>
                  <a:rPr lang="en-US" dirty="0">
                    <a:solidFill>
                      <a:schemeClr val="tx1"/>
                    </a:solidFill>
                    <a:latin typeface="Cambria Math" panose="02040503050406030204" pitchFamily="18" charset="0"/>
                  </a:rPr>
                  <a:t>)  for every layer l unit </a:t>
                </a:r>
                <a:r>
                  <a:rPr lang="en-US" dirty="0" err="1">
                    <a:solidFill>
                      <a:schemeClr val="tx1"/>
                    </a:solidFill>
                    <a:latin typeface="Cambria Math" panose="02040503050406030204" pitchFamily="18" charset="0"/>
                  </a:rPr>
                  <a:t>i</a:t>
                </a:r>
                <a:r>
                  <a:rPr lang="en-US" dirty="0">
                    <a:solidFill>
                      <a:schemeClr val="tx1"/>
                    </a:solidFill>
                    <a:latin typeface="Cambria Math" panose="02040503050406030204" pitchFamily="18" charset="0"/>
                  </a:rPr>
                  <a:t> parameter j. This is the derivative value w.r.t </a:t>
                </a:r>
                <a14:m>
                  <m:oMath xmlns:m="http://schemas.openxmlformats.org/officeDocument/2006/math">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rPr>
                          <m:t>𝛩</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𝑙</m:t>
                        </m:r>
                        <m:r>
                          <a:rPr lang="en-US" i="1" dirty="0">
                            <a:solidFill>
                              <a:schemeClr val="tx1"/>
                            </a:solidFill>
                            <a:latin typeface="Cambria Math" panose="02040503050406030204" pitchFamily="18" charset="0"/>
                            <a:ea typeface="Cambria Math" panose="02040503050406030204" pitchFamily="18" charset="0"/>
                          </a:rPr>
                          <m:t>)</m:t>
                        </m:r>
                      </m:sup>
                    </m:sSubSup>
                  </m:oMath>
                </a14:m>
                <a:endParaRPr lang="en-US" dirty="0">
                  <a:solidFill>
                    <a:schemeClr val="tx1"/>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00B5B4C7-FB55-D129-49D4-A0A5E0DE1B66}"/>
                  </a:ext>
                </a:extLst>
              </p:cNvPr>
              <p:cNvSpPr>
                <a:spLocks noRot="1" noChangeAspect="1" noMove="1" noResize="1" noEditPoints="1" noAdjustHandles="1" noChangeArrowheads="1" noChangeShapeType="1" noTextEdit="1"/>
              </p:cNvSpPr>
              <p:nvPr/>
            </p:nvSpPr>
            <p:spPr>
              <a:xfrm>
                <a:off x="626988" y="2041866"/>
                <a:ext cx="9043484" cy="616686"/>
              </a:xfrm>
              <a:prstGeom prst="rect">
                <a:avLst/>
              </a:prstGeom>
              <a:blipFill>
                <a:blip r:embed="rId6"/>
                <a:stretch>
                  <a:fillRect/>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01157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Debugging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617260" cy="593244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76341" y="2098028"/>
                <a:ext cx="6832823" cy="4099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buFont typeface="Arial" panose="020B0604020202020204" pitchFamily="34" charset="0"/>
                  <a:buChar char="•"/>
                </a:pPr>
                <a:r>
                  <a:rPr lang="en-US" sz="2400" dirty="0">
                    <a:solidFill>
                      <a:schemeClr val="tx1"/>
                    </a:solidFill>
                    <a:latin typeface="Cambria Math" panose="02040503050406030204" pitchFamily="18" charset="0"/>
                  </a:rPr>
                  <a:t>Get more training data</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smaller set of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more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polynomial feature (</a:t>
                </a:r>
                <a14:m>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 </m:t>
                        </m:r>
                      </m:sub>
                      <m:sup>
                        <m:r>
                          <a:rPr lang="en-US" sz="2400" b="0" i="1" smtClean="0">
                            <a:solidFill>
                              <a:schemeClr val="tx1"/>
                            </a:solidFill>
                            <a:latin typeface="Cambria Math" panose="02040503050406030204" pitchFamily="18" charset="0"/>
                          </a:rPr>
                          <m:t>2</m:t>
                        </m:r>
                      </m:sup>
                    </m:sSubSup>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up>
                        <m:r>
                          <a:rPr lang="en-US" sz="2400" b="0" i="1" smtClean="0">
                            <a:solidFill>
                              <a:schemeClr val="tx1"/>
                            </a:solidFill>
                            <a:latin typeface="Cambria Math" panose="02040503050406030204" pitchFamily="18" charset="0"/>
                          </a:rPr>
                          <m:t>2</m:t>
                        </m:r>
                      </m:sup>
                    </m:sSubSup>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 …)</m:t>
                    </m:r>
                  </m:oMath>
                </a14:m>
                <a:endParaRPr lang="en-US" sz="2400" b="0" dirty="0">
                  <a:solidFill>
                    <a:schemeClr val="tx1"/>
                  </a:solidFill>
                  <a:latin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decreasing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increasing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ndParaRPr>
              </a:p>
              <a:p>
                <a:pPr marL="342900" indent="-342900">
                  <a:buFont typeface="Arial" panose="020B0604020202020204" pitchFamily="34" charset="0"/>
                  <a:buChar char="•"/>
                </a:pPr>
                <a:endParaRPr lang="en-US" sz="2400"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76341" y="2098028"/>
                <a:ext cx="6832823" cy="4099572"/>
              </a:xfrm>
              <a:prstGeom prst="rect">
                <a:avLst/>
              </a:prstGeom>
              <a:blipFill>
                <a:blip r:embed="rId2"/>
                <a:stretch>
                  <a:fillRect l="-2587" t="-22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4"/>
                <a:ext cx="9663768" cy="430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𝐴𝑓𝑡𝑒𝑟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𝑚𝑜𝑑𝑒𝑙</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𝑦𝑜𝑢</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𝑢𝑛𝑎𝑐𝑐𝑒𝑝𝑡𝑒𝑑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𝑟𝑒𝑠𝑢𝑙𝑡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𝑛𝑒𝑤</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𝑑𝑎𝑡𝑎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𝑣𝑎𝑟𝑖𝑎𝑛𝑐𝑒</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4"/>
                <a:ext cx="9663768" cy="430512"/>
              </a:xfrm>
              <a:prstGeom prst="rect">
                <a:avLst/>
              </a:prstGeom>
              <a:blipFill>
                <a:blip r:embed="rId3"/>
                <a:stretch>
                  <a:fillRect l="-1450" r="-12295" b="-15493"/>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1611029"/>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You can try:</a:t>
            </a:r>
          </a:p>
        </p:txBody>
      </p:sp>
      <p:sp>
        <p:nvSpPr>
          <p:cNvPr id="15" name="TextBox 14">
            <a:extLst>
              <a:ext uri="{FF2B5EF4-FFF2-40B4-BE49-F238E27FC236}">
                <a16:creationId xmlns:a16="http://schemas.microsoft.com/office/drawing/2014/main" id="{10C7DD00-20C1-F9FB-8384-2D963293089D}"/>
              </a:ext>
            </a:extLst>
          </p:cNvPr>
          <p:cNvSpPr txBox="1"/>
          <p:nvPr/>
        </p:nvSpPr>
        <p:spPr>
          <a:xfrm>
            <a:off x="8081819" y="2669280"/>
            <a:ext cx="2498436" cy="1200329"/>
          </a:xfrm>
          <a:prstGeom prst="rect">
            <a:avLst/>
          </a:prstGeom>
          <a:noFill/>
          <a:ln>
            <a:solidFill>
              <a:schemeClr val="accent1"/>
            </a:solidFill>
          </a:ln>
        </p:spPr>
        <p:txBody>
          <a:bodyPr wrap="square" rtlCol="1" anchor="ctr" anchorCtr="0">
            <a:spAutoFit/>
          </a:bodyPr>
          <a:lstStyle/>
          <a:p>
            <a:pPr algn="ctr"/>
            <a:r>
              <a:rPr lang="en-US" dirty="0">
                <a:solidFill>
                  <a:srgbClr val="C00000"/>
                </a:solidFill>
              </a:rPr>
              <a:t>This are all very time consuming</a:t>
            </a:r>
          </a:p>
          <a:p>
            <a:pPr algn="ctr"/>
            <a:r>
              <a:rPr lang="en-US" dirty="0">
                <a:solidFill>
                  <a:srgbClr val="C00000"/>
                </a:solidFill>
              </a:rPr>
              <a:t>We should try something else</a:t>
            </a:r>
            <a:endParaRPr lang="he-IL" dirty="0">
              <a:solidFill>
                <a:srgbClr val="C00000"/>
              </a:solidFill>
            </a:endParaRPr>
          </a:p>
        </p:txBody>
      </p:sp>
    </p:spTree>
    <p:extLst>
      <p:ext uri="{BB962C8B-B14F-4D97-AF65-F5344CB8AC3E}">
        <p14:creationId xmlns:p14="http://schemas.microsoft.com/office/powerpoint/2010/main" val="153391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731263"/>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731263"/>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6842059"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6842059" cy="513669"/>
              </a:xfrm>
              <a:prstGeom prst="rect">
                <a:avLst/>
              </a:prstGeom>
              <a:blipFill>
                <a:blip r:embed="rId3"/>
                <a:stretch>
                  <a:fillRect l="-2048"/>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53836" y="3768543"/>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1" y="1681020"/>
            <a:ext cx="452577" cy="2244436"/>
          </a:xfrm>
          <a:prstGeom prst="rightBrace">
            <a:avLst>
              <a:gd name="adj1" fmla="val 6547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1" y="4521884"/>
            <a:ext cx="452577" cy="1181701"/>
          </a:xfrm>
          <a:prstGeom prst="rightBrace">
            <a:avLst>
              <a:gd name="adj1" fmla="val 3078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908515" y="2621660"/>
            <a:ext cx="5057028" cy="400110"/>
          </a:xfrm>
          <a:prstGeom prst="rect">
            <a:avLst/>
          </a:prstGeom>
          <a:noFill/>
        </p:spPr>
        <p:txBody>
          <a:bodyPr wrap="square" rtlCol="1">
            <a:spAutoFit/>
          </a:bodyPr>
          <a:lstStyle/>
          <a:p>
            <a:r>
              <a:rPr lang="en-US" sz="2000" dirty="0">
                <a:solidFill>
                  <a:srgbClr val="0077C8"/>
                </a:solidFill>
              </a:rPr>
              <a:t>Use 70%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777668" y="4933153"/>
            <a:ext cx="2466114" cy="400110"/>
          </a:xfrm>
          <a:prstGeom prst="rect">
            <a:avLst/>
          </a:prstGeom>
          <a:noFill/>
        </p:spPr>
        <p:txBody>
          <a:bodyPr wrap="square" rtlCol="1">
            <a:spAutoFit/>
          </a:bodyPr>
          <a:lstStyle/>
          <a:p>
            <a:r>
              <a:rPr lang="en-US" sz="2000" dirty="0">
                <a:solidFill>
                  <a:srgbClr val="0077C8"/>
                </a:solidFill>
              </a:rPr>
              <a:t>Use 30% of for testing</a:t>
            </a:r>
            <a:endParaRPr lang="he-IL" sz="2000" dirty="0">
              <a:solidFill>
                <a:srgbClr val="0077C8"/>
              </a:solidFill>
            </a:endParaRPr>
          </a:p>
        </p:txBody>
      </p:sp>
      <p:cxnSp>
        <p:nvCxnSpPr>
          <p:cNvPr id="21" name="Straight Connector 20">
            <a:extLst>
              <a:ext uri="{FF2B5EF4-FFF2-40B4-BE49-F238E27FC236}">
                <a16:creationId xmlns:a16="http://schemas.microsoft.com/office/drawing/2014/main" id="{ECE69FF1-7401-C912-5C0F-4A4366CC57EE}"/>
              </a:ext>
            </a:extLst>
          </p:cNvPr>
          <p:cNvCxnSpPr>
            <a:cxnSpLocks/>
          </p:cNvCxnSpPr>
          <p:nvPr/>
        </p:nvCxnSpPr>
        <p:spPr>
          <a:xfrm flipV="1">
            <a:off x="436196" y="4119416"/>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84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675847"/>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675847"/>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9261987"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𝑐𝑟𝑜𝑠𝑠</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𝑣𝑎𝑙𝑖𝑑𝑎𝑡𝑖𝑜𝑛</m:t>
                      </m:r>
                      <m:r>
                        <a:rPr lang="en-US" sz="2400" b="0" i="1" dirty="0" smtClean="0">
                          <a:solidFill>
                            <a:srgbClr val="0077C8"/>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9261987" cy="513669"/>
              </a:xfrm>
              <a:prstGeom prst="rect">
                <a:avLst/>
              </a:prstGeom>
              <a:blipFill>
                <a:blip r:embed="rId3"/>
                <a:stretch>
                  <a:fillRect l="-1513"/>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72309" y="3620120"/>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2" y="1847273"/>
            <a:ext cx="378690" cy="1181701"/>
          </a:xfrm>
          <a:prstGeom prst="rightBrace">
            <a:avLst>
              <a:gd name="adj1" fmla="val 3486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2" y="4521884"/>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845932" y="2213496"/>
            <a:ext cx="5057028" cy="400110"/>
          </a:xfrm>
          <a:prstGeom prst="rect">
            <a:avLst/>
          </a:prstGeom>
          <a:noFill/>
        </p:spPr>
        <p:txBody>
          <a:bodyPr wrap="square" rtlCol="1">
            <a:spAutoFit/>
          </a:bodyPr>
          <a:lstStyle/>
          <a:p>
            <a:r>
              <a:rPr lang="en-US" sz="2000" dirty="0">
                <a:solidFill>
                  <a:srgbClr val="0077C8"/>
                </a:solidFill>
              </a:rPr>
              <a:t>Use 60%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843754" y="4920988"/>
            <a:ext cx="2466114" cy="400110"/>
          </a:xfrm>
          <a:prstGeom prst="rect">
            <a:avLst/>
          </a:prstGeom>
          <a:noFill/>
        </p:spPr>
        <p:txBody>
          <a:bodyPr wrap="square" rtlCol="1">
            <a:spAutoFit/>
          </a:bodyPr>
          <a:lstStyle/>
          <a:p>
            <a:r>
              <a:rPr lang="en-US" sz="2000" dirty="0">
                <a:solidFill>
                  <a:srgbClr val="0077C8"/>
                </a:solidFill>
              </a:rPr>
              <a:t>Use 20% of for testing</a:t>
            </a:r>
            <a:endParaRPr lang="he-IL" sz="2000" dirty="0">
              <a:solidFill>
                <a:srgbClr val="0077C8"/>
              </a:solidFill>
            </a:endParaRPr>
          </a:p>
        </p:txBody>
      </p:sp>
      <p:sp>
        <p:nvSpPr>
          <p:cNvPr id="4" name="Right Brace 3">
            <a:extLst>
              <a:ext uri="{FF2B5EF4-FFF2-40B4-BE49-F238E27FC236}">
                <a16:creationId xmlns:a16="http://schemas.microsoft.com/office/drawing/2014/main" id="{3BEB2203-83E8-CC17-2866-7F24476A6B30}"/>
              </a:ext>
            </a:extLst>
          </p:cNvPr>
          <p:cNvSpPr/>
          <p:nvPr/>
        </p:nvSpPr>
        <p:spPr>
          <a:xfrm>
            <a:off x="3315857" y="3212333"/>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 name="TextBox 4">
            <a:extLst>
              <a:ext uri="{FF2B5EF4-FFF2-40B4-BE49-F238E27FC236}">
                <a16:creationId xmlns:a16="http://schemas.microsoft.com/office/drawing/2014/main" id="{5C21C4B8-1D94-0714-2666-48B0B020476D}"/>
              </a:ext>
            </a:extLst>
          </p:cNvPr>
          <p:cNvSpPr txBox="1"/>
          <p:nvPr/>
        </p:nvSpPr>
        <p:spPr>
          <a:xfrm>
            <a:off x="3836696" y="3453759"/>
            <a:ext cx="3496978" cy="707886"/>
          </a:xfrm>
          <a:prstGeom prst="rect">
            <a:avLst/>
          </a:prstGeom>
          <a:noFill/>
        </p:spPr>
        <p:txBody>
          <a:bodyPr wrap="square" rtlCol="1">
            <a:spAutoFit/>
          </a:bodyPr>
          <a:lstStyle/>
          <a:p>
            <a:r>
              <a:rPr lang="en-US" sz="2000" dirty="0">
                <a:solidFill>
                  <a:srgbClr val="0077C8"/>
                </a:solidFill>
              </a:rPr>
              <a:t>Use 20% of for cross validation, changing model, 𝜆 … </a:t>
            </a:r>
            <a:r>
              <a:rPr lang="en-US" sz="2000" dirty="0" err="1">
                <a:solidFill>
                  <a:srgbClr val="0077C8"/>
                </a:solidFill>
              </a:rPr>
              <a:t>etc</a:t>
            </a:r>
            <a:r>
              <a:rPr lang="en-US" sz="2000" dirty="0">
                <a:solidFill>
                  <a:srgbClr val="0077C8"/>
                </a:solidFill>
              </a:rPr>
              <a:t> </a:t>
            </a:r>
            <a:endParaRPr lang="he-IL" sz="2000" dirty="0">
              <a:solidFill>
                <a:srgbClr val="0077C8"/>
              </a:solidFill>
            </a:endParaRPr>
          </a:p>
        </p:txBody>
      </p:sp>
      <p:cxnSp>
        <p:nvCxnSpPr>
          <p:cNvPr id="6" name="Straight Connector 5">
            <a:extLst>
              <a:ext uri="{FF2B5EF4-FFF2-40B4-BE49-F238E27FC236}">
                <a16:creationId xmlns:a16="http://schemas.microsoft.com/office/drawing/2014/main" id="{4303FEA1-E05B-C6F7-9B2F-8B9365E7120D}"/>
              </a:ext>
            </a:extLst>
          </p:cNvPr>
          <p:cNvCxnSpPr>
            <a:cxnSpLocks/>
          </p:cNvCxnSpPr>
          <p:nvPr/>
        </p:nvCxnSpPr>
        <p:spPr>
          <a:xfrm flipV="1">
            <a:off x="545605" y="3084059"/>
            <a:ext cx="794261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78ABBF-C49D-6642-3DB6-A6220DA7B3CD}"/>
              </a:ext>
            </a:extLst>
          </p:cNvPr>
          <p:cNvCxnSpPr>
            <a:cxnSpLocks/>
          </p:cNvCxnSpPr>
          <p:nvPr/>
        </p:nvCxnSpPr>
        <p:spPr>
          <a:xfrm flipV="1">
            <a:off x="588926" y="4450534"/>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8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P spid="4" grpId="0" animBg="1"/>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41855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7150733F-4320-41B3-9CE1-ABA53335144E}"/>
              </a:ext>
            </a:extLst>
          </p:cNvPr>
          <p:cNvPicPr>
            <a:picLocks noChangeAspect="1"/>
          </p:cNvPicPr>
          <p:nvPr/>
        </p:nvPicPr>
        <p:blipFill>
          <a:blip r:embed="rId2"/>
          <a:stretch>
            <a:fillRect/>
          </a:stretch>
        </p:blipFill>
        <p:spPr>
          <a:xfrm>
            <a:off x="179132" y="980584"/>
            <a:ext cx="11603294" cy="5610900"/>
          </a:xfrm>
          <a:prstGeom prst="rect">
            <a:avLst/>
          </a:prstGeom>
        </p:spPr>
      </p:pic>
      <p:grpSp>
        <p:nvGrpSpPr>
          <p:cNvPr id="8" name="Group 7">
            <a:extLst>
              <a:ext uri="{FF2B5EF4-FFF2-40B4-BE49-F238E27FC236}">
                <a16:creationId xmlns:a16="http://schemas.microsoft.com/office/drawing/2014/main" id="{BE51157F-AD5D-43BA-B505-7FDAC9B7614A}"/>
              </a:ext>
            </a:extLst>
          </p:cNvPr>
          <p:cNvGrpSpPr/>
          <p:nvPr/>
        </p:nvGrpSpPr>
        <p:grpSpPr>
          <a:xfrm>
            <a:off x="5452456" y="2940869"/>
            <a:ext cx="646131" cy="673300"/>
            <a:chOff x="5452456" y="2940869"/>
            <a:chExt cx="646131" cy="673300"/>
          </a:xfrm>
        </p:grpSpPr>
        <p:sp>
          <p:nvSpPr>
            <p:cNvPr id="10" name="Rectangle 9">
              <a:extLst>
                <a:ext uri="{FF2B5EF4-FFF2-40B4-BE49-F238E27FC236}">
                  <a16:creationId xmlns:a16="http://schemas.microsoft.com/office/drawing/2014/main" id="{704B31AE-6782-4C70-805F-4C88F3E76F6E}"/>
                </a:ext>
              </a:extLst>
            </p:cNvPr>
            <p:cNvSpPr/>
            <p:nvPr/>
          </p:nvSpPr>
          <p:spPr>
            <a:xfrm rot="19771533">
              <a:off x="5452456" y="2940869"/>
              <a:ext cx="243514"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5" name="Rectangle 14">
              <a:extLst>
                <a:ext uri="{FF2B5EF4-FFF2-40B4-BE49-F238E27FC236}">
                  <a16:creationId xmlns:a16="http://schemas.microsoft.com/office/drawing/2014/main" id="{AD87682F-7B2D-48E6-8146-A5276410DF05}"/>
                </a:ext>
              </a:extLst>
            </p:cNvPr>
            <p:cNvSpPr/>
            <p:nvPr/>
          </p:nvSpPr>
          <p:spPr>
            <a:xfrm rot="19771533">
              <a:off x="5662675" y="3077519"/>
              <a:ext cx="185350"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9" name="Rectangle 18">
              <a:extLst>
                <a:ext uri="{FF2B5EF4-FFF2-40B4-BE49-F238E27FC236}">
                  <a16:creationId xmlns:a16="http://schemas.microsoft.com/office/drawing/2014/main" id="{FFC339E0-BB04-4E57-B3B6-94B9DF32E359}"/>
                </a:ext>
              </a:extLst>
            </p:cNvPr>
            <p:cNvSpPr/>
            <p:nvPr/>
          </p:nvSpPr>
          <p:spPr>
            <a:xfrm rot="19771533">
              <a:off x="5922371" y="3287096"/>
              <a:ext cx="176216"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5" name="Group 24">
            <a:extLst>
              <a:ext uri="{FF2B5EF4-FFF2-40B4-BE49-F238E27FC236}">
                <a16:creationId xmlns:a16="http://schemas.microsoft.com/office/drawing/2014/main" id="{F4ADEEAF-684F-4FEA-B579-203B55239777}"/>
              </a:ext>
            </a:extLst>
          </p:cNvPr>
          <p:cNvGrpSpPr/>
          <p:nvPr/>
        </p:nvGrpSpPr>
        <p:grpSpPr>
          <a:xfrm>
            <a:off x="6081790" y="3457481"/>
            <a:ext cx="819328" cy="620062"/>
            <a:chOff x="6081790" y="3457481"/>
            <a:chExt cx="819328" cy="620062"/>
          </a:xfrm>
        </p:grpSpPr>
        <p:sp>
          <p:nvSpPr>
            <p:cNvPr id="18" name="Rectangle 17">
              <a:extLst>
                <a:ext uri="{FF2B5EF4-FFF2-40B4-BE49-F238E27FC236}">
                  <a16:creationId xmlns:a16="http://schemas.microsoft.com/office/drawing/2014/main" id="{95D78C2C-4A9F-49B8-BD08-7A1769E43F7E}"/>
                </a:ext>
              </a:extLst>
            </p:cNvPr>
            <p:cNvSpPr/>
            <p:nvPr/>
          </p:nvSpPr>
          <p:spPr>
            <a:xfrm rot="19771533">
              <a:off x="6081790" y="34574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0" name="Rectangle 19">
              <a:extLst>
                <a:ext uri="{FF2B5EF4-FFF2-40B4-BE49-F238E27FC236}">
                  <a16:creationId xmlns:a16="http://schemas.microsoft.com/office/drawing/2014/main" id="{CC679D2A-5D8B-4261-97A6-B9780EF6625D}"/>
                </a:ext>
              </a:extLst>
            </p:cNvPr>
            <p:cNvSpPr/>
            <p:nvPr/>
          </p:nvSpPr>
          <p:spPr>
            <a:xfrm rot="19771533">
              <a:off x="6556536" y="3764955"/>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1" name="Rectangle 20">
              <a:extLst>
                <a:ext uri="{FF2B5EF4-FFF2-40B4-BE49-F238E27FC236}">
                  <a16:creationId xmlns:a16="http://schemas.microsoft.com/office/drawing/2014/main" id="{D4DC5191-54E2-422B-8D04-89366FB3CB6E}"/>
                </a:ext>
              </a:extLst>
            </p:cNvPr>
            <p:cNvSpPr/>
            <p:nvPr/>
          </p:nvSpPr>
          <p:spPr>
            <a:xfrm rot="19771533">
              <a:off x="6234190" y="36098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6" name="Group 25">
            <a:extLst>
              <a:ext uri="{FF2B5EF4-FFF2-40B4-BE49-F238E27FC236}">
                <a16:creationId xmlns:a16="http://schemas.microsoft.com/office/drawing/2014/main" id="{66CA7098-4EA4-4C01-9B4F-40A66C6EF24D}"/>
              </a:ext>
            </a:extLst>
          </p:cNvPr>
          <p:cNvGrpSpPr/>
          <p:nvPr/>
        </p:nvGrpSpPr>
        <p:grpSpPr>
          <a:xfrm>
            <a:off x="7096773" y="3901642"/>
            <a:ext cx="1766490" cy="629782"/>
            <a:chOff x="7096773" y="3901642"/>
            <a:chExt cx="1766490" cy="629782"/>
          </a:xfrm>
        </p:grpSpPr>
        <p:sp>
          <p:nvSpPr>
            <p:cNvPr id="22" name="Rectangle 21">
              <a:extLst>
                <a:ext uri="{FF2B5EF4-FFF2-40B4-BE49-F238E27FC236}">
                  <a16:creationId xmlns:a16="http://schemas.microsoft.com/office/drawing/2014/main" id="{67E2CDDE-E232-4B47-B21B-01D9AAB4EE70}"/>
                </a:ext>
              </a:extLst>
            </p:cNvPr>
            <p:cNvSpPr/>
            <p:nvPr/>
          </p:nvSpPr>
          <p:spPr>
            <a:xfrm rot="19771533">
              <a:off x="7096773" y="3901642"/>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3" name="Rectangle 22">
              <a:extLst>
                <a:ext uri="{FF2B5EF4-FFF2-40B4-BE49-F238E27FC236}">
                  <a16:creationId xmlns:a16="http://schemas.microsoft.com/office/drawing/2014/main" id="{5FBDB707-899F-48B0-B745-DD52311BD347}"/>
                </a:ext>
              </a:extLst>
            </p:cNvPr>
            <p:cNvSpPr/>
            <p:nvPr/>
          </p:nvSpPr>
          <p:spPr>
            <a:xfrm rot="19771533">
              <a:off x="8518681" y="4218836"/>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4" name="Rectangle 23">
              <a:extLst>
                <a:ext uri="{FF2B5EF4-FFF2-40B4-BE49-F238E27FC236}">
                  <a16:creationId xmlns:a16="http://schemas.microsoft.com/office/drawing/2014/main" id="{2D4503C8-397E-472A-96BC-FCCC86B1042A}"/>
                </a:ext>
              </a:extLst>
            </p:cNvPr>
            <p:cNvSpPr/>
            <p:nvPr/>
          </p:nvSpPr>
          <p:spPr>
            <a:xfrm rot="19771533">
              <a:off x="7807461" y="4054043"/>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sp>
        <p:nvSpPr>
          <p:cNvPr id="27" name="Freeform: Shape 26">
            <a:extLst>
              <a:ext uri="{FF2B5EF4-FFF2-40B4-BE49-F238E27FC236}">
                <a16:creationId xmlns:a16="http://schemas.microsoft.com/office/drawing/2014/main" id="{55D20B81-5012-4D10-A755-76D00DCC81FD}"/>
              </a:ext>
            </a:extLst>
          </p:cNvPr>
          <p:cNvSpPr/>
          <p:nvPr/>
        </p:nvSpPr>
        <p:spPr>
          <a:xfrm>
            <a:off x="5566299" y="3089429"/>
            <a:ext cx="3210872" cy="1429305"/>
          </a:xfrm>
          <a:custGeom>
            <a:avLst/>
            <a:gdLst>
              <a:gd name="connsiteX0" fmla="*/ 0 w 3210872"/>
              <a:gd name="connsiteY0" fmla="*/ 0 h 1429305"/>
              <a:gd name="connsiteX1" fmla="*/ 204186 w 3210872"/>
              <a:gd name="connsiteY1" fmla="*/ 159798 h 1429305"/>
              <a:gd name="connsiteX2" fmla="*/ 479394 w 3210872"/>
              <a:gd name="connsiteY2" fmla="*/ 408373 h 1429305"/>
              <a:gd name="connsiteX3" fmla="*/ 683581 w 3210872"/>
              <a:gd name="connsiteY3" fmla="*/ 506027 h 1429305"/>
              <a:gd name="connsiteX4" fmla="*/ 905522 w 3210872"/>
              <a:gd name="connsiteY4" fmla="*/ 710214 h 1429305"/>
              <a:gd name="connsiteX5" fmla="*/ 1154097 w 3210872"/>
              <a:gd name="connsiteY5" fmla="*/ 852256 h 1429305"/>
              <a:gd name="connsiteX6" fmla="*/ 1713390 w 3210872"/>
              <a:gd name="connsiteY6" fmla="*/ 976544 h 1429305"/>
              <a:gd name="connsiteX7" fmla="*/ 2441359 w 3210872"/>
              <a:gd name="connsiteY7" fmla="*/ 1145220 h 1429305"/>
              <a:gd name="connsiteX8" fmla="*/ 3124940 w 3210872"/>
              <a:gd name="connsiteY8" fmla="*/ 1287262 h 1429305"/>
              <a:gd name="connsiteX9" fmla="*/ 3178206 w 3210872"/>
              <a:gd name="connsiteY9" fmla="*/ 1429305 h 142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0872" h="1429305">
                <a:moveTo>
                  <a:pt x="0" y="0"/>
                </a:moveTo>
                <a:cubicBezTo>
                  <a:pt x="62143" y="45868"/>
                  <a:pt x="124287" y="91736"/>
                  <a:pt x="204186" y="159798"/>
                </a:cubicBezTo>
                <a:cubicBezTo>
                  <a:pt x="284085" y="227860"/>
                  <a:pt x="399495" y="350668"/>
                  <a:pt x="479394" y="408373"/>
                </a:cubicBezTo>
                <a:cubicBezTo>
                  <a:pt x="559293" y="466078"/>
                  <a:pt x="612560" y="455720"/>
                  <a:pt x="683581" y="506027"/>
                </a:cubicBezTo>
                <a:cubicBezTo>
                  <a:pt x="754602" y="556334"/>
                  <a:pt x="827103" y="652509"/>
                  <a:pt x="905522" y="710214"/>
                </a:cubicBezTo>
                <a:cubicBezTo>
                  <a:pt x="983941" y="767919"/>
                  <a:pt x="1019452" y="807868"/>
                  <a:pt x="1154097" y="852256"/>
                </a:cubicBezTo>
                <a:cubicBezTo>
                  <a:pt x="1288742" y="896644"/>
                  <a:pt x="1713390" y="976544"/>
                  <a:pt x="1713390" y="976544"/>
                </a:cubicBezTo>
                <a:lnTo>
                  <a:pt x="2441359" y="1145220"/>
                </a:lnTo>
                <a:cubicBezTo>
                  <a:pt x="2676617" y="1197006"/>
                  <a:pt x="3002132" y="1239915"/>
                  <a:pt x="3124940" y="1287262"/>
                </a:cubicBezTo>
                <a:cubicBezTo>
                  <a:pt x="3247748" y="1334609"/>
                  <a:pt x="3212977" y="1381957"/>
                  <a:pt x="3178206" y="1429305"/>
                </a:cubicBezTo>
              </a:path>
            </a:pathLst>
          </a:custGeom>
          <a:noFill/>
          <a:ln w="317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90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6</a:t>
            </a:r>
            <a:br>
              <a:rPr lang="en-US" dirty="0"/>
            </a:br>
            <a:r>
              <a:rPr lang="en-US" dirty="0"/>
              <a:t>Diagnostic Bias vs Variance</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3788132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5353246"/>
                <a:ext cx="10520170" cy="108300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Underfitting</a:t>
                </a:r>
                <a:r>
                  <a:rPr lang="en-US" sz="2000" dirty="0">
                    <a:solidFill>
                      <a:schemeClr val="tx1"/>
                    </a:solidFill>
                  </a:rPr>
                  <a:t>: the model suffer from high </a:t>
                </a:r>
                <a14:m>
                  <m:oMath xmlns:m="http://schemas.openxmlformats.org/officeDocument/2006/math">
                    <m:r>
                      <a:rPr lang="en-US" sz="2000" i="1">
                        <a:solidFill>
                          <a:schemeClr val="tx1"/>
                        </a:solidFill>
                        <a:latin typeface="Cambria Math" panose="02040503050406030204" pitchFamily="18" charset="0"/>
                      </a:rPr>
                      <m:t>𝐽</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𝜃</m:t>
                        </m:r>
                      </m:e>
                    </m:d>
                  </m:oMath>
                </a14:m>
                <a:r>
                  <a:rPr lang="en-US" sz="2000" dirty="0">
                    <a:solidFill>
                      <a:schemeClr val="tx1"/>
                    </a:solidFill>
                  </a:rPr>
                  <a:t> on training set, say the model is biased</a:t>
                </a:r>
              </a:p>
              <a:p>
                <a:pPr>
                  <a:spcAft>
                    <a:spcPts val="1800"/>
                  </a:spcAft>
                </a:pPr>
                <a:r>
                  <a:rPr lang="en-US" sz="2000" b="1" dirty="0">
                    <a:solidFill>
                      <a:schemeClr val="tx1"/>
                    </a:solidFill>
                  </a:rPr>
                  <a:t>Overfitting</a:t>
                </a:r>
                <a:r>
                  <a:rPr lang="en-US" sz="2000" dirty="0">
                    <a:solidFill>
                      <a:schemeClr val="tx1"/>
                    </a:solidFill>
                  </a:rPr>
                  <a:t>: the model low error on the training set but fail generalize on new examples.</a:t>
                </a:r>
              </a:p>
              <a:p>
                <a:pPr>
                  <a:spcAft>
                    <a:spcPts val="1800"/>
                  </a:spcAft>
                </a:pPr>
                <a:endParaRPr lang="en-US" sz="2000" dirty="0">
                  <a:solidFill>
                    <a:schemeClr val="tx1"/>
                  </a:solidFill>
                </a:endParaRPr>
              </a:p>
              <a:p>
                <a:pPr>
                  <a:spcAft>
                    <a:spcPts val="1800"/>
                  </a:spcAft>
                </a:pPr>
                <a:endParaRPr lang="en-US" sz="2000" dirty="0">
                  <a:solidFill>
                    <a:schemeClr val="tx1"/>
                  </a:solidFill>
                </a:endParaRPr>
              </a:p>
              <a:p>
                <a:pPr>
                  <a:spcAft>
                    <a:spcPts val="1800"/>
                  </a:spcAft>
                </a:pPr>
                <a:endParaRPr lang="en-US" sz="2000"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5353246"/>
                <a:ext cx="10520170" cy="1083005"/>
              </a:xfrm>
              <a:prstGeom prst="roundRect">
                <a:avLst/>
              </a:prstGeom>
              <a:blipFill>
                <a:blip r:embed="rId5"/>
                <a:stretch>
                  <a:fillRect l="-58" b="-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EB75982-8312-5925-19EB-97FDE65AB4A4}"/>
                  </a:ext>
                </a:extLst>
              </p:cNvPr>
              <p:cNvSpPr/>
              <p:nvPr/>
            </p:nvSpPr>
            <p:spPr>
              <a:xfrm>
                <a:off x="1829630" y="439862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EEB75982-8312-5925-19EB-97FDE65AB4A4}"/>
                  </a:ext>
                </a:extLst>
              </p:cNvPr>
              <p:cNvSpPr>
                <a:spLocks noRot="1" noChangeAspect="1" noMove="1" noResize="1" noEditPoints="1" noAdjustHandles="1" noChangeArrowheads="1" noChangeShapeType="1" noTextEdit="1"/>
              </p:cNvSpPr>
              <p:nvPr/>
            </p:nvSpPr>
            <p:spPr>
              <a:xfrm>
                <a:off x="1829630" y="4398621"/>
                <a:ext cx="708554" cy="471180"/>
              </a:xfrm>
              <a:prstGeom prst="rect">
                <a:avLst/>
              </a:prstGeom>
              <a:blipFill>
                <a:blip r:embed="rId6"/>
                <a:stretch>
                  <a:fillRect l="-6897" r="-689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B649F1D-D967-9308-C6F7-9DC6AE8A98EF}"/>
                  </a:ext>
                </a:extLst>
              </p:cNvPr>
              <p:cNvSpPr/>
              <p:nvPr/>
            </p:nvSpPr>
            <p:spPr>
              <a:xfrm>
                <a:off x="5193197" y="442121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7B649F1D-D967-9308-C6F7-9DC6AE8A98EF}"/>
                  </a:ext>
                </a:extLst>
              </p:cNvPr>
              <p:cNvSpPr>
                <a:spLocks noRot="1" noChangeAspect="1" noMove="1" noResize="1" noEditPoints="1" noAdjustHandles="1" noChangeArrowheads="1" noChangeShapeType="1" noTextEdit="1"/>
              </p:cNvSpPr>
              <p:nvPr/>
            </p:nvSpPr>
            <p:spPr>
              <a:xfrm>
                <a:off x="5193197" y="4421211"/>
                <a:ext cx="708554" cy="471180"/>
              </a:xfrm>
              <a:prstGeom prst="rect">
                <a:avLst/>
              </a:prstGeom>
              <a:blipFill>
                <a:blip r:embed="rId7"/>
                <a:stretch>
                  <a:fillRect l="-6897" r="-603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64D8D9B-0F26-2130-1607-90CBC5A3617E}"/>
                  </a:ext>
                </a:extLst>
              </p:cNvPr>
              <p:cNvSpPr/>
              <p:nvPr/>
            </p:nvSpPr>
            <p:spPr>
              <a:xfrm>
                <a:off x="8715339" y="4493502"/>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4</m:t>
                      </m:r>
                    </m:oMath>
                  </m:oMathPara>
                </a14:m>
                <a:endParaRPr lang="en-US" baseline="-10000" dirty="0">
                  <a:solidFill>
                    <a:schemeClr val="tx1"/>
                  </a:solidFill>
                </a:endParaRPr>
              </a:p>
            </p:txBody>
          </p:sp>
        </mc:Choice>
        <mc:Fallback xmlns="">
          <p:sp>
            <p:nvSpPr>
              <p:cNvPr id="9" name="Rectangle 8">
                <a:extLst>
                  <a:ext uri="{FF2B5EF4-FFF2-40B4-BE49-F238E27FC236}">
                    <a16:creationId xmlns:a16="http://schemas.microsoft.com/office/drawing/2014/main" id="{164D8D9B-0F26-2130-1607-90CBC5A3617E}"/>
                  </a:ext>
                </a:extLst>
              </p:cNvPr>
              <p:cNvSpPr>
                <a:spLocks noRot="1" noChangeAspect="1" noMove="1" noResize="1" noEditPoints="1" noAdjustHandles="1" noChangeArrowheads="1" noChangeShapeType="1" noTextEdit="1"/>
              </p:cNvSpPr>
              <p:nvPr/>
            </p:nvSpPr>
            <p:spPr>
              <a:xfrm>
                <a:off x="8715339" y="4493502"/>
                <a:ext cx="708554" cy="471180"/>
              </a:xfrm>
              <a:prstGeom prst="rect">
                <a:avLst/>
              </a:prstGeom>
              <a:blipFill>
                <a:blip r:embed="rId8"/>
                <a:stretch>
                  <a:fillRect l="-6897" r="-6034"/>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6419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b="0" dirty="0">
                    <a:solidFill>
                      <a:schemeClr val="tx1"/>
                    </a:solidFill>
                    <a:ea typeface="Cambria Math" panose="02040503050406030204" pitchFamily="18" charset="0"/>
                  </a:rPr>
                  <a:t>Cross Validation error: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25BCE18-08B0-0439-CF25-0184BB5419AF}"/>
              </a:ext>
            </a:extLst>
          </p:cNvPr>
          <p:cNvGrpSpPr/>
          <p:nvPr/>
        </p:nvGrpSpPr>
        <p:grpSpPr>
          <a:xfrm>
            <a:off x="491613" y="4156364"/>
            <a:ext cx="2201711" cy="1741616"/>
            <a:chOff x="491613" y="4164676"/>
            <a:chExt cx="2350138" cy="1733304"/>
          </a:xfrm>
        </p:grpSpPr>
        <p:pic>
          <p:nvPicPr>
            <p:cNvPr id="13" name="Picture 12">
              <a:extLst>
                <a:ext uri="{FF2B5EF4-FFF2-40B4-BE49-F238E27FC236}">
                  <a16:creationId xmlns:a16="http://schemas.microsoft.com/office/drawing/2014/main" id="{DC8EF087-0DA3-4BCD-8D86-C7804B030AC8}"/>
                </a:ext>
              </a:extLst>
            </p:cNvPr>
            <p:cNvPicPr>
              <a:picLocks noChangeAspect="1"/>
            </p:cNvPicPr>
            <p:nvPr/>
          </p:nvPicPr>
          <p:blipFill>
            <a:blip r:embed="rId3"/>
            <a:stretch>
              <a:fillRect/>
            </a:stretch>
          </p:blipFill>
          <p:spPr>
            <a:xfrm>
              <a:off x="491613" y="4164676"/>
              <a:ext cx="2350138" cy="1733304"/>
            </a:xfrm>
            <a:prstGeom prst="rect">
              <a:avLst/>
            </a:prstGeom>
          </p:spPr>
        </p:pic>
        <p:cxnSp>
          <p:nvCxnSpPr>
            <p:cNvPr id="14" name="Straight Connector 13">
              <a:extLst>
                <a:ext uri="{FF2B5EF4-FFF2-40B4-BE49-F238E27FC236}">
                  <a16:creationId xmlns:a16="http://schemas.microsoft.com/office/drawing/2014/main" id="{55C380CE-54D6-6C4C-831C-62A69B35CDA3}"/>
                </a:ext>
              </a:extLst>
            </p:cNvPr>
            <p:cNvCxnSpPr>
              <a:cxnSpLocks/>
            </p:cNvCxnSpPr>
            <p:nvPr/>
          </p:nvCxnSpPr>
          <p:spPr>
            <a:xfrm flipV="1">
              <a:off x="958715" y="4613564"/>
              <a:ext cx="1285721" cy="826229"/>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896CF59-8FD3-E86C-F793-81E3521EE38D}"/>
              </a:ext>
            </a:extLst>
          </p:cNvPr>
          <p:cNvGrpSpPr/>
          <p:nvPr/>
        </p:nvGrpSpPr>
        <p:grpSpPr>
          <a:xfrm>
            <a:off x="9454038" y="4260527"/>
            <a:ext cx="1893916" cy="1614407"/>
            <a:chOff x="9154204" y="4320100"/>
            <a:chExt cx="2199596" cy="1741616"/>
          </a:xfrm>
        </p:grpSpPr>
        <p:pic>
          <p:nvPicPr>
            <p:cNvPr id="21" name="Picture 20">
              <a:extLst>
                <a:ext uri="{FF2B5EF4-FFF2-40B4-BE49-F238E27FC236}">
                  <a16:creationId xmlns:a16="http://schemas.microsoft.com/office/drawing/2014/main" id="{F88BEB17-F6A7-5D95-9A13-C8EBCE245249}"/>
                </a:ext>
              </a:extLst>
            </p:cNvPr>
            <p:cNvPicPr>
              <a:picLocks noChangeAspect="1"/>
            </p:cNvPicPr>
            <p:nvPr/>
          </p:nvPicPr>
          <p:blipFill>
            <a:blip r:embed="rId4"/>
            <a:stretch>
              <a:fillRect/>
            </a:stretch>
          </p:blipFill>
          <p:spPr>
            <a:xfrm>
              <a:off x="9154204" y="4320100"/>
              <a:ext cx="2199596" cy="1741616"/>
            </a:xfrm>
            <a:prstGeom prst="rect">
              <a:avLst/>
            </a:prstGeom>
          </p:spPr>
        </p:pic>
        <p:sp>
          <p:nvSpPr>
            <p:cNvPr id="22" name="Freeform: Shape 21">
              <a:extLst>
                <a:ext uri="{FF2B5EF4-FFF2-40B4-BE49-F238E27FC236}">
                  <a16:creationId xmlns:a16="http://schemas.microsoft.com/office/drawing/2014/main" id="{A868CF4B-51A1-6FD9-6DEE-E92DA08697E4}"/>
                </a:ext>
              </a:extLst>
            </p:cNvPr>
            <p:cNvSpPr/>
            <p:nvPr/>
          </p:nvSpPr>
          <p:spPr>
            <a:xfrm>
              <a:off x="9348355" y="4381376"/>
              <a:ext cx="2005445" cy="1282248"/>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E8FF7B64-EC90-5004-253E-26563C276A5A}"/>
              </a:ext>
            </a:extLst>
          </p:cNvPr>
          <p:cNvGrpSpPr/>
          <p:nvPr/>
        </p:nvGrpSpPr>
        <p:grpSpPr>
          <a:xfrm>
            <a:off x="2362194" y="1812176"/>
            <a:ext cx="6665428" cy="4560994"/>
            <a:chOff x="2362194" y="1812176"/>
            <a:chExt cx="6665428" cy="5001542"/>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362194" y="1812176"/>
              <a:ext cx="6665428" cy="5001542"/>
              <a:chOff x="2362194" y="1812176"/>
              <a:chExt cx="6665428" cy="5001542"/>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362194" y="3258064"/>
                <a:ext cx="461665" cy="652552"/>
              </a:xfrm>
              <a:prstGeom prst="rect">
                <a:avLst/>
              </a:prstGeom>
              <a:noFill/>
            </p:spPr>
            <p:txBody>
              <a:bodyPr vert="eaVert" wrap="square" rtlCol="1">
                <a:spAutoFit/>
              </a:bodyPr>
              <a:lstStyle/>
              <a:p>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4560850" y="6444386"/>
                <a:ext cx="2568633" cy="369332"/>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3027616" y="6061715"/>
              <a:ext cx="399078" cy="276999"/>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8070034" y="6071323"/>
              <a:ext cx="399078" cy="276999"/>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5"/>
                  <a:stretch>
                    <a:fillRect/>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6"/>
                  <a:stretch>
                    <a:fillRect b="-1887"/>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399078" cy="276999"/>
            </a:xfrm>
            <a:prstGeom prst="rect">
              <a:avLst/>
            </a:prstGeom>
            <a:noFill/>
          </p:spPr>
          <p:txBody>
            <a:bodyPr wrap="square" lIns="0" tIns="0" rIns="0" bIns="0" rtlCol="1">
              <a:spAutoFit/>
            </a:bodyPr>
            <a:lstStyle/>
            <a:p>
              <a:pPr algn="ctr"/>
              <a:r>
                <a:rPr lang="en-US" dirty="0"/>
                <a:t>d=2</a:t>
              </a:r>
              <a:endParaRPr lang="he-IL" dirty="0"/>
            </a:p>
          </p:txBody>
        </p:sp>
      </p:grpSp>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433505" cy="4196768"/>
            <a:chOff x="6327538" y="1763009"/>
            <a:chExt cx="2433505"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281138"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spTree>
    <p:extLst>
      <p:ext uri="{BB962C8B-B14F-4D97-AF65-F5344CB8AC3E}">
        <p14:creationId xmlns:p14="http://schemas.microsoft.com/office/powerpoint/2010/main" val="255992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4" name="Group 3">
            <a:extLst>
              <a:ext uri="{FF2B5EF4-FFF2-40B4-BE49-F238E27FC236}">
                <a16:creationId xmlns:a16="http://schemas.microsoft.com/office/drawing/2014/main" id="{B1CFE6B2-C2B2-82F3-E83E-206F89159F1F}"/>
              </a:ext>
            </a:extLst>
          </p:cNvPr>
          <p:cNvGrpSpPr/>
          <p:nvPr/>
        </p:nvGrpSpPr>
        <p:grpSpPr>
          <a:xfrm>
            <a:off x="434397" y="1870872"/>
            <a:ext cx="5541530" cy="4546599"/>
            <a:chOff x="2286122" y="1719584"/>
            <a:chExt cx="6741500" cy="4848665"/>
          </a:xfrm>
        </p:grpSpPr>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a:extLst>
                <a:ext uri="{FF2B5EF4-FFF2-40B4-BE49-F238E27FC236}">
                  <a16:creationId xmlns:a16="http://schemas.microsoft.com/office/drawing/2014/main" id="{A2A4F9D1-687C-318D-9FCE-90ADB54F582D}"/>
                </a:ext>
              </a:extLst>
            </p:cNvPr>
            <p:cNvGrpSpPr/>
            <p:nvPr/>
          </p:nvGrpSpPr>
          <p:grpSpPr>
            <a:xfrm>
              <a:off x="2286122" y="1719584"/>
              <a:ext cx="6741500" cy="4848665"/>
              <a:chOff x="2286122" y="1719584"/>
              <a:chExt cx="6741500" cy="4848665"/>
            </a:xfrm>
          </p:grpSpPr>
          <p:grpSp>
            <p:nvGrpSpPr>
              <p:cNvPr id="43" name="Group 42">
                <a:extLst>
                  <a:ext uri="{FF2B5EF4-FFF2-40B4-BE49-F238E27FC236}">
                    <a16:creationId xmlns:a16="http://schemas.microsoft.com/office/drawing/2014/main" id="{E8FF7B64-EC90-5004-253E-26563C276A5A}"/>
                  </a:ext>
                </a:extLst>
              </p:cNvPr>
              <p:cNvGrpSpPr/>
              <p:nvPr/>
            </p:nvGrpSpPr>
            <p:grpSpPr>
              <a:xfrm>
                <a:off x="2286122" y="1812176"/>
                <a:ext cx="6741500" cy="4756073"/>
                <a:chOff x="2286122" y="1812176"/>
                <a:chExt cx="6741500" cy="5215463"/>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286122" y="1812176"/>
                  <a:ext cx="6741500" cy="5215463"/>
                  <a:chOff x="2286122" y="1812176"/>
                  <a:chExt cx="6741500" cy="5215463"/>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3731935" y="6595725"/>
                    <a:ext cx="3336985" cy="431914"/>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2948178" y="6082536"/>
                  <a:ext cx="596391" cy="323935"/>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7898263" y="6049721"/>
                  <a:ext cx="570849" cy="323935"/>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3"/>
                      <a:stretch>
                        <a:fillRect r="-474"/>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4"/>
                      <a:stretch>
                        <a:fillRect b="-2970"/>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648463" cy="323935"/>
                </a:xfrm>
                <a:prstGeom prst="rect">
                  <a:avLst/>
                </a:prstGeom>
                <a:noFill/>
              </p:spPr>
              <p:txBody>
                <a:bodyPr wrap="square" lIns="0" tIns="0" rIns="0" bIns="0" rtlCol="1">
                  <a:spAutoFit/>
                </a:bodyPr>
                <a:lstStyle/>
                <a:p>
                  <a:pPr algn="ctr"/>
                  <a:r>
                    <a:rPr lang="en-US" dirty="0"/>
                    <a:t>d=2</a:t>
                  </a:r>
                  <a:endParaRPr lang="he-IL" dirty="0"/>
                </a:p>
              </p:txBody>
            </p:sp>
          </p:gr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509131" cy="4196768"/>
                <a:chOff x="6327538" y="1763009"/>
                <a:chExt cx="2509131"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356764"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5"/>
                <a:stretch>
                  <a:fillRect l="-4202"/>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5984077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 as function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sp>
        <p:nvSpPr>
          <p:cNvPr id="44" name="Oval 43">
            <a:extLst>
              <a:ext uri="{FF2B5EF4-FFF2-40B4-BE49-F238E27FC236}">
                <a16:creationId xmlns:a16="http://schemas.microsoft.com/office/drawing/2014/main" id="{0B777E36-5133-820D-C004-307572732DF3}"/>
              </a:ext>
            </a:extLst>
          </p:cNvPr>
          <p:cNvSpPr/>
          <p:nvPr/>
        </p:nvSpPr>
        <p:spPr>
          <a:xfrm>
            <a:off x="1530995" y="535738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3"/>
                <a:stretch>
                  <a:fillRect l="-4202"/>
                </a:stretch>
              </a:blipFill>
              <a:ln>
                <a:noFill/>
              </a:ln>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00F5374B-6759-065F-760F-3A644690FF44}"/>
              </a:ext>
            </a:extLst>
          </p:cNvPr>
          <p:cNvGrpSpPr/>
          <p:nvPr/>
        </p:nvGrpSpPr>
        <p:grpSpPr>
          <a:xfrm>
            <a:off x="905448" y="1843066"/>
            <a:ext cx="5541530" cy="4285403"/>
            <a:chOff x="905448" y="1843066"/>
            <a:chExt cx="5541530" cy="4285403"/>
          </a:xfrm>
        </p:grpSpPr>
        <p:grpSp>
          <p:nvGrpSpPr>
            <p:cNvPr id="15" name="Group 14">
              <a:extLst>
                <a:ext uri="{FF2B5EF4-FFF2-40B4-BE49-F238E27FC236}">
                  <a16:creationId xmlns:a16="http://schemas.microsoft.com/office/drawing/2014/main" id="{DE1EAE6D-F48C-BA9D-B76F-7F5AD8F95ACD}"/>
                </a:ext>
              </a:extLst>
            </p:cNvPr>
            <p:cNvGrpSpPr/>
            <p:nvPr/>
          </p:nvGrpSpPr>
          <p:grpSpPr>
            <a:xfrm>
              <a:off x="1515463" y="2007277"/>
              <a:ext cx="3099143" cy="2517557"/>
              <a:chOff x="1112079" y="2000185"/>
              <a:chExt cx="3099143" cy="2517557"/>
            </a:xfrm>
          </p:grpSpPr>
          <p:sp>
            <p:nvSpPr>
              <p:cNvPr id="45" name="Oval 44">
                <a:extLst>
                  <a:ext uri="{FF2B5EF4-FFF2-40B4-BE49-F238E27FC236}">
                    <a16:creationId xmlns:a16="http://schemas.microsoft.com/office/drawing/2014/main" id="{59821CB8-A6B2-97AE-CE74-B30B771B8936}"/>
                  </a:ext>
                </a:extLst>
              </p:cNvPr>
              <p:cNvSpPr/>
              <p:nvPr/>
            </p:nvSpPr>
            <p:spPr>
              <a:xfrm>
                <a:off x="1112079" y="2000185"/>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14" name="Group 13">
                <a:extLst>
                  <a:ext uri="{FF2B5EF4-FFF2-40B4-BE49-F238E27FC236}">
                    <a16:creationId xmlns:a16="http://schemas.microsoft.com/office/drawing/2014/main" id="{3FE69171-D64B-1B4C-1FC3-2080D65BD57A}"/>
                  </a:ext>
                </a:extLst>
              </p:cNvPr>
              <p:cNvGrpSpPr/>
              <p:nvPr/>
            </p:nvGrpSpPr>
            <p:grpSpPr>
              <a:xfrm>
                <a:off x="2268586" y="2135553"/>
                <a:ext cx="1942636" cy="2382189"/>
                <a:chOff x="2268586" y="2135553"/>
                <a:chExt cx="1942636" cy="2382189"/>
              </a:xfrm>
            </p:grpSpPr>
            <p:sp>
              <p:nvSpPr>
                <p:cNvPr id="46" name="Oval 45">
                  <a:extLst>
                    <a:ext uri="{FF2B5EF4-FFF2-40B4-BE49-F238E27FC236}">
                      <a16:creationId xmlns:a16="http://schemas.microsoft.com/office/drawing/2014/main" id="{C13CAA99-3A7D-8E5A-E8EC-B34E9C92D31B}"/>
                    </a:ext>
                  </a:extLst>
                </p:cNvPr>
                <p:cNvSpPr/>
                <p:nvPr/>
              </p:nvSpPr>
              <p:spPr>
                <a:xfrm>
                  <a:off x="3992935" y="2135553"/>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4110392" y="221249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2268586" y="4386479"/>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13" name="Group 12">
              <a:extLst>
                <a:ext uri="{FF2B5EF4-FFF2-40B4-BE49-F238E27FC236}">
                  <a16:creationId xmlns:a16="http://schemas.microsoft.com/office/drawing/2014/main" id="{ED5109E1-789D-B9AE-9CEF-0483E9CE640B}"/>
                </a:ext>
              </a:extLst>
            </p:cNvPr>
            <p:cNvGrpSpPr/>
            <p:nvPr/>
          </p:nvGrpSpPr>
          <p:grpSpPr>
            <a:xfrm>
              <a:off x="905448" y="1843066"/>
              <a:ext cx="5541530" cy="4285403"/>
              <a:chOff x="434397" y="1835457"/>
              <a:chExt cx="5541530" cy="4285403"/>
            </a:xfrm>
          </p:grpSpPr>
          <p:sp>
            <p:nvSpPr>
              <p:cNvPr id="49" name="Oval 48">
                <a:extLst>
                  <a:ext uri="{FF2B5EF4-FFF2-40B4-BE49-F238E27FC236}">
                    <a16:creationId xmlns:a16="http://schemas.microsoft.com/office/drawing/2014/main" id="{E2F463E0-BFE7-7C7F-0362-FBCEF26D12CB}"/>
                  </a:ext>
                </a:extLst>
              </p:cNvPr>
              <p:cNvSpPr/>
              <p:nvPr/>
            </p:nvSpPr>
            <p:spPr>
              <a:xfrm>
                <a:off x="2204358" y="5069223"/>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Group 11">
                <a:extLst>
                  <a:ext uri="{FF2B5EF4-FFF2-40B4-BE49-F238E27FC236}">
                    <a16:creationId xmlns:a16="http://schemas.microsoft.com/office/drawing/2014/main" id="{18514FD6-DB9E-5878-8B47-D1AA6A1417C9}"/>
                  </a:ext>
                </a:extLst>
              </p:cNvPr>
              <p:cNvGrpSpPr/>
              <p:nvPr/>
            </p:nvGrpSpPr>
            <p:grpSpPr>
              <a:xfrm>
                <a:off x="434397" y="1835457"/>
                <a:ext cx="5541530" cy="4285403"/>
                <a:chOff x="434397" y="1835457"/>
                <a:chExt cx="5541530" cy="4285403"/>
              </a:xfrm>
            </p:grpSpPr>
            <p:grpSp>
              <p:nvGrpSpPr>
                <p:cNvPr id="11" name="Group 10">
                  <a:extLst>
                    <a:ext uri="{FF2B5EF4-FFF2-40B4-BE49-F238E27FC236}">
                      <a16:creationId xmlns:a16="http://schemas.microsoft.com/office/drawing/2014/main" id="{818FDA8E-D524-6911-F1CF-5287E7CEC4DA}"/>
                    </a:ext>
                  </a:extLst>
                </p:cNvPr>
                <p:cNvGrpSpPr/>
                <p:nvPr/>
              </p:nvGrpSpPr>
              <p:grpSpPr>
                <a:xfrm>
                  <a:off x="434397" y="1835457"/>
                  <a:ext cx="5541530" cy="4285403"/>
                  <a:chOff x="434397" y="1835457"/>
                  <a:chExt cx="5541530" cy="4285403"/>
                </a:xfrm>
              </p:grpSpPr>
              <p:grpSp>
                <p:nvGrpSpPr>
                  <p:cNvPr id="8" name="Group 7">
                    <a:extLst>
                      <a:ext uri="{FF2B5EF4-FFF2-40B4-BE49-F238E27FC236}">
                        <a16:creationId xmlns:a16="http://schemas.microsoft.com/office/drawing/2014/main" id="{D0EED1D0-E9B1-36E0-2660-6B228DF3ADF6}"/>
                      </a:ext>
                    </a:extLst>
                  </p:cNvPr>
                  <p:cNvGrpSpPr/>
                  <p:nvPr/>
                </p:nvGrpSpPr>
                <p:grpSpPr>
                  <a:xfrm>
                    <a:off x="434397" y="1957696"/>
                    <a:ext cx="5541530" cy="4163164"/>
                    <a:chOff x="434397" y="1957696"/>
                    <a:chExt cx="5541530" cy="4163164"/>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434397" y="1957696"/>
                      <a:ext cx="5541530" cy="4163164"/>
                      <a:chOff x="2286122" y="1812176"/>
                      <a:chExt cx="6741500" cy="4868594"/>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48EAB54-22EE-B86D-47EF-E7B66F9AA3DF}"/>
                              </a:ext>
                            </a:extLst>
                          </p:cNvPr>
                          <p:cNvSpPr txBox="1"/>
                          <p:nvPr/>
                        </p:nvSpPr>
                        <p:spPr>
                          <a:xfrm>
                            <a:off x="4082030" y="6248856"/>
                            <a:ext cx="2327225" cy="431914"/>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sz="1800" b="0" i="1" dirty="0" smtClean="0">
                                      <a:solidFill>
                                        <a:schemeClr val="tx1"/>
                                      </a:solidFill>
                                      <a:latin typeface="Cambria Math" panose="02040503050406030204" pitchFamily="18" charset="0"/>
                                    </a:rPr>
                                    <m:t>𝑟𝑒𝑔𝑢𝑙𝑎𝑟𝑖𝑧𝑎𝑡𝑖𝑜𝑛</m:t>
                                  </m:r>
                                  <m:r>
                                    <a:rPr lang="en-US" sz="1800" b="0" i="1" dirty="0" smtClean="0">
                                      <a:solidFill>
                                        <a:schemeClr val="tx1"/>
                                      </a:solidFill>
                                      <a:latin typeface="Cambria Math" panose="02040503050406030204" pitchFamily="18" charset="0"/>
                                    </a:rPr>
                                    <m:t> </m:t>
                                  </m:r>
                                  <m:r>
                                    <a:rPr lang="en-US" sz="1800" b="0" i="1" dirty="0" smtClean="0">
                                      <a:solidFill>
                                        <a:srgbClr val="0077C8"/>
                                      </a:solidFill>
                                      <a:latin typeface="Cambria Math" panose="02040503050406030204" pitchFamily="18" charset="0"/>
                                      <a:ea typeface="Cambria Math" panose="02040503050406030204" pitchFamily="18" charset="0"/>
                                    </a:rPr>
                                    <m:t>𝜆</m:t>
                                  </m:r>
                                </m:oMath>
                              </m:oMathPara>
                            </a14:m>
                            <a:endParaRPr lang="en-US" sz="1800" b="0" dirty="0">
                              <a:solidFill>
                                <a:schemeClr val="tx1"/>
                              </a:solidFill>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948EAB54-22EE-B86D-47EF-E7B66F9AA3DF}"/>
                              </a:ext>
                            </a:extLst>
                          </p:cNvPr>
                          <p:cNvSpPr txBox="1">
                            <a:spLocks noRot="1" noChangeAspect="1" noMove="1" noResize="1" noEditPoints="1" noAdjustHandles="1" noChangeArrowheads="1" noChangeShapeType="1" noTextEdit="1"/>
                          </p:cNvSpPr>
                          <p:nvPr/>
                        </p:nvSpPr>
                        <p:spPr>
                          <a:xfrm>
                            <a:off x="4082030" y="6248856"/>
                            <a:ext cx="2327225" cy="431914"/>
                          </a:xfrm>
                          <a:prstGeom prst="rect">
                            <a:avLst/>
                          </a:prstGeom>
                          <a:blipFill>
                            <a:blip r:embed="rId4"/>
                            <a:stretch>
                              <a:fillRect l="-955" b="-13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blipFill>
                          <a:blip r:embed="rId5"/>
                          <a:stretch>
                            <a:fillRect r="-532"/>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1128993" y="2050892"/>
                      <a:ext cx="2907857" cy="2410521"/>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blipFill>
                          <a:blip r:embed="rId6"/>
                          <a:stretch>
                            <a:fillRect b="-3960"/>
                          </a:stretch>
                        </a:blipFill>
                        <a:ln w="19050">
                          <a:solidFill>
                            <a:srgbClr val="7030A0"/>
                          </a:solidFill>
                          <a:tailEnd type="triangle"/>
                        </a:ln>
                      </p:spPr>
                      <p:txBody>
                        <a:bodyPr/>
                        <a:lstStyle/>
                        <a:p>
                          <a:r>
                            <a:rPr lang="he-IL">
                              <a:noFill/>
                            </a:rPr>
                            <a:t> </a:t>
                          </a:r>
                        </a:p>
                      </p:txBody>
                    </p:sp>
                  </mc:Fallback>
                </mc:AlternateContent>
              </p:grpSp>
              <p:grpSp>
                <p:nvGrpSpPr>
                  <p:cNvPr id="9" name="Group 8">
                    <a:extLst>
                      <a:ext uri="{FF2B5EF4-FFF2-40B4-BE49-F238E27FC236}">
                        <a16:creationId xmlns:a16="http://schemas.microsoft.com/office/drawing/2014/main" id="{DC9997B5-211C-3C7E-D7F7-00D2CC610EE0}"/>
                      </a:ext>
                    </a:extLst>
                  </p:cNvPr>
                  <p:cNvGrpSpPr/>
                  <p:nvPr/>
                </p:nvGrpSpPr>
                <p:grpSpPr>
                  <a:xfrm>
                    <a:off x="1010895" y="1835457"/>
                    <a:ext cx="4502464" cy="3935314"/>
                    <a:chOff x="1010895" y="1835457"/>
                    <a:chExt cx="4502464" cy="3935314"/>
                  </a:xfrm>
                </p:grpSpPr>
                <p:grpSp>
                  <p:nvGrpSpPr>
                    <p:cNvPr id="55" name="Group 54">
                      <a:extLst>
                        <a:ext uri="{FF2B5EF4-FFF2-40B4-BE49-F238E27FC236}">
                          <a16:creationId xmlns:a16="http://schemas.microsoft.com/office/drawing/2014/main" id="{DDE2F762-1C7A-D624-9B5E-0C66E86724EA}"/>
                        </a:ext>
                      </a:extLst>
                    </p:cNvPr>
                    <p:cNvGrpSpPr/>
                    <p:nvPr/>
                  </p:nvGrpSpPr>
                  <p:grpSpPr>
                    <a:xfrm>
                      <a:off x="3749500" y="1890607"/>
                      <a:ext cx="1763859" cy="3876417"/>
                      <a:chOff x="3745322" y="1995416"/>
                      <a:chExt cx="2145807" cy="4133960"/>
                    </a:xfrm>
                  </p:grpSpPr>
                  <p:sp>
                    <p:nvSpPr>
                      <p:cNvPr id="50" name="Rectangle 49">
                        <a:extLst>
                          <a:ext uri="{FF2B5EF4-FFF2-40B4-BE49-F238E27FC236}">
                            <a16:creationId xmlns:a16="http://schemas.microsoft.com/office/drawing/2014/main" id="{40CF5266-C9F5-AB0B-582B-FAF4ED410FA7}"/>
                          </a:ext>
                        </a:extLst>
                      </p:cNvPr>
                      <p:cNvSpPr/>
                      <p:nvPr/>
                    </p:nvSpPr>
                    <p:spPr>
                      <a:xfrm>
                        <a:off x="3745322" y="1995416"/>
                        <a:ext cx="563499" cy="4133960"/>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4719204" y="2202580"/>
                        <a:ext cx="1171925" cy="455189"/>
                      </a:xfrm>
                      <a:prstGeom prst="accentBorderCallout1">
                        <a:avLst>
                          <a:gd name="adj1" fmla="val 18750"/>
                          <a:gd name="adj2" fmla="val -8333"/>
                          <a:gd name="adj3" fmla="val 51910"/>
                          <a:gd name="adj4" fmla="val -3261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1010895" y="1835457"/>
                      <a:ext cx="1781083" cy="3935314"/>
                      <a:chOff x="6407041" y="1758678"/>
                      <a:chExt cx="2166762" cy="4196768"/>
                    </a:xfrm>
                  </p:grpSpPr>
                  <p:sp>
                    <p:nvSpPr>
                      <p:cNvPr id="51" name="Rectangle 50">
                        <a:extLst>
                          <a:ext uri="{FF2B5EF4-FFF2-40B4-BE49-F238E27FC236}">
                            <a16:creationId xmlns:a16="http://schemas.microsoft.com/office/drawing/2014/main" id="{588175DA-02A9-6877-D9E0-8A9635EB4616}"/>
                          </a:ext>
                        </a:extLst>
                      </p:cNvPr>
                      <p:cNvSpPr/>
                      <p:nvPr/>
                    </p:nvSpPr>
                    <p:spPr>
                      <a:xfrm rot="21540000">
                        <a:off x="6407041" y="1758678"/>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256606" y="2252251"/>
                        <a:ext cx="1317197" cy="575726"/>
                      </a:xfrm>
                      <a:prstGeom prst="accentBorderCallout1">
                        <a:avLst>
                          <a:gd name="adj1" fmla="val 18750"/>
                          <a:gd name="adj2" fmla="val -8333"/>
                          <a:gd name="adj3" fmla="val 90792"/>
                          <a:gd name="adj4" fmla="val -2262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p:sp>
              <p:nvSpPr>
                <p:cNvPr id="6" name="Freeform: Shape 5">
                  <a:extLst>
                    <a:ext uri="{FF2B5EF4-FFF2-40B4-BE49-F238E27FC236}">
                      <a16:creationId xmlns:a16="http://schemas.microsoft.com/office/drawing/2014/main" id="{625DE54B-1C88-19F3-A533-E1AB21252313}"/>
                    </a:ext>
                  </a:extLst>
                </p:cNvPr>
                <p:cNvSpPr/>
                <p:nvPr/>
              </p:nvSpPr>
              <p:spPr>
                <a:xfrm>
                  <a:off x="1094827" y="2148629"/>
                  <a:ext cx="3110437" cy="3274700"/>
                </a:xfrm>
                <a:custGeom>
                  <a:avLst/>
                  <a:gdLst>
                    <a:gd name="connsiteX0" fmla="*/ 0 w 3717530"/>
                    <a:gd name="connsiteY0" fmla="*/ 3310062 h 3310062"/>
                    <a:gd name="connsiteX1" fmla="*/ 1237673 w 3717530"/>
                    <a:gd name="connsiteY1" fmla="*/ 3097626 h 3310062"/>
                    <a:gd name="connsiteX2" fmla="*/ 2613891 w 3717530"/>
                    <a:gd name="connsiteY2" fmla="*/ 2100098 h 3310062"/>
                    <a:gd name="connsiteX3" fmla="*/ 3620655 w 3717530"/>
                    <a:gd name="connsiteY3" fmla="*/ 178935 h 3310062"/>
                    <a:gd name="connsiteX4" fmla="*/ 3620655 w 3717530"/>
                    <a:gd name="connsiteY4" fmla="*/ 197407 h 33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7530" h="3310062">
                      <a:moveTo>
                        <a:pt x="0" y="3310062"/>
                      </a:moveTo>
                      <a:cubicBezTo>
                        <a:pt x="401012" y="3304674"/>
                        <a:pt x="802025" y="3299287"/>
                        <a:pt x="1237673" y="3097626"/>
                      </a:cubicBezTo>
                      <a:cubicBezTo>
                        <a:pt x="1673321" y="2895965"/>
                        <a:pt x="2216727" y="2586546"/>
                        <a:pt x="2613891" y="2100098"/>
                      </a:cubicBezTo>
                      <a:cubicBezTo>
                        <a:pt x="3011055" y="1613650"/>
                        <a:pt x="3620655" y="178935"/>
                        <a:pt x="3620655" y="178935"/>
                      </a:cubicBezTo>
                      <a:cubicBezTo>
                        <a:pt x="3788449" y="-138180"/>
                        <a:pt x="3704552" y="29613"/>
                        <a:pt x="3620655" y="197407"/>
                      </a:cubicBezTo>
                    </a:path>
                  </a:pathLst>
                </a:cu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endParaRPr lang="he-IL">
                    <a:solidFill>
                      <a:srgbClr val="ED7D31"/>
                    </a:solidFill>
                  </a:endParaRPr>
                </a:p>
              </p:txBody>
            </p:sp>
          </p:grpSp>
        </p:grpSp>
      </p:grpSp>
    </p:spTree>
    <p:extLst>
      <p:ext uri="{BB962C8B-B14F-4D97-AF65-F5344CB8AC3E}">
        <p14:creationId xmlns:p14="http://schemas.microsoft.com/office/powerpoint/2010/main" val="42640301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2561607"/>
            <a:ext cx="10862187" cy="41111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019CB44-B8A7-D5C0-27EE-9B373DEFF5E1}"/>
                  </a:ext>
                </a:extLst>
              </p:cNvPr>
              <p:cNvSpPr/>
              <p:nvPr/>
            </p:nvSpPr>
            <p:spPr>
              <a:xfrm>
                <a:off x="591965" y="1082487"/>
                <a:ext cx="9499686" cy="1158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spcAft>
                    <a:spcPts val="600"/>
                  </a:spcAft>
                  <a:buFont typeface="Arial" panose="020B0604020202020204" pitchFamily="34" charset="0"/>
                  <a:buChar char="•"/>
                </a:pPr>
                <a14:m>
                  <m:oMath xmlns:m="http://schemas.openxmlformats.org/officeDocument/2006/math">
                    <m:r>
                      <m:rPr>
                        <m:sty m:val="p"/>
                      </m:rPr>
                      <a:rPr lang="en-US" sz="2000" b="0" i="0" dirty="0" smtClean="0">
                        <a:solidFill>
                          <a:schemeClr val="tx1"/>
                        </a:solidFill>
                        <a:latin typeface="Cambria Math" panose="02040503050406030204" pitchFamily="18" charset="0"/>
                      </a:rPr>
                      <m:t>Assume</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binary</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classification</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problem</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y</m:t>
                    </m:r>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e>
                    </m:d>
                  </m:oMath>
                </a14:m>
                <a:r>
                  <a:rPr lang="en-US" sz="2000" b="0" dirty="0">
                    <a:solidFill>
                      <a:schemeClr val="tx1"/>
                    </a:solidFill>
                  </a:rPr>
                  <a:t> for detecting cancer </a:t>
                </a:r>
              </a:p>
              <a:p>
                <a:pPr marL="342900" indent="-342900">
                  <a:buFont typeface="Arial" panose="020B0604020202020204" pitchFamily="34" charset="0"/>
                  <a:buChar char="•"/>
                </a:pPr>
                <a:r>
                  <a:rPr lang="en-US" sz="2000" dirty="0">
                    <a:solidFill>
                      <a:schemeClr val="tx1"/>
                    </a:solidFill>
                    <a:ea typeface="Cambria Math" panose="02040503050406030204" pitchFamily="18" charset="0"/>
                  </a:rPr>
                  <a:t>The accuracy is 99% with 1% error on a test</a:t>
                </a:r>
              </a:p>
              <a:p>
                <a:r>
                  <a:rPr lang="en-US" sz="2000" dirty="0">
                    <a:solidFill>
                      <a:schemeClr val="tx1"/>
                    </a:solidFill>
                    <a:ea typeface="Cambria Math" panose="02040503050406030204" pitchFamily="18" charset="0"/>
                  </a:rPr>
                  <a:t>But …</a:t>
                </a:r>
              </a:p>
            </p:txBody>
          </p:sp>
        </mc:Choice>
        <mc:Fallback xmlns="">
          <p:sp>
            <p:nvSpPr>
              <p:cNvPr id="3" name="Rectangle 2">
                <a:extLst>
                  <a:ext uri="{FF2B5EF4-FFF2-40B4-BE49-F238E27FC236}">
                    <a16:creationId xmlns:a16="http://schemas.microsoft.com/office/drawing/2014/main" id="{7019CB44-B8A7-D5C0-27EE-9B373DEFF5E1}"/>
                  </a:ext>
                </a:extLst>
              </p:cNvPr>
              <p:cNvSpPr>
                <a:spLocks noRot="1" noChangeAspect="1" noMove="1" noResize="1" noEditPoints="1" noAdjustHandles="1" noChangeArrowheads="1" noChangeShapeType="1" noTextEdit="1"/>
              </p:cNvSpPr>
              <p:nvPr/>
            </p:nvSpPr>
            <p:spPr>
              <a:xfrm>
                <a:off x="591965" y="1082487"/>
                <a:ext cx="9499686" cy="1158352"/>
              </a:xfrm>
              <a:prstGeom prst="rect">
                <a:avLst/>
              </a:prstGeom>
              <a:blipFill>
                <a:blip r:embed="rId3"/>
                <a:stretch>
                  <a:fillRect l="-1605" t="-6842"/>
                </a:stretch>
              </a:blipFill>
              <a:ln>
                <a:noFill/>
              </a:ln>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418F841F-1C75-88D5-E902-1F9C7CA93633}"/>
              </a:ext>
            </a:extLst>
          </p:cNvPr>
          <p:cNvGrpSpPr/>
          <p:nvPr/>
        </p:nvGrpSpPr>
        <p:grpSpPr>
          <a:xfrm>
            <a:off x="591965" y="2783576"/>
            <a:ext cx="5426867" cy="2185214"/>
            <a:chOff x="591965" y="2783576"/>
            <a:chExt cx="5426867" cy="2185214"/>
          </a:xfrm>
        </p:grpSpPr>
        <p:sp>
          <p:nvSpPr>
            <p:cNvPr id="17" name="TextBox 16">
              <a:extLst>
                <a:ext uri="{FF2B5EF4-FFF2-40B4-BE49-F238E27FC236}">
                  <a16:creationId xmlns:a16="http://schemas.microsoft.com/office/drawing/2014/main" id="{B4218A23-B5D4-A55D-B645-7EAD9C5B2D7C}"/>
                </a:ext>
              </a:extLst>
            </p:cNvPr>
            <p:cNvSpPr txBox="1"/>
            <p:nvPr/>
          </p:nvSpPr>
          <p:spPr>
            <a:xfrm>
              <a:off x="591965" y="2783576"/>
              <a:ext cx="5426867" cy="2185214"/>
            </a:xfrm>
            <a:prstGeom prst="rect">
              <a:avLst/>
            </a:prstGeom>
            <a:noFill/>
          </p:spPr>
          <p:txBody>
            <a:bodyPr wrap="square" lIns="0" rtlCol="1">
              <a:spAutoFit/>
            </a:bodyPr>
            <a:lstStyle/>
            <a:p>
              <a:r>
                <a:rPr lang="en-US" dirty="0"/>
                <a:t>Only 0.5% in the in the training and test set has cancer</a:t>
              </a:r>
            </a:p>
            <a:p>
              <a:pPr>
                <a:spcBef>
                  <a:spcPts val="1200"/>
                </a:spcBef>
              </a:pPr>
              <a:r>
                <a:rPr lang="en-US" dirty="0"/>
                <a:t>Assume the prediction as:</a:t>
              </a:r>
            </a:p>
            <a:p>
              <a:r>
                <a:rPr lang="en-US" dirty="0"/>
                <a:t> </a:t>
              </a:r>
            </a:p>
            <a:p>
              <a:endParaRPr lang="en-US" dirty="0"/>
            </a:p>
            <a:p>
              <a:endParaRPr lang="en-US" dirty="0"/>
            </a:p>
            <a:p>
              <a:r>
                <a:rPr lang="en-US" dirty="0"/>
                <a:t>This will lead to 99.5% accuracy</a:t>
              </a:r>
            </a:p>
            <a:p>
              <a:endParaRPr lang="en-US" dirty="0"/>
            </a:p>
          </p:txBody>
        </p:sp>
        <p:sp>
          <p:nvSpPr>
            <p:cNvPr id="18" name="TextBox 17">
              <a:extLst>
                <a:ext uri="{FF2B5EF4-FFF2-40B4-BE49-F238E27FC236}">
                  <a16:creationId xmlns:a16="http://schemas.microsoft.com/office/drawing/2014/main" id="{A79B9CB6-7F6F-F5DE-2B28-C9F1FD1D814E}"/>
                </a:ext>
              </a:extLst>
            </p:cNvPr>
            <p:cNvSpPr txBox="1"/>
            <p:nvPr/>
          </p:nvSpPr>
          <p:spPr>
            <a:xfrm>
              <a:off x="591965" y="3599197"/>
              <a:ext cx="2459166" cy="646331"/>
            </a:xfrm>
            <a:prstGeom prst="rect">
              <a:avLst/>
            </a:prstGeom>
            <a:solidFill>
              <a:schemeClr val="tx1"/>
            </a:solidFill>
          </p:spPr>
          <p:txBody>
            <a:bodyPr wrap="square" rtlCol="1" anchor="t" anchorCtr="0">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predict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p:txBody>
        </p:sp>
      </p:grpSp>
      <p:sp>
        <p:nvSpPr>
          <p:cNvPr id="19" name="Rectangle 18">
            <a:extLst>
              <a:ext uri="{FF2B5EF4-FFF2-40B4-BE49-F238E27FC236}">
                <a16:creationId xmlns:a16="http://schemas.microsoft.com/office/drawing/2014/main" id="{2791F0FB-86B4-7CD1-D493-AF386D3B3BF1}"/>
              </a:ext>
            </a:extLst>
          </p:cNvPr>
          <p:cNvSpPr/>
          <p:nvPr/>
        </p:nvSpPr>
        <p:spPr>
          <a:xfrm>
            <a:off x="6544058" y="2783576"/>
            <a:ext cx="3746727" cy="7758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600"/>
              </a:spcAft>
            </a:pPr>
            <a:r>
              <a:rPr lang="en-US" sz="2400" i="1" dirty="0">
                <a:solidFill>
                  <a:srgbClr val="C00000"/>
                </a:solidFill>
                <a:latin typeface="Cambria Math" panose="02040503050406030204" pitchFamily="18" charset="0"/>
              </a:rPr>
              <a:t>In this case we say the data is skewed</a:t>
            </a:r>
          </a:p>
        </p:txBody>
      </p:sp>
      <p:sp>
        <p:nvSpPr>
          <p:cNvPr id="5" name="TextBox 4">
            <a:extLst>
              <a:ext uri="{FF2B5EF4-FFF2-40B4-BE49-F238E27FC236}">
                <a16:creationId xmlns:a16="http://schemas.microsoft.com/office/drawing/2014/main" id="{3C5CEE26-B8E6-3E9B-47B6-2EEBB38EE785}"/>
              </a:ext>
            </a:extLst>
          </p:cNvPr>
          <p:cNvSpPr txBox="1"/>
          <p:nvPr/>
        </p:nvSpPr>
        <p:spPr>
          <a:xfrm>
            <a:off x="6544058" y="4245528"/>
            <a:ext cx="4331855" cy="1477328"/>
          </a:xfrm>
          <a:prstGeom prst="rect">
            <a:avLst/>
          </a:prstGeom>
          <a:noFill/>
        </p:spPr>
        <p:txBody>
          <a:bodyPr wrap="square" rtlCol="1">
            <a:spAutoFit/>
          </a:bodyPr>
          <a:lstStyle/>
          <a:p>
            <a:r>
              <a:rPr lang="en-US" dirty="0">
                <a:solidFill>
                  <a:srgbClr val="0077C8"/>
                </a:solidFill>
              </a:rPr>
              <a:t>Algorithm 1: 99.2% accuracy</a:t>
            </a:r>
          </a:p>
          <a:p>
            <a:r>
              <a:rPr lang="en-US" dirty="0">
                <a:solidFill>
                  <a:srgbClr val="0077C8"/>
                </a:solidFill>
              </a:rPr>
              <a:t>Algorithm 1: 99.5% accuracy</a:t>
            </a:r>
          </a:p>
          <a:p>
            <a:r>
              <a:rPr lang="en-US" dirty="0">
                <a:solidFill>
                  <a:srgbClr val="0077C8"/>
                </a:solidFill>
              </a:rPr>
              <a:t>Algorithm 1: 97.3% accuracy</a:t>
            </a:r>
          </a:p>
          <a:p>
            <a:endParaRPr lang="en-US" dirty="0">
              <a:solidFill>
                <a:srgbClr val="0077C8"/>
              </a:solidFill>
            </a:endParaRPr>
          </a:p>
          <a:p>
            <a:r>
              <a:rPr lang="en-US" dirty="0">
                <a:solidFill>
                  <a:srgbClr val="0077C8"/>
                </a:solidFill>
              </a:rPr>
              <a:t>Which one is better?</a:t>
            </a:r>
            <a:endParaRPr lang="he-IL" dirty="0">
              <a:solidFill>
                <a:srgbClr val="0077C8"/>
              </a:solidFill>
            </a:endParaRPr>
          </a:p>
        </p:txBody>
      </p:sp>
    </p:spTree>
    <p:extLst>
      <p:ext uri="{BB962C8B-B14F-4D97-AF65-F5344CB8AC3E}">
        <p14:creationId xmlns:p14="http://schemas.microsoft.com/office/powerpoint/2010/main" val="213484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1685606482"/>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p:sp>
        <p:nvSpPr>
          <p:cNvPr id="26" name="TextBox 25">
            <a:extLst>
              <a:ext uri="{FF2B5EF4-FFF2-40B4-BE49-F238E27FC236}">
                <a16:creationId xmlns:a16="http://schemas.microsoft.com/office/drawing/2014/main" id="{C12BADF4-894D-6211-6FAF-053985378FD5}"/>
              </a:ext>
            </a:extLst>
          </p:cNvPr>
          <p:cNvSpPr txBox="1"/>
          <p:nvPr/>
        </p:nvSpPr>
        <p:spPr>
          <a:xfrm>
            <a:off x="6952335" y="2133600"/>
            <a:ext cx="4588387" cy="830997"/>
          </a:xfrm>
          <a:prstGeom prst="rect">
            <a:avLst/>
          </a:prstGeom>
          <a:noFill/>
        </p:spPr>
        <p:txBody>
          <a:bodyPr wrap="square" rtlCol="1">
            <a:spAutoFit/>
          </a:bodyPr>
          <a:lstStyle/>
          <a:p>
            <a:r>
              <a:rPr lang="en-US" sz="2400" dirty="0">
                <a:solidFill>
                  <a:srgbClr val="0077C8"/>
                </a:solidFill>
              </a:rPr>
              <a:t>Precision</a:t>
            </a:r>
            <a:r>
              <a:rPr lang="en-US" sz="2400" dirty="0"/>
              <a:t> – model predict y=1, what </a:t>
            </a:r>
            <a:r>
              <a:rPr lang="en-US" sz="2400"/>
              <a:t>fraction it did </a:t>
            </a:r>
            <a:r>
              <a:rPr lang="en-US" sz="2400" dirty="0"/>
              <a:t>happen </a:t>
            </a:r>
            <a:endParaRPr lang="he-IL" sz="2400" dirty="0"/>
          </a:p>
        </p:txBody>
      </p:sp>
      <p:sp>
        <p:nvSpPr>
          <p:cNvPr id="28" name="TextBox 27">
            <a:extLst>
              <a:ext uri="{FF2B5EF4-FFF2-40B4-BE49-F238E27FC236}">
                <a16:creationId xmlns:a16="http://schemas.microsoft.com/office/drawing/2014/main" id="{3187B9A9-6F42-60E1-E43E-B9FAEAB89044}"/>
              </a:ext>
            </a:extLst>
          </p:cNvPr>
          <p:cNvSpPr txBox="1"/>
          <p:nvPr/>
        </p:nvSpPr>
        <p:spPr>
          <a:xfrm>
            <a:off x="6952335" y="3615110"/>
            <a:ext cx="4588387" cy="1200329"/>
          </a:xfrm>
          <a:prstGeom prst="rect">
            <a:avLst/>
          </a:prstGeom>
          <a:noFill/>
        </p:spPr>
        <p:txBody>
          <a:bodyPr wrap="square" rtlCol="1">
            <a:spAutoFit/>
          </a:bodyPr>
          <a:lstStyle/>
          <a:p>
            <a:r>
              <a:rPr lang="en-US" sz="2400" dirty="0">
                <a:solidFill>
                  <a:srgbClr val="0077C8"/>
                </a:solidFill>
              </a:rPr>
              <a:t>Recall </a:t>
            </a:r>
            <a:r>
              <a:rPr lang="en-US" sz="2400" dirty="0"/>
              <a:t>– actual happen, what </a:t>
            </a:r>
            <a:r>
              <a:rPr lang="en-US" sz="2400"/>
              <a:t>farction</a:t>
            </a:r>
            <a:r>
              <a:rPr lang="en-US" sz="2400" dirty="0"/>
              <a:t> the model was predict correctly</a:t>
            </a:r>
            <a:endParaRPr lang="he-IL" sz="2400" dirty="0"/>
          </a:p>
        </p:txBody>
      </p:sp>
    </p:spTree>
    <p:extLst>
      <p:ext uri="{BB962C8B-B14F-4D97-AF65-F5344CB8AC3E}">
        <p14:creationId xmlns:p14="http://schemas.microsoft.com/office/powerpoint/2010/main" val="35420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771522480"/>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6650182" y="2200088"/>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𝑇𝑟𝑢𝑒</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num>
                        <m:den>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𝑝𝑟𝑒𝑑𝑒𝑐𝑡𝑖𝑐𝑒𝑑</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𝑝𝑜𝑠𝑖𝑡𝑖𝑜𝑛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𝐹𝑃</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6650182" y="2200088"/>
                <a:ext cx="4843002" cy="66659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6C76AF-3185-1668-E0DA-42DF4F6C3018}"/>
                  </a:ext>
                </a:extLst>
              </p:cNvPr>
              <p:cNvSpPr txBox="1"/>
              <p:nvPr/>
            </p:nvSpPr>
            <p:spPr>
              <a:xfrm>
                <a:off x="6742546" y="3991320"/>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𝑅𝑒𝑐𝑎𝑙𝑙</m:t>
                      </m:r>
                      <m:r>
                        <a:rPr lang="en-US" i="1">
                          <a:solidFill>
                            <a:schemeClr val="tx1">
                              <a:lumMod val="85000"/>
                              <a:lumOff val="15000"/>
                            </a:schemeClr>
                          </a:solidFill>
                          <a:latin typeface="Cambria Math" panose="02040503050406030204" pitchFamily="18" charset="0"/>
                        </a:rPr>
                        <m:t>: </m:t>
                      </m:r>
                      <m:f>
                        <m:fPr>
                          <m:ctrlPr>
                            <a:rPr lang="en-US" i="1">
                              <a:solidFill>
                                <a:schemeClr val="tx1">
                                  <a:lumMod val="85000"/>
                                  <a:lumOff val="15000"/>
                                </a:schemeClr>
                              </a:solidFill>
                              <a:latin typeface="Cambria Math" panose="02040503050406030204" pitchFamily="18" charset="0"/>
                            </a:rPr>
                          </m:ctrlPr>
                        </m:fPr>
                        <m:num>
                          <m:r>
                            <a:rPr lang="en-US" i="1">
                              <a:solidFill>
                                <a:schemeClr val="tx1">
                                  <a:lumMod val="85000"/>
                                  <a:lumOff val="15000"/>
                                </a:schemeClr>
                              </a:solidFill>
                              <a:latin typeface="Cambria Math" panose="02040503050406030204" pitchFamily="18" charset="0"/>
                            </a:rPr>
                            <m:t>𝑇𝑟𝑢𝑒</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𝑃𝑜𝑠𝑖𝑡𝑖𝑜𝑛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num>
                        <m:den>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𝑎𝑐𝑡𝑢𝑎𝑙</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𝑝𝑜𝑠𝑖𝑡𝑖𝑜𝑛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𝐹𝑁</m:t>
                          </m:r>
                        </m:den>
                      </m:f>
                      <m:r>
                        <a:rPr lang="en-US" i="1">
                          <a:solidFill>
                            <a:schemeClr val="tx1">
                              <a:lumMod val="85000"/>
                              <a:lumOff val="15000"/>
                            </a:schemeClr>
                          </a:solidFill>
                          <a:latin typeface="Cambria Math" panose="02040503050406030204" pitchFamily="18" charset="0"/>
                        </a:rPr>
                        <m:t> </m:t>
                      </m:r>
                    </m:oMath>
                  </m:oMathPara>
                </a14:m>
                <a:endParaRPr lang="he-IL" i="1" dirty="0">
                  <a:solidFill>
                    <a:schemeClr val="tx1">
                      <a:lumMod val="85000"/>
                      <a:lumOff val="1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B06C76AF-3185-1668-E0DA-42DF4F6C3018}"/>
                  </a:ext>
                </a:extLst>
              </p:cNvPr>
              <p:cNvSpPr txBox="1">
                <a:spLocks noRot="1" noChangeAspect="1" noMove="1" noResize="1" noEditPoints="1" noAdjustHandles="1" noChangeArrowheads="1" noChangeShapeType="1" noTextEdit="1"/>
              </p:cNvSpPr>
              <p:nvPr/>
            </p:nvSpPr>
            <p:spPr>
              <a:xfrm>
                <a:off x="6742546" y="3991320"/>
                <a:ext cx="4843002" cy="666593"/>
              </a:xfrm>
              <a:prstGeom prst="rect">
                <a:avLst/>
              </a:prstGeom>
              <a:blipFill>
                <a:blip r:embed="rId4"/>
                <a:stretch>
                  <a:fillRect/>
                </a:stretch>
              </a:blipFill>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69D23EF-E3C5-2AF2-3D11-648559F4A7B7}"/>
              </a:ext>
            </a:extLst>
          </p:cNvPr>
          <p:cNvGrpSpPr/>
          <p:nvPr/>
        </p:nvGrpSpPr>
        <p:grpSpPr>
          <a:xfrm>
            <a:off x="2900221" y="2706256"/>
            <a:ext cx="4887847" cy="1560944"/>
            <a:chOff x="2900221" y="2706256"/>
            <a:chExt cx="4887847" cy="1560944"/>
          </a:xfrm>
        </p:grpSpPr>
        <p:sp>
          <p:nvSpPr>
            <p:cNvPr id="6" name="Rectangle 5">
              <a:extLst>
                <a:ext uri="{FF2B5EF4-FFF2-40B4-BE49-F238E27FC236}">
                  <a16:creationId xmlns:a16="http://schemas.microsoft.com/office/drawing/2014/main" id="{2336502B-A191-DAAA-02BC-5303D6179FA9}"/>
                </a:ext>
              </a:extLst>
            </p:cNvPr>
            <p:cNvSpPr/>
            <p:nvPr/>
          </p:nvSpPr>
          <p:spPr>
            <a:xfrm>
              <a:off x="2900221" y="3362036"/>
              <a:ext cx="3417459" cy="90516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Connector: Elbow 10">
              <a:extLst>
                <a:ext uri="{FF2B5EF4-FFF2-40B4-BE49-F238E27FC236}">
                  <a16:creationId xmlns:a16="http://schemas.microsoft.com/office/drawing/2014/main" id="{A7CFE0BE-030B-7A6A-BE6C-B63BC76A0A05}"/>
                </a:ext>
              </a:extLst>
            </p:cNvPr>
            <p:cNvCxnSpPr/>
            <p:nvPr/>
          </p:nvCxnSpPr>
          <p:spPr>
            <a:xfrm flipV="1">
              <a:off x="6317680" y="2706256"/>
              <a:ext cx="1470388" cy="1040877"/>
            </a:xfrm>
            <a:prstGeom prst="bentConnector3">
              <a:avLst>
                <a:gd name="adj1" fmla="val 29899"/>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7D85E93-BC06-ADA6-4CDC-041D130E8662}"/>
              </a:ext>
            </a:extLst>
          </p:cNvPr>
          <p:cNvGrpSpPr/>
          <p:nvPr/>
        </p:nvGrpSpPr>
        <p:grpSpPr>
          <a:xfrm>
            <a:off x="2927929" y="3362036"/>
            <a:ext cx="4608944" cy="1995056"/>
            <a:chOff x="2927929" y="3362036"/>
            <a:chExt cx="4608944" cy="1995056"/>
          </a:xfrm>
        </p:grpSpPr>
        <p:sp>
          <p:nvSpPr>
            <p:cNvPr id="13" name="Rectangle 12">
              <a:extLst>
                <a:ext uri="{FF2B5EF4-FFF2-40B4-BE49-F238E27FC236}">
                  <a16:creationId xmlns:a16="http://schemas.microsoft.com/office/drawing/2014/main" id="{440A5B64-7E36-7584-3F47-867CC13B6F0A}"/>
                </a:ext>
              </a:extLst>
            </p:cNvPr>
            <p:cNvSpPr/>
            <p:nvPr/>
          </p:nvSpPr>
          <p:spPr>
            <a:xfrm>
              <a:off x="2927929" y="3362036"/>
              <a:ext cx="1605376" cy="1995056"/>
            </a:xfrm>
            <a:prstGeom prst="rect">
              <a:avLst/>
            </a:prstGeom>
            <a:noFill/>
            <a:ln w="1905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4" name="Connector: Elbow 13">
              <a:extLst>
                <a:ext uri="{FF2B5EF4-FFF2-40B4-BE49-F238E27FC236}">
                  <a16:creationId xmlns:a16="http://schemas.microsoft.com/office/drawing/2014/main" id="{F66D66A6-A225-EBC5-0E2F-E21A3C881E1A}"/>
                </a:ext>
              </a:extLst>
            </p:cNvPr>
            <p:cNvCxnSpPr>
              <a:cxnSpLocks/>
            </p:cNvCxnSpPr>
            <p:nvPr/>
          </p:nvCxnSpPr>
          <p:spPr>
            <a:xfrm flipV="1">
              <a:off x="4535502" y="4511387"/>
              <a:ext cx="3001371" cy="581711"/>
            </a:xfrm>
            <a:prstGeom prst="bentConnector3">
              <a:avLst>
                <a:gd name="adj1" fmla="val 67541"/>
              </a:avLst>
            </a:prstGeom>
            <a:ln w="19050">
              <a:solidFill>
                <a:srgbClr val="0077C8"/>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F1- Score: compare between algorithms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5826886" y="1978979"/>
                <a:ext cx="3506460" cy="62286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𝑃𝑟𝑒𝑐𝑖𝑠𝑖𝑜𝑛</m:t>
                          </m:r>
                        </m:num>
                        <m:den>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𝑃𝑟𝑒𝑐𝑖𝑠𝑖𝑜𝑛</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5826886" y="1978979"/>
                <a:ext cx="3506460" cy="622863"/>
              </a:xfrm>
              <a:prstGeom prst="rect">
                <a:avLst/>
              </a:prstGeom>
              <a:blipFill>
                <a:blip r:embed="rId3"/>
                <a:stretch>
                  <a:fillRect/>
                </a:stretch>
              </a:blipFill>
            </p:spPr>
            <p:txBody>
              <a:bodyPr/>
              <a:lstStyle/>
              <a:p>
                <a:r>
                  <a:rPr lang="he-IL">
                    <a:noFill/>
                  </a:rPr>
                  <a:t> </a:t>
                </a:r>
              </a:p>
            </p:txBody>
          </p:sp>
        </mc:Fallback>
      </mc:AlternateContent>
      <p:graphicFrame>
        <p:nvGraphicFramePr>
          <p:cNvPr id="8" name="Table 8">
            <a:extLst>
              <a:ext uri="{FF2B5EF4-FFF2-40B4-BE49-F238E27FC236}">
                <a16:creationId xmlns:a16="http://schemas.microsoft.com/office/drawing/2014/main" id="{B2FEABEE-067F-D60D-751A-EC1182046AAF}"/>
              </a:ext>
            </a:extLst>
          </p:cNvPr>
          <p:cNvGraphicFramePr>
            <a:graphicFrameLocks noGrp="1"/>
          </p:cNvGraphicFramePr>
          <p:nvPr>
            <p:extLst>
              <p:ext uri="{D42A27DB-BD31-4B8C-83A1-F6EECF244321}">
                <p14:modId xmlns:p14="http://schemas.microsoft.com/office/powerpoint/2010/main" val="4138991075"/>
              </p:ext>
            </p:extLst>
          </p:nvPr>
        </p:nvGraphicFramePr>
        <p:xfrm>
          <a:off x="692807" y="1978979"/>
          <a:ext cx="4336473" cy="2696820"/>
        </p:xfrm>
        <a:graphic>
          <a:graphicData uri="http://schemas.openxmlformats.org/drawingml/2006/table">
            <a:tbl>
              <a:tblPr rtl="1" firstRow="1" bandRow="1">
                <a:tableStyleId>{00A15C55-8517-42AA-B614-E9B94910E393}</a:tableStyleId>
              </a:tblPr>
              <a:tblGrid>
                <a:gridCol w="1445491">
                  <a:extLst>
                    <a:ext uri="{9D8B030D-6E8A-4147-A177-3AD203B41FA5}">
                      <a16:colId xmlns:a16="http://schemas.microsoft.com/office/drawing/2014/main" val="1137914996"/>
                    </a:ext>
                  </a:extLst>
                </a:gridCol>
                <a:gridCol w="1445491">
                  <a:extLst>
                    <a:ext uri="{9D8B030D-6E8A-4147-A177-3AD203B41FA5}">
                      <a16:colId xmlns:a16="http://schemas.microsoft.com/office/drawing/2014/main" val="3767762190"/>
                    </a:ext>
                  </a:extLst>
                </a:gridCol>
                <a:gridCol w="1445491">
                  <a:extLst>
                    <a:ext uri="{9D8B030D-6E8A-4147-A177-3AD203B41FA5}">
                      <a16:colId xmlns:a16="http://schemas.microsoft.com/office/drawing/2014/main" val="2656379155"/>
                    </a:ext>
                  </a:extLst>
                </a:gridCol>
              </a:tblGrid>
              <a:tr h="674205">
                <a:tc>
                  <a:txBody>
                    <a:bodyPr/>
                    <a:lstStyle/>
                    <a:p>
                      <a:pPr algn="ctr" rtl="1"/>
                      <a:r>
                        <a:rPr lang="en-US" b="0" dirty="0">
                          <a:solidFill>
                            <a:schemeClr val="tx1"/>
                          </a:solidFill>
                        </a:rPr>
                        <a:t>Recall</a:t>
                      </a:r>
                      <a:endParaRPr lang="he-IL" b="0" dirty="0">
                        <a:solidFill>
                          <a:schemeClr val="tx1"/>
                        </a:solidFill>
                      </a:endParaRPr>
                    </a:p>
                  </a:txBody>
                  <a:tcPr anchor="ctr"/>
                </a:tc>
                <a:tc>
                  <a:txBody>
                    <a:bodyPr/>
                    <a:lstStyle/>
                    <a:p>
                      <a:pPr algn="ctr" rtl="1"/>
                      <a:r>
                        <a:rPr lang="en-US" b="0" dirty="0">
                          <a:solidFill>
                            <a:schemeClr val="tx1"/>
                          </a:solidFill>
                        </a:rPr>
                        <a:t>Precision</a:t>
                      </a:r>
                      <a:endParaRPr lang="he-IL" b="0" dirty="0">
                        <a:solidFill>
                          <a:schemeClr val="tx1"/>
                        </a:solidFill>
                      </a:endParaRPr>
                    </a:p>
                  </a:txBody>
                  <a:tcPr anchor="ctr"/>
                </a:tc>
                <a:tc>
                  <a:txBody>
                    <a:bodyPr/>
                    <a:lstStyle/>
                    <a:p>
                      <a:pPr algn="ctr" rtl="1"/>
                      <a:endParaRPr lang="he-IL" b="0" dirty="0">
                        <a:solidFill>
                          <a:schemeClr val="tx1"/>
                        </a:solidFill>
                      </a:endParaRPr>
                    </a:p>
                  </a:txBody>
                  <a:tcPr anchor="ctr">
                    <a:solidFill>
                      <a:schemeClr val="bg1"/>
                    </a:solidFill>
                  </a:tcPr>
                </a:tc>
                <a:extLst>
                  <a:ext uri="{0D108BD9-81ED-4DB2-BD59-A6C34878D82A}">
                    <a16:rowId xmlns:a16="http://schemas.microsoft.com/office/drawing/2014/main" val="650637754"/>
                  </a:ext>
                </a:extLst>
              </a:tr>
              <a:tr h="674205">
                <a:tc>
                  <a:txBody>
                    <a:bodyPr/>
                    <a:lstStyle/>
                    <a:p>
                      <a:pPr algn="ctr" rtl="1"/>
                      <a:r>
                        <a:rPr lang="en-US" b="0" dirty="0">
                          <a:solidFill>
                            <a:schemeClr val="tx1"/>
                          </a:solidFill>
                        </a:rPr>
                        <a:t>0.4</a:t>
                      </a:r>
                      <a:endParaRPr lang="he-IL" b="0" dirty="0">
                        <a:solidFill>
                          <a:schemeClr val="tx1"/>
                        </a:solidFill>
                      </a:endParaRPr>
                    </a:p>
                  </a:txBody>
                  <a:tcPr anchor="ctr"/>
                </a:tc>
                <a:tc>
                  <a:txBody>
                    <a:bodyPr/>
                    <a:lstStyle/>
                    <a:p>
                      <a:pPr algn="ctr" rtl="1"/>
                      <a:r>
                        <a:rPr lang="en-US" b="0" dirty="0">
                          <a:solidFill>
                            <a:schemeClr val="tx1"/>
                          </a:solidFill>
                        </a:rPr>
                        <a:t>0.6</a:t>
                      </a:r>
                      <a:endParaRPr lang="he-IL" b="0" dirty="0">
                        <a:solidFill>
                          <a:schemeClr val="tx1"/>
                        </a:solidFill>
                      </a:endParaRPr>
                    </a:p>
                  </a:txBody>
                  <a:tcPr anchor="ctr"/>
                </a:tc>
                <a:tc>
                  <a:txBody>
                    <a:bodyPr/>
                    <a:lstStyle/>
                    <a:p>
                      <a:pPr algn="ctr" rtl="1"/>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363997671"/>
                  </a:ext>
                </a:extLst>
              </a:tr>
              <a:tr h="674205">
                <a:tc>
                  <a:txBody>
                    <a:bodyPr/>
                    <a:lstStyle/>
                    <a:p>
                      <a:pPr algn="ctr" rtl="1"/>
                      <a:r>
                        <a:rPr lang="en-US" b="0" dirty="0">
                          <a:solidFill>
                            <a:schemeClr val="tx1"/>
                          </a:solidFill>
                        </a:rPr>
                        <a:t>0.5</a:t>
                      </a:r>
                      <a:endParaRPr lang="he-IL" b="0" dirty="0">
                        <a:solidFill>
                          <a:schemeClr val="tx1"/>
                        </a:solidFill>
                      </a:endParaRPr>
                    </a:p>
                  </a:txBody>
                  <a:tcPr anchor="ctr"/>
                </a:tc>
                <a:tc>
                  <a:txBody>
                    <a:bodyPr/>
                    <a:lstStyle/>
                    <a:p>
                      <a:pPr algn="ctr" rtl="1"/>
                      <a:r>
                        <a:rPr lang="en-US" b="0" dirty="0">
                          <a:solidFill>
                            <a:schemeClr val="tx1"/>
                          </a:solidFill>
                        </a:rPr>
                        <a:t>0.3</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42341292"/>
                  </a:ext>
                </a:extLst>
              </a:tr>
              <a:tr h="674205">
                <a:tc>
                  <a:txBody>
                    <a:bodyPr/>
                    <a:lstStyle/>
                    <a:p>
                      <a:pPr algn="ctr" rtl="1"/>
                      <a:r>
                        <a:rPr lang="en-US" b="0" dirty="0">
                          <a:solidFill>
                            <a:schemeClr val="tx1"/>
                          </a:solidFill>
                        </a:rPr>
                        <a:t>0.8</a:t>
                      </a:r>
                      <a:endParaRPr lang="he-IL" b="0" dirty="0">
                        <a:solidFill>
                          <a:schemeClr val="tx1"/>
                        </a:solidFill>
                      </a:endParaRPr>
                    </a:p>
                  </a:txBody>
                  <a:tcPr anchor="ctr"/>
                </a:tc>
                <a:tc>
                  <a:txBody>
                    <a:bodyPr/>
                    <a:lstStyle/>
                    <a:p>
                      <a:pPr algn="ctr" rtl="1"/>
                      <a:r>
                        <a:rPr lang="en-US" b="0" dirty="0">
                          <a:solidFill>
                            <a:schemeClr val="tx1"/>
                          </a:solidFill>
                        </a:rPr>
                        <a:t>0.1</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1645370460"/>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DF403-62C0-207E-1799-64609D6F26E2}"/>
                  </a:ext>
                </a:extLst>
              </p:cNvPr>
              <p:cNvSpPr txBox="1"/>
              <p:nvPr/>
            </p:nvSpPr>
            <p:spPr>
              <a:xfrm>
                <a:off x="5826886" y="2958057"/>
                <a:ext cx="3506460" cy="369332"/>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𝑟𝑎𝑛𝑔𝑒</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he-IL" dirty="0"/>
              </a:p>
            </p:txBody>
          </p:sp>
        </mc:Choice>
        <mc:Fallback xmlns="">
          <p:sp>
            <p:nvSpPr>
              <p:cNvPr id="9" name="TextBox 8">
                <a:extLst>
                  <a:ext uri="{FF2B5EF4-FFF2-40B4-BE49-F238E27FC236}">
                    <a16:creationId xmlns:a16="http://schemas.microsoft.com/office/drawing/2014/main" id="{920DF403-62C0-207E-1799-64609D6F26E2}"/>
                  </a:ext>
                </a:extLst>
              </p:cNvPr>
              <p:cNvSpPr txBox="1">
                <a:spLocks noRot="1" noChangeAspect="1" noMove="1" noResize="1" noEditPoints="1" noAdjustHandles="1" noChangeArrowheads="1" noChangeShapeType="1" noTextEdit="1"/>
              </p:cNvSpPr>
              <p:nvPr/>
            </p:nvSpPr>
            <p:spPr>
              <a:xfrm>
                <a:off x="5826886" y="2958057"/>
                <a:ext cx="3506460"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41009928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5" y="1433999"/>
                <a:ext cx="7488607" cy="1314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𝐼𝑛𝑓𝑜𝑟𝑚𝑎𝑡𝑖𝑜𝑛</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𝐸𝑛𝑡𝑟𝑜𝑝𝑦</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𝐶𝑟𝑜𝑠𝑠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𝑒𝑛𝑡𝑟𝑜𝑝𝑦</m:t>
                      </m:r>
                    </m:oMath>
                  </m:oMathPara>
                </a14:m>
                <a:endParaRPr lang="en-US" sz="2000" b="0" dirty="0">
                  <a:solidFill>
                    <a:schemeClr val="tx1"/>
                  </a:solidFill>
                  <a:ea typeface="Cambria Math" panose="02040503050406030204" pitchFamily="18" charset="0"/>
                </a:endParaRPr>
              </a:p>
              <a:p>
                <a:pPr>
                  <a:spcAft>
                    <a:spcPts val="300"/>
                  </a:spcAft>
                </a:pPr>
                <a:r>
                  <a:rPr lang="en-US" sz="2800" i="1" baseline="-10000" dirty="0">
                    <a:solidFill>
                      <a:srgbClr val="3B3B3B"/>
                    </a:solidFill>
                  </a:rPr>
                  <a:t>Cross entropy </a:t>
                </a:r>
                <a:r>
                  <a:rPr lang="en-US" sz="2800" baseline="-10000" dirty="0">
                    <a:solidFill>
                      <a:srgbClr val="3B3B3B"/>
                    </a:solidFill>
                  </a:rPr>
                  <a:t>come from </a:t>
                </a:r>
                <a:r>
                  <a:rPr lang="en-US" sz="2800" i="1" baseline="-10000" dirty="0">
                    <a:solidFill>
                      <a:srgbClr val="3B3B3B"/>
                    </a:solidFill>
                  </a:rPr>
                  <a:t>entropy</a:t>
                </a:r>
                <a:r>
                  <a:rPr lang="en-US" sz="2800" baseline="-10000" dirty="0">
                    <a:solidFill>
                      <a:srgbClr val="3B3B3B"/>
                    </a:solidFill>
                  </a:rPr>
                  <a:t> which derive from </a:t>
                </a:r>
                <a:r>
                  <a:rPr lang="en-US" sz="2800" i="1" baseline="-10000" dirty="0">
                    <a:solidFill>
                      <a:srgbClr val="3B3B3B"/>
                    </a:solidFill>
                  </a:rPr>
                  <a:t>Information</a:t>
                </a:r>
                <a:r>
                  <a:rPr lang="en-US" sz="2800" baseline="-10000" dirty="0">
                    <a:solidFill>
                      <a:srgbClr val="3B3B3B"/>
                    </a:solidFill>
                  </a:rPr>
                  <a:t> theory.</a:t>
                </a:r>
              </a:p>
              <a:p>
                <a:pPr>
                  <a:spcAft>
                    <a:spcPts val="1200"/>
                  </a:spcAft>
                </a:pPr>
                <a:r>
                  <a:rPr lang="en-US" sz="2800" baseline="-10000" dirty="0">
                    <a:solidFill>
                      <a:srgbClr val="3B3B3B"/>
                    </a:solidFill>
                  </a:rPr>
                  <a:t>But first let's understand the notion of </a:t>
                </a:r>
                <a:r>
                  <a:rPr lang="en-US" sz="2400" i="1" dirty="0">
                    <a:solidFill>
                      <a:schemeClr val="accent2">
                        <a:lumMod val="75000"/>
                      </a:schemeClr>
                    </a:solidFill>
                    <a:latin typeface="source-serif-pro"/>
                  </a:rPr>
                  <a:t>surprise</a:t>
                </a:r>
                <a:r>
                  <a:rPr lang="en-US" sz="2800" baseline="-10000" dirty="0">
                    <a:solidFill>
                      <a:srgbClr val="3B3B3B"/>
                    </a:solidFill>
                  </a:rPr>
                  <a:t>.</a:t>
                </a:r>
              </a:p>
              <a:p>
                <a:pPr>
                  <a:spcAft>
                    <a:spcPts val="1200"/>
                  </a:spcAft>
                </a:pPr>
                <a:endParaRPr lang="en-US" sz="28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5" y="1433999"/>
                <a:ext cx="7488607" cy="1314464"/>
              </a:xfrm>
              <a:prstGeom prst="rect">
                <a:avLst/>
              </a:prstGeom>
              <a:blipFill>
                <a:blip r:embed="rId2"/>
                <a:stretch>
                  <a:fillRect l="-1953" b="-1389"/>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Entropy use to quantify </a:t>
            </a:r>
            <a:r>
              <a:rPr lang="en-US" sz="2800" b="1" i="1" baseline="-10000" dirty="0">
                <a:solidFill>
                  <a:srgbClr val="0077C8"/>
                </a:solidFill>
              </a:rPr>
              <a:t>similarities</a:t>
            </a:r>
            <a:r>
              <a:rPr lang="en-US" sz="2800" b="1" i="1" baseline="-10000" dirty="0">
                <a:solidFill>
                  <a:schemeClr val="tx1"/>
                </a:solidFill>
              </a:rPr>
              <a:t> </a:t>
            </a:r>
            <a:r>
              <a:rPr lang="en-US" sz="2800" baseline="-10000" dirty="0">
                <a:solidFill>
                  <a:schemeClr val="tx1"/>
                </a:solidFill>
              </a:rPr>
              <a:t>and </a:t>
            </a:r>
            <a:r>
              <a:rPr lang="en-US" sz="2800" b="1" i="1" baseline="-10000" dirty="0">
                <a:solidFill>
                  <a:srgbClr val="0077C8"/>
                </a:solidFill>
              </a:rPr>
              <a:t>differences</a:t>
            </a:r>
            <a:r>
              <a:rPr lang="en-US" sz="2800" baseline="-10000" dirty="0">
                <a:solidFill>
                  <a:schemeClr val="tx1"/>
                </a:solidFill>
              </a:rPr>
              <a:t> between groups of data </a:t>
            </a: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24" name="Group 23">
            <a:extLst>
              <a:ext uri="{FF2B5EF4-FFF2-40B4-BE49-F238E27FC236}">
                <a16:creationId xmlns:a16="http://schemas.microsoft.com/office/drawing/2014/main" id="{913484CD-5F15-5A5A-F2EB-B29676AB9CE9}"/>
              </a:ext>
            </a:extLst>
          </p:cNvPr>
          <p:cNvGrpSpPr/>
          <p:nvPr/>
        </p:nvGrpSpPr>
        <p:grpSpPr>
          <a:xfrm>
            <a:off x="521080" y="2945140"/>
            <a:ext cx="11319938" cy="1414425"/>
            <a:chOff x="521080" y="2945140"/>
            <a:chExt cx="11319938" cy="1414425"/>
          </a:xfrm>
        </p:grpSpPr>
        <p:sp>
          <p:nvSpPr>
            <p:cNvPr id="15" name="Rectangle 14">
              <a:extLst>
                <a:ext uri="{FF2B5EF4-FFF2-40B4-BE49-F238E27FC236}">
                  <a16:creationId xmlns:a16="http://schemas.microsoft.com/office/drawing/2014/main" id="{C04C5141-9881-0422-FC1C-FA2C39F7A1DF}"/>
                </a:ext>
              </a:extLst>
            </p:cNvPr>
            <p:cNvSpPr/>
            <p:nvPr/>
          </p:nvSpPr>
          <p:spPr>
            <a:xfrm>
              <a:off x="521080" y="2945140"/>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514350" indent="-514350">
                <a:buAutoNum type="arabicParenBoth"/>
              </a:pPr>
              <a:r>
                <a:rPr lang="en-US" sz="2400" b="0" i="0" dirty="0">
                  <a:solidFill>
                    <a:srgbClr val="292929"/>
                  </a:solidFill>
                  <a:effectLst/>
                  <a:latin typeface="source-serif-pro"/>
                </a:rPr>
                <a:t>I toss a coin, and I give you a message that </a:t>
              </a:r>
              <a:r>
                <a:rPr lang="en-US" sz="2400" b="0" i="1" dirty="0">
                  <a:solidFill>
                    <a:srgbClr val="292929"/>
                  </a:solidFill>
                  <a:effectLst/>
                  <a:latin typeface="source-serif-pro"/>
                </a:rPr>
                <a:t>the </a:t>
              </a:r>
              <a:r>
                <a:rPr lang="en-US" sz="2400" b="0" i="1" dirty="0">
                  <a:solidFill>
                    <a:schemeClr val="accent2">
                      <a:lumMod val="75000"/>
                    </a:schemeClr>
                  </a:solidFill>
                  <a:effectLst/>
                  <a:latin typeface="source-serif-pro"/>
                </a:rPr>
                <a:t>coin came up heads</a:t>
              </a:r>
              <a:r>
                <a:rPr lang="en-US" sz="2400" b="0" i="0" dirty="0">
                  <a:solidFill>
                    <a:srgbClr val="292929"/>
                  </a:solidFill>
                  <a:effectLst/>
                  <a:latin typeface="source-serif-pro"/>
                </a:rPr>
                <a:t>.</a:t>
              </a:r>
            </a:p>
            <a:p>
              <a:pPr lvl="1"/>
              <a:r>
                <a:rPr lang="en-US" sz="2400" b="0" i="0" dirty="0">
                  <a:solidFill>
                    <a:srgbClr val="292929"/>
                  </a:solidFill>
                  <a:effectLst/>
                  <a:latin typeface="source-serif-pro"/>
                </a:rPr>
                <a:t>How much information? Let’s say you got one bit of information from this message.</a:t>
              </a:r>
            </a:p>
            <a:p>
              <a:pPr lvl="1"/>
              <a:endParaRPr lang="en-US" sz="2400" b="0" i="0" dirty="0">
                <a:solidFill>
                  <a:srgbClr val="292929"/>
                </a:solidFill>
                <a:effectLst/>
                <a:latin typeface="source-serif-pro"/>
              </a:endParaRP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906921" y="3846131"/>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Coin came up heads (probability=0.5) | </a:t>
              </a:r>
              <a:r>
                <a:rPr lang="en-US" sz="2000" dirty="0">
                  <a:solidFill>
                    <a:srgbClr val="C55A11"/>
                  </a:solidFill>
                </a:rPr>
                <a:t>Information = 1 bit</a:t>
              </a:r>
            </a:p>
          </p:txBody>
        </p:sp>
      </p:grpSp>
      <p:grpSp>
        <p:nvGrpSpPr>
          <p:cNvPr id="23" name="Group 22">
            <a:extLst>
              <a:ext uri="{FF2B5EF4-FFF2-40B4-BE49-F238E27FC236}">
                <a16:creationId xmlns:a16="http://schemas.microsoft.com/office/drawing/2014/main" id="{9445904D-6F54-D961-EB10-D138DB256057}"/>
              </a:ext>
            </a:extLst>
          </p:cNvPr>
          <p:cNvGrpSpPr/>
          <p:nvPr/>
        </p:nvGrpSpPr>
        <p:grpSpPr>
          <a:xfrm>
            <a:off x="521080" y="4756477"/>
            <a:ext cx="11319938" cy="1699741"/>
            <a:chOff x="521080" y="4756477"/>
            <a:chExt cx="11319938" cy="1699741"/>
          </a:xfrm>
        </p:grpSpPr>
        <p:sp>
          <p:nvSpPr>
            <p:cNvPr id="21" name="Rectangle 20">
              <a:extLst>
                <a:ext uri="{FF2B5EF4-FFF2-40B4-BE49-F238E27FC236}">
                  <a16:creationId xmlns:a16="http://schemas.microsoft.com/office/drawing/2014/main" id="{C7D5A31B-DA07-E01D-7861-AECCB99D3940}"/>
                </a:ext>
              </a:extLst>
            </p:cNvPr>
            <p:cNvSpPr/>
            <p:nvPr/>
          </p:nvSpPr>
          <p:spPr>
            <a:xfrm>
              <a:off x="521080" y="4756477"/>
              <a:ext cx="11319938" cy="1699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i="0" dirty="0">
                  <a:solidFill>
                    <a:srgbClr val="292929"/>
                  </a:solidFill>
                  <a:effectLst/>
                  <a:latin typeface="source-serif-pro"/>
                </a:rPr>
                <a:t>(2) I woke you up in the morning and told you that the </a:t>
              </a:r>
              <a:r>
                <a:rPr lang="en-US" sz="2400" i="1" dirty="0">
                  <a:solidFill>
                    <a:schemeClr val="accent2">
                      <a:lumMod val="75000"/>
                    </a:schemeClr>
                  </a:solidFill>
                  <a:latin typeface="source-serif-pro"/>
                </a:rPr>
                <a:t>sun rose</a:t>
              </a:r>
              <a:r>
                <a:rPr lang="en-US" sz="2400" b="0" i="0" dirty="0">
                  <a:solidFill>
                    <a:srgbClr val="292929"/>
                  </a:solidFill>
                  <a:effectLst/>
                  <a:latin typeface="source-serif-pro"/>
                </a:rPr>
                <a:t>.</a:t>
              </a:r>
            </a:p>
            <a:p>
              <a:r>
                <a:rPr lang="en-US" sz="2400" dirty="0">
                  <a:solidFill>
                    <a:srgbClr val="292929"/>
                  </a:solidFill>
                  <a:latin typeface="source-serif-pro"/>
                </a:rPr>
                <a:t>      </a:t>
              </a:r>
              <a:r>
                <a:rPr lang="en-US" sz="2400" b="0" i="0" dirty="0">
                  <a:solidFill>
                    <a:srgbClr val="292929"/>
                  </a:solidFill>
                  <a:effectLst/>
                  <a:latin typeface="source-serif-pro"/>
                </a:rPr>
                <a:t>How much information? It obvious gave you no new information.</a:t>
              </a: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22" name="Rectangle: Rounded Corners 21">
              <a:extLst>
                <a:ext uri="{FF2B5EF4-FFF2-40B4-BE49-F238E27FC236}">
                  <a16:creationId xmlns:a16="http://schemas.microsoft.com/office/drawing/2014/main" id="{EFEE56C0-C835-4B8A-DB69-88E219EFDEA0}"/>
                </a:ext>
              </a:extLst>
            </p:cNvPr>
            <p:cNvSpPr/>
            <p:nvPr/>
          </p:nvSpPr>
          <p:spPr>
            <a:xfrm>
              <a:off x="906921" y="5761868"/>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it-IT" sz="2000" dirty="0">
                  <a:solidFill>
                    <a:schemeClr val="tx1"/>
                  </a:solidFill>
                </a:rPr>
                <a:t>Sun rose (probability=1) | </a:t>
              </a:r>
              <a:r>
                <a:rPr lang="it-IT" sz="2000" dirty="0">
                  <a:solidFill>
                    <a:srgbClr val="C55A11"/>
                  </a:solidFill>
                </a:rPr>
                <a:t>Information = 0 bits</a:t>
              </a:r>
            </a:p>
          </p:txBody>
        </p:sp>
      </p:grpSp>
    </p:spTree>
    <p:extLst>
      <p:ext uri="{BB962C8B-B14F-4D97-AF65-F5344CB8AC3E}">
        <p14:creationId xmlns:p14="http://schemas.microsoft.com/office/powerpoint/2010/main" val="738305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BC266DE-9596-42D1-A078-87897F179CCF}"/>
              </a:ext>
            </a:extLst>
          </p:cNvPr>
          <p:cNvPicPr>
            <a:picLocks noChangeAspect="1"/>
          </p:cNvPicPr>
          <p:nvPr/>
        </p:nvPicPr>
        <p:blipFill>
          <a:blip r:embed="rId2"/>
          <a:stretch>
            <a:fillRect/>
          </a:stretch>
        </p:blipFill>
        <p:spPr>
          <a:xfrm>
            <a:off x="245806" y="893526"/>
            <a:ext cx="11700387" cy="5676968"/>
          </a:xfrm>
          <a:prstGeom prst="rect">
            <a:avLst/>
          </a:prstGeom>
        </p:spPr>
      </p:pic>
      <p:grpSp>
        <p:nvGrpSpPr>
          <p:cNvPr id="45" name="Group 44">
            <a:extLst>
              <a:ext uri="{FF2B5EF4-FFF2-40B4-BE49-F238E27FC236}">
                <a16:creationId xmlns:a16="http://schemas.microsoft.com/office/drawing/2014/main" id="{3AC05912-9C13-4F0E-959C-668FC6985C6B}"/>
              </a:ext>
            </a:extLst>
          </p:cNvPr>
          <p:cNvGrpSpPr/>
          <p:nvPr/>
        </p:nvGrpSpPr>
        <p:grpSpPr>
          <a:xfrm>
            <a:off x="1733550" y="1743075"/>
            <a:ext cx="1638300" cy="1257300"/>
            <a:chOff x="1733550" y="1743075"/>
            <a:chExt cx="1638300" cy="1257300"/>
          </a:xfrm>
        </p:grpSpPr>
        <p:sp>
          <p:nvSpPr>
            <p:cNvPr id="5" name="Oval 4">
              <a:extLst>
                <a:ext uri="{FF2B5EF4-FFF2-40B4-BE49-F238E27FC236}">
                  <a16:creationId xmlns:a16="http://schemas.microsoft.com/office/drawing/2014/main" id="{A5654580-6041-409C-9D2E-1346527952E4}"/>
                </a:ext>
              </a:extLst>
            </p:cNvPr>
            <p:cNvSpPr/>
            <p:nvPr/>
          </p:nvSpPr>
          <p:spPr>
            <a:xfrm>
              <a:off x="2819400" y="1743075"/>
              <a:ext cx="476250" cy="476250"/>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59DC290-AC6D-4ED4-B4CC-6B2A59D4166B}"/>
                </a:ext>
              </a:extLst>
            </p:cNvPr>
            <p:cNvSpPr/>
            <p:nvPr/>
          </p:nvSpPr>
          <p:spPr>
            <a:xfrm>
              <a:off x="1733550" y="2657475"/>
              <a:ext cx="1638300" cy="3429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Learning rate</a:t>
              </a:r>
            </a:p>
          </p:txBody>
        </p:sp>
        <p:cxnSp>
          <p:nvCxnSpPr>
            <p:cNvPr id="43" name="Straight Arrow Connector 42">
              <a:extLst>
                <a:ext uri="{FF2B5EF4-FFF2-40B4-BE49-F238E27FC236}">
                  <a16:creationId xmlns:a16="http://schemas.microsoft.com/office/drawing/2014/main" id="{8A43A0D1-0428-4097-B5F4-AB7450D5FFE8}"/>
                </a:ext>
              </a:extLst>
            </p:cNvPr>
            <p:cNvCxnSpPr>
              <a:cxnSpLocks/>
            </p:cNvCxnSpPr>
            <p:nvPr/>
          </p:nvCxnSpPr>
          <p:spPr>
            <a:xfrm flipV="1">
              <a:off x="2552700" y="2154028"/>
              <a:ext cx="333375" cy="5034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6" name="Rectangle: Rounded Corners 45">
            <a:extLst>
              <a:ext uri="{FF2B5EF4-FFF2-40B4-BE49-F238E27FC236}">
                <a16:creationId xmlns:a16="http://schemas.microsoft.com/office/drawing/2014/main" id="{C95ACF11-7829-4454-BE4B-4BE9B1323530}"/>
              </a:ext>
            </a:extLst>
          </p:cNvPr>
          <p:cNvSpPr/>
          <p:nvPr/>
        </p:nvSpPr>
        <p:spPr>
          <a:xfrm>
            <a:off x="8239125" y="3655219"/>
            <a:ext cx="3527937" cy="61912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 the update are simultaneous</a:t>
            </a:r>
          </a:p>
        </p:txBody>
      </p:sp>
    </p:spTree>
    <p:extLst>
      <p:ext uri="{BB962C8B-B14F-4D97-AF65-F5344CB8AC3E}">
        <p14:creationId xmlns:p14="http://schemas.microsoft.com/office/powerpoint/2010/main" val="45720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685577" y="1821555"/>
            <a:ext cx="5872241"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Sun did not rise (probability=0) | </a:t>
            </a:r>
            <a:r>
              <a:rPr lang="en-US" sz="2000" dirty="0">
                <a:solidFill>
                  <a:srgbClr val="C55A11"/>
                </a:solidFill>
              </a:rPr>
              <a:t>Information = ∞ bits</a:t>
            </a:r>
          </a:p>
        </p:txBody>
      </p:sp>
      <p:sp>
        <p:nvSpPr>
          <p:cNvPr id="21" name="Rectangle 20">
            <a:extLst>
              <a:ext uri="{FF2B5EF4-FFF2-40B4-BE49-F238E27FC236}">
                <a16:creationId xmlns:a16="http://schemas.microsoft.com/office/drawing/2014/main" id="{C7D5A31B-DA07-E01D-7861-AECCB99D3940}"/>
              </a:ext>
            </a:extLst>
          </p:cNvPr>
          <p:cNvSpPr/>
          <p:nvPr/>
        </p:nvSpPr>
        <p:spPr>
          <a:xfrm>
            <a:off x="339437" y="920564"/>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457200" indent="-457200">
              <a:buAutoNum type="arabicParenBoth" startAt="3"/>
            </a:pPr>
            <a:r>
              <a:rPr lang="en-US" sz="2400" b="0" i="0" dirty="0">
                <a:solidFill>
                  <a:srgbClr val="292929"/>
                </a:solidFill>
                <a:effectLst/>
                <a:latin typeface="source-serif-pro"/>
              </a:rPr>
              <a:t>I woke you up in the morning and told you the </a:t>
            </a:r>
            <a:r>
              <a:rPr lang="en-US" sz="2400" i="1" dirty="0">
                <a:solidFill>
                  <a:schemeClr val="accent2">
                    <a:lumMod val="75000"/>
                  </a:schemeClr>
                </a:solidFill>
                <a:latin typeface="source-serif-pro"/>
              </a:rPr>
              <a:t>sun did </a:t>
            </a:r>
            <a:r>
              <a:rPr lang="en-US" sz="2400" b="1" i="1" dirty="0">
                <a:solidFill>
                  <a:schemeClr val="accent2">
                    <a:lumMod val="75000"/>
                  </a:schemeClr>
                </a:solidFill>
                <a:latin typeface="source-serif-pro"/>
              </a:rPr>
              <a:t>not</a:t>
            </a:r>
            <a:r>
              <a:rPr lang="en-US" sz="2400" i="1" dirty="0">
                <a:solidFill>
                  <a:schemeClr val="accent2">
                    <a:lumMod val="75000"/>
                  </a:schemeClr>
                </a:solidFill>
                <a:latin typeface="source-serif-pro"/>
              </a:rPr>
              <a:t> rise</a:t>
            </a:r>
            <a:r>
              <a:rPr lang="en-US" sz="2400" b="0" i="0" dirty="0">
                <a:solidFill>
                  <a:srgbClr val="292929"/>
                </a:solidFill>
                <a:effectLst/>
                <a:latin typeface="source-serif-pro"/>
              </a:rPr>
              <a:t>. This was breaking news   </a:t>
            </a:r>
          </a:p>
          <a:p>
            <a:pPr lvl="1"/>
            <a:r>
              <a:rPr lang="en-US" sz="2400" b="0" i="0" dirty="0">
                <a:solidFill>
                  <a:srgbClr val="292929"/>
                </a:solidFill>
                <a:effectLst/>
                <a:latin typeface="source-serif-pro"/>
              </a:rPr>
              <a:t>with lots of information.</a:t>
            </a:r>
            <a:endParaRPr lang="en-US" sz="2800" dirty="0">
              <a:solidFill>
                <a:srgbClr val="292929"/>
              </a:solidFill>
              <a:latin typeface="source-serif-pro"/>
            </a:endParaRPr>
          </a:p>
          <a:p>
            <a:endParaRPr lang="en-US" sz="2800" b="0" i="0" dirty="0">
              <a:solidFill>
                <a:srgbClr val="292929"/>
              </a:solidFill>
              <a:effectLst/>
              <a:latin typeface="source-serif-pro"/>
            </a:endParaRPr>
          </a:p>
        </p:txBody>
      </p:sp>
      <p:grpSp>
        <p:nvGrpSpPr>
          <p:cNvPr id="5" name="Group 4">
            <a:extLst>
              <a:ext uri="{FF2B5EF4-FFF2-40B4-BE49-F238E27FC236}">
                <a16:creationId xmlns:a16="http://schemas.microsoft.com/office/drawing/2014/main" id="{BDA941D0-E150-9FF3-957E-5719612258E9}"/>
              </a:ext>
            </a:extLst>
          </p:cNvPr>
          <p:cNvGrpSpPr/>
          <p:nvPr/>
        </p:nvGrpSpPr>
        <p:grpSpPr>
          <a:xfrm>
            <a:off x="339437" y="2870546"/>
            <a:ext cx="11610332" cy="3641089"/>
            <a:chOff x="339437" y="2870546"/>
            <a:chExt cx="11610332" cy="3641089"/>
          </a:xfrm>
        </p:grpSpPr>
        <p:sp>
          <p:nvSpPr>
            <p:cNvPr id="3" name="Rectangle: Rounded Corners 2">
              <a:extLst>
                <a:ext uri="{FF2B5EF4-FFF2-40B4-BE49-F238E27FC236}">
                  <a16:creationId xmlns:a16="http://schemas.microsoft.com/office/drawing/2014/main" id="{4B3A4225-3611-3D68-612D-F885DDEDDE04}"/>
                </a:ext>
              </a:extLst>
            </p:cNvPr>
            <p:cNvSpPr/>
            <p:nvPr/>
          </p:nvSpPr>
          <p:spPr>
            <a:xfrm>
              <a:off x="339437" y="2870546"/>
              <a:ext cx="11610332" cy="3641089"/>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t" anchorCtr="0"/>
            <a:lstStyle/>
            <a:p>
              <a:pPr algn="ctr"/>
              <a:r>
                <a:rPr lang="en-US" sz="4400" dirty="0">
                  <a:solidFill>
                    <a:srgbClr val="0070C0"/>
                  </a:solidFill>
                </a:rPr>
                <a:t>Surprise</a:t>
              </a:r>
              <a:r>
                <a:rPr lang="en-US" sz="2000" dirty="0">
                  <a:solidFill>
                    <a:schemeClr val="tx1"/>
                  </a:solidFill>
                </a:rPr>
                <a:t> </a:t>
              </a:r>
            </a:p>
            <a:p>
              <a:pPr algn="ctr"/>
              <a:endParaRPr lang="en-US" sz="2000" dirty="0">
                <a:solidFill>
                  <a:schemeClr val="tx1"/>
                </a:solidFill>
              </a:endParaRPr>
            </a:p>
            <a:p>
              <a:pPr algn="ctr"/>
              <a:r>
                <a:rPr lang="en-US" sz="2000" b="0" i="0" dirty="0">
                  <a:solidFill>
                    <a:schemeClr val="tx1"/>
                  </a:solidFill>
                  <a:effectLst/>
                  <a:latin typeface="source-serif-pro"/>
                </a:rPr>
                <a:t>From the above examples, you might have deduced that the information contained in a message about an event is related to the uncertainty and surprise-value of the event. </a:t>
              </a:r>
              <a:r>
                <a:rPr lang="en-US" sz="2000" dirty="0">
                  <a:solidFill>
                    <a:schemeClr val="tx1"/>
                  </a:solidFill>
                  <a:highlight>
                    <a:srgbClr val="00FFFF"/>
                  </a:highlight>
                </a:rPr>
                <a:t>An occurrence of an unlikely event gives you more information than the occurrence of a likely event</a:t>
              </a:r>
              <a:r>
                <a:rPr lang="en-US" sz="2000" dirty="0">
                  <a:solidFill>
                    <a:schemeClr val="tx1"/>
                  </a:solidFill>
                </a:rPr>
                <a:t>.</a:t>
              </a:r>
              <a:r>
                <a:rPr lang="en-US" sz="2000" b="0" i="0" dirty="0">
                  <a:solidFill>
                    <a:schemeClr val="tx1"/>
                  </a:solidFill>
                  <a:effectLst/>
                  <a:latin typeface="source-serif-pro"/>
                </a:rPr>
                <a:t> </a:t>
              </a:r>
            </a:p>
            <a:p>
              <a:r>
                <a:rPr lang="en-US" sz="2000" b="0" i="0" dirty="0">
                  <a:solidFill>
                    <a:schemeClr val="tx1"/>
                  </a:solidFill>
                  <a:effectLst/>
                  <a:latin typeface="source-serif-pro"/>
                </a:rPr>
                <a:t>Claude Shannon formalized this intuition behind information in his work on Information Theory. </a:t>
              </a:r>
            </a:p>
            <a:p>
              <a:r>
                <a:rPr lang="en-US" sz="2000" b="0" i="0" dirty="0">
                  <a:solidFill>
                    <a:schemeClr val="tx1"/>
                  </a:solidFill>
                  <a:effectLst/>
                  <a:latin typeface="source-serif-pro"/>
                </a:rPr>
                <a:t>He defined information as:</a:t>
              </a:r>
              <a:endParaRPr lang="en-US" sz="2000" dirty="0">
                <a:solidFill>
                  <a:schemeClr val="tx1"/>
                </a:solidFill>
              </a:endParaRPr>
            </a:p>
          </p:txBody>
        </p:sp>
        <p:sp>
          <p:nvSpPr>
            <p:cNvPr id="4" name="Rectangle: Rounded Corners 3">
              <a:extLst>
                <a:ext uri="{FF2B5EF4-FFF2-40B4-BE49-F238E27FC236}">
                  <a16:creationId xmlns:a16="http://schemas.microsoft.com/office/drawing/2014/main" id="{1B3672C4-4EA5-7068-2A5E-686ABE5FD34E}"/>
                </a:ext>
              </a:extLst>
            </p:cNvPr>
            <p:cNvSpPr/>
            <p:nvPr/>
          </p:nvSpPr>
          <p:spPr>
            <a:xfrm>
              <a:off x="588595" y="5705441"/>
              <a:ext cx="8296786" cy="51343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85000"/>
                    </a:schemeClr>
                  </a:solidFill>
                </a:rPr>
                <a:t>I(x) = -</a:t>
              </a:r>
              <a:r>
                <a:rPr lang="en-US" sz="2000" dirty="0" err="1">
                  <a:solidFill>
                    <a:schemeClr val="bg1">
                      <a:lumMod val="85000"/>
                    </a:schemeClr>
                  </a:solidFill>
                </a:rPr>
                <a:t>log₂P</a:t>
              </a:r>
              <a:r>
                <a:rPr lang="en-US" sz="2000" dirty="0">
                  <a:solidFill>
                    <a:schemeClr val="bg1">
                      <a:lumMod val="85000"/>
                    </a:schemeClr>
                  </a:solidFill>
                </a:rPr>
                <a:t>(x) ..where P(x) is probability of occurrence of x</a:t>
              </a:r>
            </a:p>
          </p:txBody>
        </p:sp>
      </p:grpSp>
    </p:spTree>
    <p:extLst>
      <p:ext uri="{BB962C8B-B14F-4D97-AF65-F5344CB8AC3E}">
        <p14:creationId xmlns:p14="http://schemas.microsoft.com/office/powerpoint/2010/main" val="2492267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8" name="Group 7">
            <a:extLst>
              <a:ext uri="{FF2B5EF4-FFF2-40B4-BE49-F238E27FC236}">
                <a16:creationId xmlns:a16="http://schemas.microsoft.com/office/drawing/2014/main" id="{8D5D7BC0-666F-AF02-62B2-3E01013457BB}"/>
              </a:ext>
            </a:extLst>
          </p:cNvPr>
          <p:cNvGrpSpPr/>
          <p:nvPr/>
        </p:nvGrpSpPr>
        <p:grpSpPr>
          <a:xfrm>
            <a:off x="453986" y="1066469"/>
            <a:ext cx="9973869" cy="1536849"/>
            <a:chOff x="453986" y="1066469"/>
            <a:chExt cx="9973869" cy="1536849"/>
          </a:xfrm>
        </p:grpSpPr>
        <p:sp>
          <p:nvSpPr>
            <p:cNvPr id="18" name="Rectangle: Rounded Corners 17">
              <a:extLst>
                <a:ext uri="{FF2B5EF4-FFF2-40B4-BE49-F238E27FC236}">
                  <a16:creationId xmlns:a16="http://schemas.microsoft.com/office/drawing/2014/main" id="{17CB6754-8A40-1F86-5D86-CE6756307D13}"/>
                </a:ext>
              </a:extLst>
            </p:cNvPr>
            <p:cNvSpPr/>
            <p:nvPr/>
          </p:nvSpPr>
          <p:spPr>
            <a:xfrm>
              <a:off x="2625213" y="1066469"/>
              <a:ext cx="7802642" cy="83622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Pickup an </a:t>
              </a:r>
              <a:r>
                <a:rPr lang="en-US" sz="2000" dirty="0">
                  <a:solidFill>
                    <a:srgbClr val="E17700"/>
                  </a:solidFill>
                </a:rPr>
                <a:t>orange</a:t>
              </a:r>
              <a:r>
                <a:rPr lang="en-US" sz="2000" dirty="0">
                  <a:solidFill>
                    <a:schemeClr val="tx1"/>
                  </a:solidFill>
                </a:rPr>
                <a:t> chicken is not very surprised but pick up a </a:t>
              </a:r>
              <a:r>
                <a:rPr lang="en-US" sz="2000" dirty="0">
                  <a:solidFill>
                    <a:srgbClr val="0070C0"/>
                  </a:solidFill>
                </a:rPr>
                <a:t>blue</a:t>
              </a:r>
              <a:r>
                <a:rPr lang="en-US" sz="2000" dirty="0">
                  <a:solidFill>
                    <a:schemeClr val="tx1"/>
                  </a:solidFill>
                </a:rPr>
                <a:t> chicken is relatively surprised </a:t>
              </a:r>
              <a:endParaRPr lang="en-US" sz="2000" dirty="0">
                <a:solidFill>
                  <a:srgbClr val="C55A1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grpSp>
      <p:grpSp>
        <p:nvGrpSpPr>
          <p:cNvPr id="12" name="Group 11">
            <a:extLst>
              <a:ext uri="{FF2B5EF4-FFF2-40B4-BE49-F238E27FC236}">
                <a16:creationId xmlns:a16="http://schemas.microsoft.com/office/drawing/2014/main" id="{CAFBC164-F0AA-BCD8-D15E-696CED09E47A}"/>
              </a:ext>
            </a:extLst>
          </p:cNvPr>
          <p:cNvGrpSpPr/>
          <p:nvPr/>
        </p:nvGrpSpPr>
        <p:grpSpPr>
          <a:xfrm>
            <a:off x="443788" y="2978325"/>
            <a:ext cx="9984067" cy="1545979"/>
            <a:chOff x="443788" y="2978325"/>
            <a:chExt cx="9984067" cy="1545979"/>
          </a:xfrm>
        </p:grpSpPr>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sp>
          <p:nvSpPr>
            <p:cNvPr id="11" name="Rectangle: Rounded Corners 10">
              <a:extLst>
                <a:ext uri="{FF2B5EF4-FFF2-40B4-BE49-F238E27FC236}">
                  <a16:creationId xmlns:a16="http://schemas.microsoft.com/office/drawing/2014/main" id="{27335AD7-EB13-DBAF-2E69-163826D78B8B}"/>
                </a:ext>
              </a:extLst>
            </p:cNvPr>
            <p:cNvSpPr/>
            <p:nvPr/>
          </p:nvSpPr>
          <p:spPr>
            <a:xfrm>
              <a:off x="2625213" y="3010889"/>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Because there are higher probability of pick a </a:t>
              </a:r>
              <a:r>
                <a:rPr lang="en-US" sz="2000" dirty="0">
                  <a:solidFill>
                    <a:srgbClr val="0070C0"/>
                  </a:solidFill>
                </a:rPr>
                <a:t>blue</a:t>
              </a:r>
              <a:r>
                <a:rPr lang="en-US" sz="2000" dirty="0">
                  <a:solidFill>
                    <a:schemeClr val="tx1"/>
                  </a:solidFill>
                </a:rPr>
                <a:t> chicken, we would not be very surprised if it happened. But picking an </a:t>
              </a:r>
              <a:r>
                <a:rPr lang="en-US" sz="2000" dirty="0">
                  <a:solidFill>
                    <a:srgbClr val="E17700"/>
                  </a:solidFill>
                </a:rPr>
                <a:t>orange</a:t>
              </a:r>
              <a:r>
                <a:rPr lang="en-US" sz="2000" dirty="0">
                  <a:solidFill>
                    <a:schemeClr val="tx1"/>
                  </a:solidFill>
                </a:rPr>
                <a:t> chicken would be relatively surprising</a:t>
              </a:r>
            </a:p>
          </p:txBody>
        </p:sp>
      </p:grpSp>
      <p:grpSp>
        <p:nvGrpSpPr>
          <p:cNvPr id="17" name="Group 16">
            <a:extLst>
              <a:ext uri="{FF2B5EF4-FFF2-40B4-BE49-F238E27FC236}">
                <a16:creationId xmlns:a16="http://schemas.microsoft.com/office/drawing/2014/main" id="{6F72FCE8-8D63-0EDD-428D-071BAAD615B9}"/>
              </a:ext>
            </a:extLst>
          </p:cNvPr>
          <p:cNvGrpSpPr/>
          <p:nvPr/>
        </p:nvGrpSpPr>
        <p:grpSpPr>
          <a:xfrm>
            <a:off x="427228" y="4851088"/>
            <a:ext cx="10000627" cy="1533739"/>
            <a:chOff x="427228" y="4851088"/>
            <a:chExt cx="10000627" cy="1533739"/>
          </a:xfrm>
        </p:grpSpPr>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2625213" y="4851088"/>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Equal number of </a:t>
              </a:r>
              <a:r>
                <a:rPr lang="en-US" sz="2000" dirty="0">
                  <a:solidFill>
                    <a:srgbClr val="0070C0"/>
                  </a:solidFill>
                </a:rPr>
                <a:t>blue</a:t>
              </a:r>
              <a:r>
                <a:rPr lang="en-US" sz="2000" dirty="0">
                  <a:solidFill>
                    <a:schemeClr val="tx1"/>
                  </a:solidFill>
                </a:rPr>
                <a:t> and </a:t>
              </a:r>
              <a:r>
                <a:rPr lang="en-US" sz="2000" dirty="0">
                  <a:solidFill>
                    <a:srgbClr val="E17700"/>
                  </a:solidFill>
                </a:rPr>
                <a:t>orange</a:t>
              </a:r>
              <a:r>
                <a:rPr lang="en-US" sz="2000" dirty="0">
                  <a:solidFill>
                    <a:schemeClr val="tx1"/>
                  </a:solidFill>
                </a:rPr>
                <a:t> chickens thus regardless of what color chicken we pick up we would equally surprised.</a:t>
              </a:r>
            </a:p>
          </p:txBody>
        </p:sp>
      </p:grpSp>
      <p:sp>
        <p:nvSpPr>
          <p:cNvPr id="20" name="Rectangle: Rounded Corners 19">
            <a:extLst>
              <a:ext uri="{FF2B5EF4-FFF2-40B4-BE49-F238E27FC236}">
                <a16:creationId xmlns:a16="http://schemas.microsoft.com/office/drawing/2014/main" id="{DFD94879-7773-EBDB-6391-36E42880EFEF}"/>
              </a:ext>
            </a:extLst>
          </p:cNvPr>
          <p:cNvSpPr/>
          <p:nvPr/>
        </p:nvSpPr>
        <p:spPr>
          <a:xfrm>
            <a:off x="453986" y="944565"/>
            <a:ext cx="11284028" cy="54402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sz="2800" dirty="0">
                <a:solidFill>
                  <a:schemeClr val="tx1"/>
                </a:solidFill>
              </a:rPr>
              <a:t>The intuition tell us than </a:t>
            </a:r>
            <a:r>
              <a:rPr lang="en-US" sz="2800" dirty="0">
                <a:solidFill>
                  <a:srgbClr val="0070C0"/>
                </a:solidFill>
              </a:rPr>
              <a:t>Surprise</a:t>
            </a:r>
            <a:r>
              <a:rPr lang="en-US" sz="2800" dirty="0">
                <a:solidFill>
                  <a:schemeClr val="tx1"/>
                </a:solidFill>
              </a:rPr>
              <a:t> is, in some way, inversely related to probability.</a:t>
            </a:r>
          </a:p>
          <a:p>
            <a:pPr algn="ctr"/>
            <a:endParaRPr lang="en-US" sz="2800" dirty="0">
              <a:solidFill>
                <a:schemeClr val="tx1"/>
              </a:solidFill>
            </a:endParaRPr>
          </a:p>
          <a:p>
            <a:pPr algn="ctr"/>
            <a:r>
              <a:rPr lang="en-US" sz="2800" dirty="0">
                <a:solidFill>
                  <a:schemeClr val="tx1"/>
                </a:solidFill>
              </a:rPr>
              <a:t>When probability of picking a chicken is </a:t>
            </a:r>
            <a:r>
              <a:rPr lang="en-US" sz="2800" dirty="0">
                <a:solidFill>
                  <a:srgbClr val="0070C0"/>
                </a:solidFill>
              </a:rPr>
              <a:t>low</a:t>
            </a:r>
            <a:r>
              <a:rPr lang="en-US" sz="2800" dirty="0">
                <a:solidFill>
                  <a:schemeClr val="tx1"/>
                </a:solidFill>
              </a:rPr>
              <a:t>, the surprise is </a:t>
            </a:r>
            <a:r>
              <a:rPr lang="en-US" sz="2800" dirty="0">
                <a:solidFill>
                  <a:srgbClr val="0070C0"/>
                </a:solidFill>
              </a:rPr>
              <a:t>high</a:t>
            </a:r>
            <a:r>
              <a:rPr lang="en-US" sz="2800" dirty="0">
                <a:solidFill>
                  <a:schemeClr val="tx1"/>
                </a:solidFill>
              </a:rPr>
              <a:t>  </a:t>
            </a:r>
          </a:p>
          <a:p>
            <a:pPr algn="ctr"/>
            <a:r>
              <a:rPr lang="en-US" sz="2800" dirty="0">
                <a:solidFill>
                  <a:schemeClr val="tx1"/>
                </a:solidFill>
              </a:rPr>
              <a:t>When probability of picking a chicken is </a:t>
            </a:r>
            <a:r>
              <a:rPr lang="en-US" sz="2800" dirty="0">
                <a:solidFill>
                  <a:srgbClr val="0070C0"/>
                </a:solidFill>
              </a:rPr>
              <a:t>high</a:t>
            </a:r>
            <a:r>
              <a:rPr lang="en-US" sz="2800" dirty="0">
                <a:solidFill>
                  <a:schemeClr val="tx1"/>
                </a:solidFill>
              </a:rPr>
              <a:t>, the surprise is </a:t>
            </a:r>
            <a:r>
              <a:rPr lang="en-US" sz="2800" dirty="0">
                <a:solidFill>
                  <a:srgbClr val="0070C0"/>
                </a:solidFill>
              </a:rPr>
              <a:t>low</a:t>
            </a:r>
          </a:p>
          <a:p>
            <a:pPr algn="ctr"/>
            <a:endParaRPr lang="en-US" sz="2000" dirty="0">
              <a:solidFill>
                <a:schemeClr val="tx1"/>
              </a:solidFill>
            </a:endParaRPr>
          </a:p>
          <a:p>
            <a:pPr algn="ctr"/>
            <a:endParaRPr lang="he-IL" sz="2000" dirty="0">
              <a:solidFill>
                <a:schemeClr val="tx1"/>
              </a:solidFill>
            </a:endParaRPr>
          </a:p>
        </p:txBody>
      </p:sp>
    </p:spTree>
    <p:extLst>
      <p:ext uri="{BB962C8B-B14F-4D97-AF65-F5344CB8AC3E}">
        <p14:creationId xmlns:p14="http://schemas.microsoft.com/office/powerpoint/2010/main" val="36296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17CB6754-8A40-1F86-5D86-CE6756307D13}"/>
                  </a:ext>
                </a:extLst>
              </p:cNvPr>
              <p:cNvSpPr/>
              <p:nvPr/>
            </p:nvSpPr>
            <p:spPr>
              <a:xfrm>
                <a:off x="336441" y="1075148"/>
                <a:ext cx="10673765" cy="1435296"/>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It is tempting to define surprise as </a:t>
                </a:r>
                <a14:m>
                  <m:oMath xmlns:m="http://schemas.openxmlformats.org/officeDocument/2006/math">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𝑒𝑣𝑒𝑛𝑡</m:t>
                        </m:r>
                        <m:r>
                          <a:rPr lang="en-US" sz="2000" b="0" i="1" smtClean="0">
                            <a:solidFill>
                              <a:schemeClr val="tx1"/>
                            </a:solidFill>
                            <a:latin typeface="Cambria Math" panose="02040503050406030204" pitchFamily="18" charset="0"/>
                          </a:rPr>
                          <m:t>)</m:t>
                        </m:r>
                      </m:den>
                    </m:f>
                  </m:oMath>
                </a14:m>
                <a:r>
                  <a:rPr lang="en-US" sz="2000" dirty="0">
                    <a:solidFill>
                      <a:srgbClr val="C55A11"/>
                    </a:solidFill>
                  </a:rPr>
                  <a:t> </a:t>
                </a:r>
                <a:r>
                  <a:rPr lang="en-US" sz="2000" dirty="0">
                    <a:solidFill>
                      <a:schemeClr val="tx1"/>
                    </a:solidFill>
                  </a:rPr>
                  <a:t>but this led to unwanted resalt </a:t>
                </a:r>
                <a:r>
                  <a:rPr lang="en-US" sz="2000" dirty="0">
                    <a:solidFill>
                      <a:srgbClr val="C55A11"/>
                    </a:solidFill>
                  </a:rPr>
                  <a:t> </a:t>
                </a: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rPr>
                        <m:t>𝑖𝑓</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𝑝</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𝑒𝑣𝑒𝑛𝑡</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𝑠𝑢𝑝𝑟𝑖𝑠𝑒</m:t>
                      </m:r>
                      <m:r>
                        <a:rPr lang="en-US" sz="2000" b="0" i="1" smtClean="0">
                          <a:solidFill>
                            <a:schemeClr val="tx1"/>
                          </a:solidFill>
                          <a:latin typeface="Cambria Math" panose="02040503050406030204" pitchFamily="18" charset="0"/>
                        </a:rPr>
                        <m:t> </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den>
                      </m:f>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𝑏𝑢𝑡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𝑖𝑡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h</m:t>
                      </m:r>
                      <m:r>
                        <a:rPr lang="en-US" sz="2000" b="0" i="1" smtClean="0">
                          <a:solidFill>
                            <a:schemeClr val="tx1"/>
                          </a:solidFill>
                          <a:latin typeface="Cambria Math" panose="02040503050406030204" pitchFamily="18" charset="0"/>
                        </a:rPr>
                        <m:t>𝑜𝑢𝑙𝑑</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𝑏𝑒</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8" name="Rectangle: Rounded Corners 17">
                <a:extLst>
                  <a:ext uri="{FF2B5EF4-FFF2-40B4-BE49-F238E27FC236}">
                    <a16:creationId xmlns:a16="http://schemas.microsoft.com/office/drawing/2014/main" id="{17CB6754-8A40-1F86-5D86-CE6756307D13}"/>
                  </a:ext>
                </a:extLst>
              </p:cNvPr>
              <p:cNvSpPr>
                <a:spLocks noRot="1" noChangeAspect="1" noMove="1" noResize="1" noEditPoints="1" noAdjustHandles="1" noChangeArrowheads="1" noChangeShapeType="1" noTextEdit="1"/>
              </p:cNvSpPr>
              <p:nvPr/>
            </p:nvSpPr>
            <p:spPr>
              <a:xfrm>
                <a:off x="336441" y="1075148"/>
                <a:ext cx="10673765" cy="1435296"/>
              </a:xfrm>
              <a:prstGeom prst="roundRect">
                <a:avLst/>
              </a:prstGeom>
              <a:blipFill>
                <a:blip r:embed="rId2"/>
                <a:stretch>
                  <a:fillRect/>
                </a:stretch>
              </a:blipFill>
            </p:spPr>
            <p:txBody>
              <a:bodyPr/>
              <a:lstStyle/>
              <a:p>
                <a:r>
                  <a:rPr lang="he-IL">
                    <a:noFill/>
                  </a:rPr>
                  <a:t> </a:t>
                </a:r>
              </a:p>
            </p:txBody>
          </p:sp>
        </mc:Fallback>
      </mc:AlternateContent>
      <p:sp>
        <p:nvSpPr>
          <p:cNvPr id="19" name="TextBox 18">
            <a:extLst>
              <a:ext uri="{FF2B5EF4-FFF2-40B4-BE49-F238E27FC236}">
                <a16:creationId xmlns:a16="http://schemas.microsoft.com/office/drawing/2014/main" id="{1F6EC43F-1000-F87C-886E-3D49DD5F99E7}"/>
              </a:ext>
            </a:extLst>
          </p:cNvPr>
          <p:cNvSpPr txBox="1"/>
          <p:nvPr/>
        </p:nvSpPr>
        <p:spPr>
          <a:xfrm>
            <a:off x="336440" y="2788921"/>
            <a:ext cx="7498080" cy="369332"/>
          </a:xfrm>
          <a:prstGeom prst="rect">
            <a:avLst/>
          </a:prstGeom>
          <a:noFill/>
        </p:spPr>
        <p:txBody>
          <a:bodyPr wrap="square" rtlCol="1" anchor="ctr" anchorCtr="0">
            <a:spAutoFit/>
          </a:bodyPr>
          <a:lstStyle/>
          <a:p>
            <a:r>
              <a:rPr lang="en-US" dirty="0"/>
              <a:t>Let’s see an example of toss coin which always turn into tail</a:t>
            </a:r>
            <a:endParaRPr lang="he-IL" dirty="0"/>
          </a:p>
        </p:txBody>
      </p:sp>
      <p:grpSp>
        <p:nvGrpSpPr>
          <p:cNvPr id="28" name="Group 27">
            <a:extLst>
              <a:ext uri="{FF2B5EF4-FFF2-40B4-BE49-F238E27FC236}">
                <a16:creationId xmlns:a16="http://schemas.microsoft.com/office/drawing/2014/main" id="{2620E3BC-CBC8-0441-A0C3-0CBDC82C8717}"/>
              </a:ext>
            </a:extLst>
          </p:cNvPr>
          <p:cNvGrpSpPr/>
          <p:nvPr/>
        </p:nvGrpSpPr>
        <p:grpSpPr>
          <a:xfrm>
            <a:off x="336440" y="3158253"/>
            <a:ext cx="10767973" cy="3171401"/>
            <a:chOff x="336440" y="3158253"/>
            <a:chExt cx="10767973" cy="3171401"/>
          </a:xfrm>
        </p:grpSpPr>
        <p:grpSp>
          <p:nvGrpSpPr>
            <p:cNvPr id="26" name="Group 25">
              <a:extLst>
                <a:ext uri="{FF2B5EF4-FFF2-40B4-BE49-F238E27FC236}">
                  <a16:creationId xmlns:a16="http://schemas.microsoft.com/office/drawing/2014/main" id="{E913E40B-3698-AC67-3E5B-C6CC0E54E7F9}"/>
                </a:ext>
              </a:extLst>
            </p:cNvPr>
            <p:cNvGrpSpPr/>
            <p:nvPr/>
          </p:nvGrpSpPr>
          <p:grpSpPr>
            <a:xfrm>
              <a:off x="336440" y="3158253"/>
              <a:ext cx="10767973" cy="3171401"/>
              <a:chOff x="336440" y="3158253"/>
              <a:chExt cx="10767973" cy="3171401"/>
            </a:xfrm>
          </p:grpSpPr>
          <p:grpSp>
            <p:nvGrpSpPr>
              <p:cNvPr id="25" name="Group 24">
                <a:extLst>
                  <a:ext uri="{FF2B5EF4-FFF2-40B4-BE49-F238E27FC236}">
                    <a16:creationId xmlns:a16="http://schemas.microsoft.com/office/drawing/2014/main" id="{68F0F2E0-D23E-DE8F-B480-E5D3BC987E0A}"/>
                  </a:ext>
                </a:extLst>
              </p:cNvPr>
              <p:cNvGrpSpPr/>
              <p:nvPr/>
            </p:nvGrpSpPr>
            <p:grpSpPr>
              <a:xfrm>
                <a:off x="336440" y="3158253"/>
                <a:ext cx="10767973" cy="3171401"/>
                <a:chOff x="336440" y="3384072"/>
                <a:chExt cx="10767973" cy="3171401"/>
              </a:xfrm>
            </p:grpSpPr>
            <p:sp>
              <p:nvSpPr>
                <p:cNvPr id="5" name="Rectangle: Rounded Corners 4">
                  <a:extLst>
                    <a:ext uri="{FF2B5EF4-FFF2-40B4-BE49-F238E27FC236}">
                      <a16:creationId xmlns:a16="http://schemas.microsoft.com/office/drawing/2014/main" id="{8213EF72-B382-6F2F-2A4C-9BE4742A5363}"/>
                    </a:ext>
                  </a:extLst>
                </p:cNvPr>
                <p:cNvSpPr/>
                <p:nvPr/>
              </p:nvSpPr>
              <p:spPr>
                <a:xfrm>
                  <a:off x="336440" y="3384072"/>
                  <a:ext cx="10673765" cy="31714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sz="2000" dirty="0">
                    <a:solidFill>
                      <a:schemeClr val="tx1"/>
                    </a:solidFill>
                  </a:endParaRPr>
                </a:p>
              </p:txBody>
            </p:sp>
            <p:pic>
              <p:nvPicPr>
                <p:cNvPr id="4" name="Picture 3">
                  <a:extLst>
                    <a:ext uri="{FF2B5EF4-FFF2-40B4-BE49-F238E27FC236}">
                      <a16:creationId xmlns:a16="http://schemas.microsoft.com/office/drawing/2014/main" id="{CE1023F6-7F22-7AED-3D12-9EADE0657945}"/>
                    </a:ext>
                  </a:extLst>
                </p:cNvPr>
                <p:cNvPicPr>
                  <a:picLocks noChangeAspect="1"/>
                </p:cNvPicPr>
                <p:nvPr/>
              </p:nvPicPr>
              <p:blipFill>
                <a:blip r:embed="rId3"/>
                <a:stretch>
                  <a:fillRect/>
                </a:stretch>
              </p:blipFill>
              <p:spPr>
                <a:xfrm>
                  <a:off x="522898" y="3731052"/>
                  <a:ext cx="2349611" cy="242246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0EB570-51ED-1C66-25BB-C5B0CC3DA929}"/>
                        </a:ext>
                      </a:extLst>
                    </p:cNvPr>
                    <p:cNvSpPr txBox="1"/>
                    <p:nvPr/>
                  </p:nvSpPr>
                  <p:spPr>
                    <a:xfrm>
                      <a:off x="2980691" y="3677854"/>
                      <a:ext cx="7498080"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r>
                                              <a:rPr lang="en-US" sz="2400" b="0" i="1" smtClean="0">
                                                <a:latin typeface="Cambria Math" panose="02040503050406030204" pitchFamily="18" charset="0"/>
                                              </a:rPr>
                                              <m:t>𝑒𝑎𝑑</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e>
                            </m:func>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he-IL" sz="2400" dirty="0"/>
                    </a:p>
                  </p:txBody>
                </p:sp>
              </mc:Choice>
              <mc:Fallback xmlns="">
                <p:sp>
                  <p:nvSpPr>
                    <p:cNvPr id="9" name="TextBox 8">
                      <a:extLst>
                        <a:ext uri="{FF2B5EF4-FFF2-40B4-BE49-F238E27FC236}">
                          <a16:creationId xmlns:a16="http://schemas.microsoft.com/office/drawing/2014/main" id="{EC0EB570-51ED-1C66-25BB-C5B0CC3DA929}"/>
                        </a:ext>
                      </a:extLst>
                    </p:cNvPr>
                    <p:cNvSpPr txBox="1">
                      <a:spLocks noRot="1" noChangeAspect="1" noMove="1" noResize="1" noEditPoints="1" noAdjustHandles="1" noChangeArrowheads="1" noChangeShapeType="1" noTextEdit="1"/>
                    </p:cNvSpPr>
                    <p:nvPr/>
                  </p:nvSpPr>
                  <p:spPr>
                    <a:xfrm>
                      <a:off x="2980691" y="3677854"/>
                      <a:ext cx="7498080" cy="922176"/>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D0F2FBE-D8CC-33DD-82E8-16B308EE242E}"/>
                        </a:ext>
                      </a:extLst>
                    </p:cNvPr>
                    <p:cNvSpPr txBox="1"/>
                    <p:nvPr/>
                  </p:nvSpPr>
                  <p:spPr>
                    <a:xfrm>
                      <a:off x="2872508" y="5321765"/>
                      <a:ext cx="8231905"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𝑡𝑎𝑖𝑙</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0</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m:t>
                                </m:r>
                              </m:e>
                            </m:func>
                            <m:r>
                              <a:rPr lang="en-US" sz="2400" b="0" i="1" smtClean="0">
                                <a:latin typeface="Cambria Math" panose="02040503050406030204" pitchFamily="18" charset="0"/>
                              </a:rPr>
                              <m:t>=</m:t>
                            </m:r>
                            <m:r>
                              <a:rPr lang="en-US" sz="2400" b="0" i="1" smtClean="0">
                                <a:latin typeface="Cambria Math" panose="02040503050406030204" pitchFamily="18" charset="0"/>
                              </a:rPr>
                              <m:t>𝑢𝑛𝑑𝑒𝑓𝑖𝑛𝑒𝑑</m:t>
                            </m:r>
                          </m:oMath>
                        </m:oMathPara>
                      </a14:m>
                      <a:endParaRPr lang="he-IL" sz="3200" dirty="0"/>
                    </a:p>
                  </p:txBody>
                </p:sp>
              </mc:Choice>
              <mc:Fallback xmlns="">
                <p:sp>
                  <p:nvSpPr>
                    <p:cNvPr id="22" name="TextBox 21">
                      <a:extLst>
                        <a:ext uri="{FF2B5EF4-FFF2-40B4-BE49-F238E27FC236}">
                          <a16:creationId xmlns:a16="http://schemas.microsoft.com/office/drawing/2014/main" id="{2D0F2FBE-D8CC-33DD-82E8-16B308EE242E}"/>
                        </a:ext>
                      </a:extLst>
                    </p:cNvPr>
                    <p:cNvSpPr txBox="1">
                      <a:spLocks noRot="1" noChangeAspect="1" noMove="1" noResize="1" noEditPoints="1" noAdjustHandles="1" noChangeArrowheads="1" noChangeShapeType="1" noTextEdit="1"/>
                    </p:cNvSpPr>
                    <p:nvPr/>
                  </p:nvSpPr>
                  <p:spPr>
                    <a:xfrm>
                      <a:off x="2872508" y="5321765"/>
                      <a:ext cx="8231905" cy="922176"/>
                    </a:xfrm>
                    <a:prstGeom prst="rect">
                      <a:avLst/>
                    </a:prstGeom>
                    <a:blipFill>
                      <a:blip r:embed="rId5"/>
                      <a:stretch>
                        <a:fillRect/>
                      </a:stretch>
                    </a:blipFill>
                  </p:spPr>
                  <p:txBody>
                    <a:bodyPr/>
                    <a:lstStyle/>
                    <a:p>
                      <a:r>
                        <a:rPr lang="he-IL">
                          <a:noFill/>
                        </a:rPr>
                        <a:t> </a:t>
                      </a:r>
                    </a:p>
                  </p:txBody>
                </p:sp>
              </mc:Fallback>
            </mc:AlternateContent>
          </p:grpSp>
          <p:sp>
            <p:nvSpPr>
              <p:cNvPr id="23" name="Callout: Bent Line 22">
                <a:extLst>
                  <a:ext uri="{FF2B5EF4-FFF2-40B4-BE49-F238E27FC236}">
                    <a16:creationId xmlns:a16="http://schemas.microsoft.com/office/drawing/2014/main" id="{D010C99D-5681-8EA7-3076-C308598346E9}"/>
                  </a:ext>
                </a:extLst>
              </p:cNvPr>
              <p:cNvSpPr/>
              <p:nvPr/>
            </p:nvSpPr>
            <p:spPr>
              <a:xfrm>
                <a:off x="8074667" y="4748326"/>
                <a:ext cx="1217117" cy="397164"/>
              </a:xfrm>
              <a:prstGeom prst="borderCallout2">
                <a:avLst>
                  <a:gd name="adj1" fmla="val 18750"/>
                  <a:gd name="adj2" fmla="val -8333"/>
                  <a:gd name="adj3" fmla="val 18750"/>
                  <a:gd name="adj4" fmla="val -16667"/>
                  <a:gd name="adj5" fmla="val 177616"/>
                  <a:gd name="adj6" fmla="val -16548"/>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Undefined</a:t>
                </a:r>
                <a:endParaRPr lang="he-IL" dirty="0">
                  <a:solidFill>
                    <a:schemeClr val="bg1">
                      <a:lumMod val="50000"/>
                    </a:schemeClr>
                  </a:solidFill>
                </a:endParaRPr>
              </a:p>
            </p:txBody>
          </p:sp>
        </p:grpSp>
        <p:sp>
          <p:nvSpPr>
            <p:cNvPr id="27" name="Callout: Bent Line 26">
              <a:extLst>
                <a:ext uri="{FF2B5EF4-FFF2-40B4-BE49-F238E27FC236}">
                  <a16:creationId xmlns:a16="http://schemas.microsoft.com/office/drawing/2014/main" id="{C6FFD42B-C9A5-0022-A76D-F5B011A73101}"/>
                </a:ext>
              </a:extLst>
            </p:cNvPr>
            <p:cNvSpPr/>
            <p:nvPr/>
          </p:nvSpPr>
          <p:spPr>
            <a:xfrm>
              <a:off x="9699922" y="3990108"/>
              <a:ext cx="1217117" cy="1167412"/>
            </a:xfrm>
            <a:prstGeom prst="borderCallout2">
              <a:avLst>
                <a:gd name="adj1" fmla="val 18750"/>
                <a:gd name="adj2" fmla="val -8333"/>
                <a:gd name="adj3" fmla="val 18750"/>
                <a:gd name="adj4" fmla="val -16667"/>
                <a:gd name="adj5" fmla="val 125398"/>
                <a:gd name="adj6" fmla="val -1578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Something that never happened</a:t>
              </a:r>
              <a:endParaRPr lang="he-IL" dirty="0">
                <a:solidFill>
                  <a:schemeClr val="bg1">
                    <a:lumMod val="50000"/>
                  </a:schemeClr>
                </a:solidFill>
              </a:endParaRPr>
            </a:p>
          </p:txBody>
        </p:sp>
      </p:grpSp>
    </p:spTree>
    <p:extLst>
      <p:ext uri="{BB962C8B-B14F-4D97-AF65-F5344CB8AC3E}">
        <p14:creationId xmlns:p14="http://schemas.microsoft.com/office/powerpoint/2010/main" val="37323228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1055031" y="980724"/>
            <a:ext cx="7498080" cy="369332"/>
          </a:xfrm>
          <a:prstGeom prst="rect">
            <a:avLst/>
          </a:prstGeom>
          <a:noFill/>
        </p:spPr>
        <p:txBody>
          <a:bodyPr wrap="square" rtlCol="1" anchor="ctr" anchorCtr="0">
            <a:spAutoFit/>
          </a:bodyPr>
          <a:lstStyle/>
          <a:p>
            <a:r>
              <a:rPr lang="en-US" dirty="0"/>
              <a:t>Relation between surprise and probability</a:t>
            </a:r>
            <a:endParaRPr lang="he-IL" dirty="0"/>
          </a:p>
        </p:txBody>
      </p:sp>
      <p:grpSp>
        <p:nvGrpSpPr>
          <p:cNvPr id="17" name="Group 16">
            <a:extLst>
              <a:ext uri="{FF2B5EF4-FFF2-40B4-BE49-F238E27FC236}">
                <a16:creationId xmlns:a16="http://schemas.microsoft.com/office/drawing/2014/main" id="{8B070887-F34C-BB64-3367-728E53ADAC2B}"/>
              </a:ext>
            </a:extLst>
          </p:cNvPr>
          <p:cNvGrpSpPr/>
          <p:nvPr/>
        </p:nvGrpSpPr>
        <p:grpSpPr>
          <a:xfrm>
            <a:off x="855889" y="1435941"/>
            <a:ext cx="9884252" cy="4873265"/>
            <a:chOff x="855889" y="1435941"/>
            <a:chExt cx="9884252" cy="4873265"/>
          </a:xfrm>
        </p:grpSpPr>
        <p:pic>
          <p:nvPicPr>
            <p:cNvPr id="10" name="Picture 9">
              <a:extLst>
                <a:ext uri="{FF2B5EF4-FFF2-40B4-BE49-F238E27FC236}">
                  <a16:creationId xmlns:a16="http://schemas.microsoft.com/office/drawing/2014/main" id="{A1E0A3E8-2A3C-B649-2AB4-7FC9FE3A34C7}"/>
                </a:ext>
              </a:extLst>
            </p:cNvPr>
            <p:cNvPicPr>
              <a:picLocks noChangeAspect="1"/>
            </p:cNvPicPr>
            <p:nvPr/>
          </p:nvPicPr>
          <p:blipFill>
            <a:blip r:embed="rId2"/>
            <a:stretch>
              <a:fillRect/>
            </a:stretch>
          </p:blipFill>
          <p:spPr>
            <a:xfrm>
              <a:off x="855889" y="1435941"/>
              <a:ext cx="9884252" cy="4873265"/>
            </a:xfrm>
            <a:prstGeom prst="rect">
              <a:avLst/>
            </a:prstGeom>
          </p:spPr>
        </p:pic>
        <p:pic>
          <p:nvPicPr>
            <p:cNvPr id="12" name="Picture 11">
              <a:extLst>
                <a:ext uri="{FF2B5EF4-FFF2-40B4-BE49-F238E27FC236}">
                  <a16:creationId xmlns:a16="http://schemas.microsoft.com/office/drawing/2014/main" id="{0F62A0BE-E795-1384-9963-70F6CF0C44AD}"/>
                </a:ext>
              </a:extLst>
            </p:cNvPr>
            <p:cNvPicPr>
              <a:picLocks noChangeAspect="1"/>
            </p:cNvPicPr>
            <p:nvPr/>
          </p:nvPicPr>
          <p:blipFill>
            <a:blip r:embed="rId3"/>
            <a:stretch>
              <a:fillRect/>
            </a:stretch>
          </p:blipFill>
          <p:spPr>
            <a:xfrm>
              <a:off x="5297844" y="2116283"/>
              <a:ext cx="5442297" cy="1615208"/>
            </a:xfrm>
            <a:prstGeom prst="rect">
              <a:avLst/>
            </a:prstGeom>
          </p:spPr>
        </p:pic>
      </p:grpSp>
    </p:spTree>
    <p:extLst>
      <p:ext uri="{BB962C8B-B14F-4D97-AF65-F5344CB8AC3E}">
        <p14:creationId xmlns:p14="http://schemas.microsoft.com/office/powerpoint/2010/main" val="2568840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633895" y="1075266"/>
            <a:ext cx="7498080" cy="400110"/>
          </a:xfrm>
          <a:prstGeom prst="rect">
            <a:avLst/>
          </a:prstGeom>
          <a:noFill/>
        </p:spPr>
        <p:txBody>
          <a:bodyPr wrap="square" rtlCol="1" anchor="ctr" anchorCtr="0">
            <a:spAutoFit/>
          </a:bodyPr>
          <a:lstStyle/>
          <a:p>
            <a:r>
              <a:rPr lang="en-US" sz="2000" dirty="0"/>
              <a:t>Assuming the probability of tossing a coin it 0.9 head and 0.1 for tail</a:t>
            </a:r>
            <a:endParaRPr lang="he-IL" sz="2000" dirty="0"/>
          </a:p>
        </p:txBody>
      </p:sp>
      <p:grpSp>
        <p:nvGrpSpPr>
          <p:cNvPr id="11" name="Group 10">
            <a:extLst>
              <a:ext uri="{FF2B5EF4-FFF2-40B4-BE49-F238E27FC236}">
                <a16:creationId xmlns:a16="http://schemas.microsoft.com/office/drawing/2014/main" id="{BCDC922A-B54E-9F91-EEA3-829CCE0F84C0}"/>
              </a:ext>
            </a:extLst>
          </p:cNvPr>
          <p:cNvGrpSpPr/>
          <p:nvPr/>
        </p:nvGrpSpPr>
        <p:grpSpPr>
          <a:xfrm>
            <a:off x="633895" y="1952419"/>
            <a:ext cx="10078857" cy="2953162"/>
            <a:chOff x="758586" y="2037482"/>
            <a:chExt cx="10078857" cy="2953162"/>
          </a:xfrm>
        </p:grpSpPr>
        <p:pic>
          <p:nvPicPr>
            <p:cNvPr id="6" name="Picture 5">
              <a:extLst>
                <a:ext uri="{FF2B5EF4-FFF2-40B4-BE49-F238E27FC236}">
                  <a16:creationId xmlns:a16="http://schemas.microsoft.com/office/drawing/2014/main" id="{78769D7A-DFC7-216F-0FA2-515089B12C2D}"/>
                </a:ext>
              </a:extLst>
            </p:cNvPr>
            <p:cNvPicPr>
              <a:picLocks noChangeAspect="1"/>
            </p:cNvPicPr>
            <p:nvPr/>
          </p:nvPicPr>
          <p:blipFill>
            <a:blip r:embed="rId2"/>
            <a:stretch>
              <a:fillRect/>
            </a:stretch>
          </p:blipFill>
          <p:spPr>
            <a:xfrm>
              <a:off x="758586" y="2037482"/>
              <a:ext cx="10078857" cy="2953162"/>
            </a:xfrm>
            <a:prstGeom prst="rect">
              <a:avLst/>
            </a:prstGeom>
          </p:spPr>
        </p:pic>
        <p:pic>
          <p:nvPicPr>
            <p:cNvPr id="9" name="Picture 8">
              <a:extLst>
                <a:ext uri="{FF2B5EF4-FFF2-40B4-BE49-F238E27FC236}">
                  <a16:creationId xmlns:a16="http://schemas.microsoft.com/office/drawing/2014/main" id="{3AADBC32-B75F-0C71-AF48-CB9E8D6DC1DD}"/>
                </a:ext>
              </a:extLst>
            </p:cNvPr>
            <p:cNvPicPr>
              <a:picLocks noChangeAspect="1"/>
            </p:cNvPicPr>
            <p:nvPr/>
          </p:nvPicPr>
          <p:blipFill>
            <a:blip r:embed="rId3"/>
            <a:stretch>
              <a:fillRect/>
            </a:stretch>
          </p:blipFill>
          <p:spPr>
            <a:xfrm>
              <a:off x="10604048" y="3852546"/>
              <a:ext cx="233395" cy="390580"/>
            </a:xfrm>
            <a:prstGeom prst="rect">
              <a:avLst/>
            </a:prstGeom>
          </p:spPr>
        </p:pic>
      </p:grpSp>
      <p:grpSp>
        <p:nvGrpSpPr>
          <p:cNvPr id="20" name="Group 19">
            <a:extLst>
              <a:ext uri="{FF2B5EF4-FFF2-40B4-BE49-F238E27FC236}">
                <a16:creationId xmlns:a16="http://schemas.microsoft.com/office/drawing/2014/main" id="{327C4E23-B050-5297-BF5A-04B78AF983D4}"/>
              </a:ext>
            </a:extLst>
          </p:cNvPr>
          <p:cNvGrpSpPr/>
          <p:nvPr/>
        </p:nvGrpSpPr>
        <p:grpSpPr>
          <a:xfrm>
            <a:off x="633895" y="5114773"/>
            <a:ext cx="8532315" cy="410267"/>
            <a:chOff x="519320" y="5382624"/>
            <a:chExt cx="8532315" cy="410267"/>
          </a:xfrm>
        </p:grpSpPr>
        <p:sp>
          <p:nvSpPr>
            <p:cNvPr id="16" name="Callout: Bent Line 15">
              <a:extLst>
                <a:ext uri="{FF2B5EF4-FFF2-40B4-BE49-F238E27FC236}">
                  <a16:creationId xmlns:a16="http://schemas.microsoft.com/office/drawing/2014/main" id="{8FD5FF42-4A42-E396-C30C-54C2AC87DBA5}"/>
                </a:ext>
              </a:extLst>
            </p:cNvPr>
            <p:cNvSpPr/>
            <p:nvPr/>
          </p:nvSpPr>
          <p:spPr>
            <a:xfrm rot="10800000">
              <a:off x="519320" y="5392780"/>
              <a:ext cx="8366059" cy="400111"/>
            </a:xfrm>
            <a:prstGeom prst="borderCallout2">
              <a:avLst>
                <a:gd name="adj1" fmla="val 31096"/>
                <a:gd name="adj2" fmla="val -826"/>
                <a:gd name="adj3" fmla="val 29861"/>
                <a:gd name="adj4" fmla="val -11368"/>
                <a:gd name="adj5" fmla="val 243333"/>
                <a:gd name="adj6" fmla="val -1134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1"/>
              <a:endParaRPr lang="he-IL" dirty="0">
                <a:solidFill>
                  <a:schemeClr val="bg1">
                    <a:lumMod val="50000"/>
                  </a:schemeClr>
                </a:solidFill>
              </a:endParaRPr>
            </a:p>
          </p:txBody>
        </p:sp>
        <p:sp>
          <p:nvSpPr>
            <p:cNvPr id="18" name="TextBox 17">
              <a:extLst>
                <a:ext uri="{FF2B5EF4-FFF2-40B4-BE49-F238E27FC236}">
                  <a16:creationId xmlns:a16="http://schemas.microsoft.com/office/drawing/2014/main" id="{78263F8B-6078-2280-3B47-BE9A0BE58FD7}"/>
                </a:ext>
              </a:extLst>
            </p:cNvPr>
            <p:cNvSpPr txBox="1"/>
            <p:nvPr/>
          </p:nvSpPr>
          <p:spPr>
            <a:xfrm>
              <a:off x="685577" y="5382624"/>
              <a:ext cx="8366058" cy="369332"/>
            </a:xfrm>
            <a:prstGeom prst="rect">
              <a:avLst/>
            </a:prstGeom>
            <a:noFill/>
          </p:spPr>
          <p:txBody>
            <a:bodyPr wrap="square" rtlCol="1" anchor="ctr" anchorCtr="0">
              <a:spAutoFit/>
            </a:bodyPr>
            <a:lstStyle/>
            <a:p>
              <a:r>
                <a:rPr lang="en-US" dirty="0">
                  <a:solidFill>
                    <a:schemeClr val="bg1">
                      <a:lumMod val="50000"/>
                    </a:schemeClr>
                  </a:solidFill>
                </a:rPr>
                <a:t>The probability of getting tail is much rare the getting head the surprise is much larger</a:t>
              </a:r>
              <a:endParaRPr lang="he-IL" dirty="0">
                <a:solidFill>
                  <a:schemeClr val="bg1">
                    <a:lumMod val="50000"/>
                  </a:schemeClr>
                </a:solidFill>
              </a:endParaRPr>
            </a:p>
          </p:txBody>
        </p:sp>
      </p:grpSp>
    </p:spTree>
    <p:extLst>
      <p:ext uri="{BB962C8B-B14F-4D97-AF65-F5344CB8AC3E}">
        <p14:creationId xmlns:p14="http://schemas.microsoft.com/office/powerpoint/2010/main" val="24292015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513080"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6EC43F-1000-F87C-886E-3D49DD5F99E7}"/>
                  </a:ext>
                </a:extLst>
              </p:cNvPr>
              <p:cNvSpPr txBox="1"/>
              <p:nvPr/>
            </p:nvSpPr>
            <p:spPr>
              <a:xfrm>
                <a:off x="513080" y="820489"/>
                <a:ext cx="9252751" cy="784830"/>
              </a:xfrm>
              <a:prstGeom prst="rect">
                <a:avLst/>
              </a:prstGeom>
              <a:noFill/>
            </p:spPr>
            <p:txBody>
              <a:bodyPr wrap="square" rtlCol="1" anchor="ctr" anchorCtr="0">
                <a:spAutoFit/>
              </a:bodyPr>
              <a:lstStyle/>
              <a:p>
                <a:pPr>
                  <a:spcAft>
                    <a:spcPts val="600"/>
                  </a:spcAft>
                </a:pPr>
                <a:r>
                  <a:rPr lang="en-US" sz="2000" dirty="0"/>
                  <a:t>Assuming a sequence of events each with probability of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h</m:t>
                        </m:r>
                        <m:r>
                          <a:rPr lang="en-US" sz="2000" b="0" i="1" smtClean="0">
                            <a:latin typeface="Cambria Math" panose="02040503050406030204" pitchFamily="18" charset="0"/>
                          </a:rPr>
                          <m:t>𝑒𝑎𝑑</m:t>
                        </m:r>
                      </m:e>
                    </m:d>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𝑡𝑎𝑖𝑙</m:t>
                        </m:r>
                      </m:e>
                    </m:d>
                  </m:oMath>
                </a14:m>
                <a:endParaRPr lang="en-US" sz="2000" b="0" dirty="0"/>
              </a:p>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sub>
                    </m:sSub>
                  </m:oMath>
                </a14:m>
                <a:r>
                  <a:rPr lang="en-US" sz="2000" dirty="0"/>
                  <a:t>) … </a:t>
                </a:r>
                <a14:m>
                  <m:oMath xmlns:m="http://schemas.openxmlformats.org/officeDocument/2006/math">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𝑛</m:t>
                        </m:r>
                      </m:sub>
                    </m:sSub>
                  </m:oMath>
                </a14:m>
                <a:r>
                  <a:rPr lang="en-US" sz="2000" dirty="0"/>
                  <a:t>)</a:t>
                </a:r>
              </a:p>
            </p:txBody>
          </p:sp>
        </mc:Choice>
        <mc:Fallback xmlns="">
          <p:sp>
            <p:nvSpPr>
              <p:cNvPr id="19" name="TextBox 18">
                <a:extLst>
                  <a:ext uri="{FF2B5EF4-FFF2-40B4-BE49-F238E27FC236}">
                    <a16:creationId xmlns:a16="http://schemas.microsoft.com/office/drawing/2014/main" id="{1F6EC43F-1000-F87C-886E-3D49DD5F99E7}"/>
                  </a:ext>
                </a:extLst>
              </p:cNvPr>
              <p:cNvSpPr txBox="1">
                <a:spLocks noRot="1" noChangeAspect="1" noMove="1" noResize="1" noEditPoints="1" noAdjustHandles="1" noChangeArrowheads="1" noChangeShapeType="1" noTextEdit="1"/>
              </p:cNvSpPr>
              <p:nvPr/>
            </p:nvSpPr>
            <p:spPr>
              <a:xfrm>
                <a:off x="513080" y="820489"/>
                <a:ext cx="9252751" cy="784830"/>
              </a:xfrm>
              <a:prstGeom prst="rect">
                <a:avLst/>
              </a:prstGeom>
              <a:blipFill>
                <a:blip r:embed="rId2"/>
                <a:stretch>
                  <a:fillRect l="-659" t="-3906" b="-14063"/>
                </a:stretch>
              </a:blipFill>
            </p:spPr>
            <p:txBody>
              <a:bodyPr/>
              <a:lstStyle/>
              <a:p>
                <a:r>
                  <a:rPr lang="he-IL">
                    <a:noFill/>
                  </a:rPr>
                  <a:t> </a:t>
                </a:r>
              </a:p>
            </p:txBody>
          </p:sp>
        </mc:Fallback>
      </mc:AlternateContent>
      <p:pic>
        <p:nvPicPr>
          <p:cNvPr id="4" name="Picture 3">
            <a:extLst>
              <a:ext uri="{FF2B5EF4-FFF2-40B4-BE49-F238E27FC236}">
                <a16:creationId xmlns:a16="http://schemas.microsoft.com/office/drawing/2014/main" id="{09C5A920-4C55-8600-AE3E-4A56ACCD6911}"/>
              </a:ext>
            </a:extLst>
          </p:cNvPr>
          <p:cNvPicPr>
            <a:picLocks noChangeAspect="1"/>
          </p:cNvPicPr>
          <p:nvPr/>
        </p:nvPicPr>
        <p:blipFill>
          <a:blip r:embed="rId3"/>
          <a:stretch>
            <a:fillRect/>
          </a:stretch>
        </p:blipFill>
        <p:spPr>
          <a:xfrm>
            <a:off x="685577" y="2697352"/>
            <a:ext cx="2341508" cy="229969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91EFCA-832F-5862-EEB2-092975C0FA1C}"/>
                  </a:ext>
                </a:extLst>
              </p:cNvPr>
              <p:cNvSpPr txBox="1"/>
              <p:nvPr/>
            </p:nvSpPr>
            <p:spPr>
              <a:xfrm>
                <a:off x="2857824" y="1768765"/>
                <a:ext cx="8766130" cy="3592522"/>
              </a:xfrm>
              <a:prstGeom prst="rect">
                <a:avLst/>
              </a:prstGeom>
              <a:noFill/>
            </p:spPr>
            <p:txBody>
              <a:bodyPr wrap="square" rtlCol="1" anchor="ctr" anchorCtr="0">
                <a:spAutoFit/>
              </a:bodyPr>
              <a:lstStyle/>
              <a:p>
                <a:pPr>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𝑆𝑢𝑝𝑟𝑖𝑠𝑒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den>
                          </m:f>
                        </m:e>
                      </m:d>
                    </m:oMath>
                  </m:oMathPara>
                </a14:m>
                <a:endParaRPr lang="en-US" sz="2000" b="0" i="1" dirty="0">
                  <a:latin typeface="Cambria Math" panose="02040503050406030204" pitchFamily="18" charset="0"/>
                </a:endParaRP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den>
                          </m:f>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oMath>
                </a14:m>
                <a:r>
                  <a:rPr lang="en-US" sz="2000" dirty="0"/>
                  <a:t>(</a:t>
                </a:r>
                <a14:m>
                  <m:oMath xmlns:m="http://schemas.openxmlformats.org/officeDocument/2006/math">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oMath>
                </a14:m>
                <a:r>
                  <a:rPr lang="en-US" sz="2000" dirty="0"/>
                  <a:t>)]</a:t>
                </a: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e>
                    </m:d>
                    <m:r>
                      <a:rPr lang="en-US" sz="2000" b="0" i="1" smtClean="0">
                        <a:latin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e>
                    </m:d>
                    <m:r>
                      <a:rPr lang="en-US" sz="2000" i="1">
                        <a:latin typeface="Cambria Math" panose="02040503050406030204" pitchFamily="18" charset="0"/>
                      </a:rPr>
                      <m:t>…</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oMath>
                </a14:m>
                <a:endParaRPr lang="en-US" sz="2000" dirty="0"/>
              </a:p>
              <a:p>
                <a:pPr lvl="1">
                  <a:spcAft>
                    <a:spcPts val="6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1</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2</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𝑛</m:t>
                          </m:r>
                        </m:sub>
                      </m:sSub>
                      <m:r>
                        <a:rPr lang="en-US" sz="2000" b="0" i="1" smtClean="0">
                          <a:solidFill>
                            <a:srgbClr val="0070C0"/>
                          </a:solidFill>
                          <a:latin typeface="Cambria Math" panose="02040503050406030204" pitchFamily="18" charset="0"/>
                        </a:rPr>
                        <m:t>)</m:t>
                      </m:r>
                    </m:oMath>
                  </m:oMathPara>
                </a14:m>
                <a:endParaRPr lang="he-IL" sz="2000" dirty="0"/>
              </a:p>
            </p:txBody>
          </p:sp>
        </mc:Choice>
        <mc:Fallback xmlns="">
          <p:sp>
            <p:nvSpPr>
              <p:cNvPr id="5" name="TextBox 4">
                <a:extLst>
                  <a:ext uri="{FF2B5EF4-FFF2-40B4-BE49-F238E27FC236}">
                    <a16:creationId xmlns:a16="http://schemas.microsoft.com/office/drawing/2014/main" id="{DB91EFCA-832F-5862-EEB2-092975C0FA1C}"/>
                  </a:ext>
                </a:extLst>
              </p:cNvPr>
              <p:cNvSpPr txBox="1">
                <a:spLocks noRot="1" noChangeAspect="1" noMove="1" noResize="1" noEditPoints="1" noAdjustHandles="1" noChangeArrowheads="1" noChangeShapeType="1" noTextEdit="1"/>
              </p:cNvSpPr>
              <p:nvPr/>
            </p:nvSpPr>
            <p:spPr>
              <a:xfrm>
                <a:off x="2857824" y="1768765"/>
                <a:ext cx="8766130" cy="3592522"/>
              </a:xfrm>
              <a:prstGeom prst="rect">
                <a:avLst/>
              </a:prstGeom>
              <a:blipFill>
                <a:blip r:embed="rId4"/>
                <a:stretch>
                  <a:fillRect/>
                </a:stretch>
              </a:blipFill>
            </p:spPr>
            <p:txBody>
              <a:bodyPr/>
              <a:lstStyle/>
              <a:p>
                <a:r>
                  <a:rPr lang="he-IL">
                    <a:noFill/>
                  </a:rPr>
                  <a:t> </a:t>
                </a:r>
              </a:p>
            </p:txBody>
          </p:sp>
        </mc:Fallback>
      </mc:AlternateContent>
      <p:grpSp>
        <p:nvGrpSpPr>
          <p:cNvPr id="15" name="Group 14">
            <a:extLst>
              <a:ext uri="{FF2B5EF4-FFF2-40B4-BE49-F238E27FC236}">
                <a16:creationId xmlns:a16="http://schemas.microsoft.com/office/drawing/2014/main" id="{5D8AD723-728D-758B-8307-DD601247BB65}"/>
              </a:ext>
            </a:extLst>
          </p:cNvPr>
          <p:cNvGrpSpPr/>
          <p:nvPr/>
        </p:nvGrpSpPr>
        <p:grpSpPr>
          <a:xfrm>
            <a:off x="624656" y="5374403"/>
            <a:ext cx="8602510" cy="1000022"/>
            <a:chOff x="567351" y="5318778"/>
            <a:chExt cx="8602510" cy="1000022"/>
          </a:xfrm>
        </p:grpSpPr>
        <p:sp>
          <p:nvSpPr>
            <p:cNvPr id="10" name="Rectangle: Rounded Corners 9">
              <a:extLst>
                <a:ext uri="{FF2B5EF4-FFF2-40B4-BE49-F238E27FC236}">
                  <a16:creationId xmlns:a16="http://schemas.microsoft.com/office/drawing/2014/main" id="{21D4AFB4-7319-1E84-5975-2F757C7DE233}"/>
                </a:ext>
              </a:extLst>
            </p:cNvPr>
            <p:cNvSpPr/>
            <p:nvPr/>
          </p:nvSpPr>
          <p:spPr>
            <a:xfrm>
              <a:off x="567351" y="5705489"/>
              <a:ext cx="8602510" cy="613311"/>
            </a:xfrm>
            <a:prstGeom prst="roundRect">
              <a:avLst/>
            </a:prstGeom>
            <a:solidFill>
              <a:srgbClr val="F5F5F5"/>
            </a:solid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50000"/>
                    </a:schemeClr>
                  </a:solidFill>
                </a:rPr>
                <a:t>Surprise of sequence of events is the </a:t>
              </a:r>
              <a:r>
                <a:rPr lang="en-US" sz="2000" b="1" i="1" dirty="0">
                  <a:solidFill>
                    <a:schemeClr val="bg1">
                      <a:lumMod val="50000"/>
                    </a:schemeClr>
                  </a:solidFill>
                </a:rPr>
                <a:t>sum</a:t>
              </a:r>
              <a:r>
                <a:rPr lang="en-US" sz="2000" dirty="0">
                  <a:solidFill>
                    <a:schemeClr val="bg1">
                      <a:lumMod val="50000"/>
                    </a:schemeClr>
                  </a:solidFill>
                </a:rPr>
                <a:t> of surprises of each individual event</a:t>
              </a:r>
            </a:p>
          </p:txBody>
        </p:sp>
        <p:cxnSp>
          <p:nvCxnSpPr>
            <p:cNvPr id="13" name="Straight Arrow Connector 12">
              <a:extLst>
                <a:ext uri="{FF2B5EF4-FFF2-40B4-BE49-F238E27FC236}">
                  <a16:creationId xmlns:a16="http://schemas.microsoft.com/office/drawing/2014/main" id="{19AF0845-3296-F107-574B-A52071130C03}"/>
                </a:ext>
              </a:extLst>
            </p:cNvPr>
            <p:cNvCxnSpPr>
              <a:stCxn id="10" idx="0"/>
            </p:cNvCxnSpPr>
            <p:nvPr/>
          </p:nvCxnSpPr>
          <p:spPr>
            <a:xfrm flipV="1">
              <a:off x="4868606" y="5318778"/>
              <a:ext cx="0" cy="386711"/>
            </a:xfrm>
            <a:prstGeom prst="straightConnector1">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Callout: Bent Line 20">
                <a:extLst>
                  <a:ext uri="{FF2B5EF4-FFF2-40B4-BE49-F238E27FC236}">
                    <a16:creationId xmlns:a16="http://schemas.microsoft.com/office/drawing/2014/main" id="{820DF72B-75D2-B77A-FBEA-53F4AE0F0099}"/>
                  </a:ext>
                </a:extLst>
              </p:cNvPr>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r>
                        <a:rPr lang="en-US" b="0" i="1" smtClean="0">
                          <a:solidFill>
                            <a:schemeClr val="bg1">
                              <a:lumMod val="50000"/>
                            </a:schemeClr>
                          </a:solidFill>
                          <a:latin typeface="Cambria Math" panose="02040503050406030204" pitchFamily="18" charset="0"/>
                        </a:rPr>
                        <m:t>(</m:t>
                      </m:r>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panose="02040503050406030204" pitchFamily="18" charset="0"/>
                            </a:rPr>
                            <m:t>1</m:t>
                          </m:r>
                        </m:num>
                        <m:den>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den>
                      </m:f>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𝑃</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𝑋</m:t>
                          </m:r>
                          <m:r>
                            <a:rPr lang="en-US" b="0" i="1" smtClean="0">
                              <a:solidFill>
                                <a:schemeClr val="bg1">
                                  <a:lumMod val="50000"/>
                                </a:schemeClr>
                              </a:solidFill>
                              <a:latin typeface="Cambria Math" panose="02040503050406030204" pitchFamily="18" charset="0"/>
                            </a:rPr>
                            <m:t>)</m:t>
                          </m:r>
                        </m:e>
                      </m:d>
                    </m:oMath>
                  </m:oMathPara>
                </a14:m>
                <a:endParaRPr lang="he-IL" dirty="0">
                  <a:solidFill>
                    <a:schemeClr val="bg1">
                      <a:lumMod val="50000"/>
                    </a:schemeClr>
                  </a:solidFill>
                </a:endParaRPr>
              </a:p>
            </p:txBody>
          </p:sp>
        </mc:Choice>
        <mc:Fallback xmlns="">
          <p:sp>
            <p:nvSpPr>
              <p:cNvPr id="21" name="Callout: Bent Line 20">
                <a:extLst>
                  <a:ext uri="{FF2B5EF4-FFF2-40B4-BE49-F238E27FC236}">
                    <a16:creationId xmlns:a16="http://schemas.microsoft.com/office/drawing/2014/main" id="{820DF72B-75D2-B77A-FBEA-53F4AE0F0099}"/>
                  </a:ext>
                </a:extLst>
              </p:cNvPr>
              <p:cNvSpPr>
                <a:spLocks noRot="1" noChangeAspect="1" noMove="1" noResize="1" noEditPoints="1" noAdjustHandles="1" noChangeArrowheads="1" noChangeShapeType="1" noTextEdit="1"/>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blipFill>
                <a:blip r:embed="rId5"/>
                <a:stretch>
                  <a:fillRect/>
                </a:stretch>
              </a:blipFill>
              <a:ln>
                <a:solidFill>
                  <a:srgbClr val="E17700"/>
                </a:solidFill>
                <a:tailEnd type="triangle"/>
              </a:ln>
            </p:spPr>
            <p:txBody>
              <a:bodyPr/>
              <a:lstStyle/>
              <a:p>
                <a:r>
                  <a:rPr lang="he-IL">
                    <a:noFill/>
                  </a:rPr>
                  <a:t> </a:t>
                </a:r>
              </a:p>
            </p:txBody>
          </p:sp>
        </mc:Fallback>
      </mc:AlternateContent>
    </p:spTree>
    <p:extLst>
      <p:ext uri="{BB962C8B-B14F-4D97-AF65-F5344CB8AC3E}">
        <p14:creationId xmlns:p14="http://schemas.microsoft.com/office/powerpoint/2010/main" val="16995229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703605" cy="5932448"/>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42231" y="840387"/>
            <a:ext cx="9739284" cy="707886"/>
          </a:xfrm>
          <a:prstGeom prst="rect">
            <a:avLst/>
          </a:prstGeom>
          <a:noFill/>
        </p:spPr>
        <p:txBody>
          <a:bodyPr wrap="square" rtlCol="1" anchor="ctr" anchorCtr="0">
            <a:spAutoFit/>
          </a:bodyPr>
          <a:lstStyle/>
          <a:p>
            <a:pPr>
              <a:spcAft>
                <a:spcPts val="600"/>
              </a:spcAft>
            </a:pPr>
            <a:r>
              <a:rPr lang="en-US" sz="2000" dirty="0"/>
              <a:t>Let’s see an example, suppose we want to estimate the total </a:t>
            </a:r>
            <a:r>
              <a:rPr lang="en-US" sz="2000" b="1" dirty="0"/>
              <a:t>Surprise</a:t>
            </a:r>
            <a:r>
              <a:rPr lang="en-US" sz="2000" dirty="0"/>
              <a:t> after flipping a coin </a:t>
            </a:r>
            <a:r>
              <a:rPr lang="en-US" sz="2000" b="1" dirty="0"/>
              <a:t>100</a:t>
            </a:r>
            <a:r>
              <a:rPr lang="en-US" sz="2000" dirty="0"/>
              <a:t> times. </a:t>
            </a:r>
            <a:endParaRPr lang="en-US" sz="2000" b="0" dirty="0"/>
          </a:p>
        </p:txBody>
      </p:sp>
      <p:pic>
        <p:nvPicPr>
          <p:cNvPr id="6" name="Picture 5">
            <a:extLst>
              <a:ext uri="{FF2B5EF4-FFF2-40B4-BE49-F238E27FC236}">
                <a16:creationId xmlns:a16="http://schemas.microsoft.com/office/drawing/2014/main" id="{4A056113-71A0-3DE9-2D53-CFA695F8223F}"/>
              </a:ext>
            </a:extLst>
          </p:cNvPr>
          <p:cNvPicPr>
            <a:picLocks noChangeAspect="1"/>
          </p:cNvPicPr>
          <p:nvPr/>
        </p:nvPicPr>
        <p:blipFill>
          <a:blip r:embed="rId2"/>
          <a:stretch>
            <a:fillRect/>
          </a:stretch>
        </p:blipFill>
        <p:spPr>
          <a:xfrm>
            <a:off x="851831" y="1749013"/>
            <a:ext cx="2301351" cy="142575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42231" y="2295695"/>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42231" y="2295695"/>
                <a:ext cx="609600" cy="369332"/>
              </a:xfrm>
              <a:prstGeom prst="rect">
                <a:avLst/>
              </a:prstGeom>
              <a:blipFill>
                <a:blip r:embed="rId3"/>
                <a:stretch>
                  <a:fillRect r="-10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46164" y="2738392"/>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46164" y="2738392"/>
                <a:ext cx="609600" cy="369332"/>
              </a:xfrm>
              <a:prstGeom prst="rect">
                <a:avLst/>
              </a:prstGeom>
              <a:blipFill>
                <a:blip r:embed="rId4"/>
                <a:stretch>
                  <a:fillRect r="-6000" b="-14754"/>
                </a:stretch>
              </a:blipFill>
            </p:spPr>
            <p:txBody>
              <a:bodyPr/>
              <a:lstStyle/>
              <a:p>
                <a:r>
                  <a:rPr lang="he-IL">
                    <a:noFill/>
                  </a:rPr>
                  <a:t> </a:t>
                </a:r>
              </a:p>
            </p:txBody>
          </p:sp>
        </mc:Fallback>
      </mc:AlternateContent>
      <p:grpSp>
        <p:nvGrpSpPr>
          <p:cNvPr id="26" name="Group 25">
            <a:extLst>
              <a:ext uri="{FF2B5EF4-FFF2-40B4-BE49-F238E27FC236}">
                <a16:creationId xmlns:a16="http://schemas.microsoft.com/office/drawing/2014/main" id="{D18CF3EA-C924-390F-A11B-71467E77C2AA}"/>
              </a:ext>
            </a:extLst>
          </p:cNvPr>
          <p:cNvGrpSpPr/>
          <p:nvPr/>
        </p:nvGrpSpPr>
        <p:grpSpPr>
          <a:xfrm>
            <a:off x="3253842" y="1463977"/>
            <a:ext cx="2204847" cy="1604080"/>
            <a:chOff x="3253842" y="1463977"/>
            <a:chExt cx="2204847" cy="160408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BA2EE97-18CB-58EF-7A21-9F684EA561D8}"/>
                    </a:ext>
                  </a:extLst>
                </p:cNvPr>
                <p:cNvSpPr txBox="1"/>
                <p:nvPr/>
              </p:nvSpPr>
              <p:spPr>
                <a:xfrm>
                  <a:off x="3253842" y="2698725"/>
                  <a:ext cx="2204847"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oMath>
                    </m:oMathPara>
                  </a14:m>
                  <a:endParaRPr lang="he-IL" dirty="0"/>
                </a:p>
              </p:txBody>
            </p:sp>
          </mc:Choice>
          <mc:Fallback xmlns="">
            <p:sp>
              <p:nvSpPr>
                <p:cNvPr id="11" name="TextBox 10">
                  <a:extLst>
                    <a:ext uri="{FF2B5EF4-FFF2-40B4-BE49-F238E27FC236}">
                      <a16:creationId xmlns:a16="http://schemas.microsoft.com/office/drawing/2014/main" id="{9BA2EE97-18CB-58EF-7A21-9F684EA561D8}"/>
                    </a:ext>
                  </a:extLst>
                </p:cNvPr>
                <p:cNvSpPr txBox="1">
                  <a:spLocks noRot="1" noChangeAspect="1" noMove="1" noResize="1" noEditPoints="1" noAdjustHandles="1" noChangeArrowheads="1" noChangeShapeType="1" noTextEdit="1"/>
                </p:cNvSpPr>
                <p:nvPr/>
              </p:nvSpPr>
              <p:spPr>
                <a:xfrm>
                  <a:off x="3253842" y="2698725"/>
                  <a:ext cx="2204847" cy="369332"/>
                </a:xfrm>
                <a:prstGeom prst="rect">
                  <a:avLst/>
                </a:prstGeom>
                <a:blipFill>
                  <a:blip r:embed="rId5"/>
                  <a:stretch>
                    <a:fillRect/>
                  </a:stretch>
                </a:blipFill>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87989FDA-8932-C422-82C1-8963349B5D8B}"/>
                </a:ext>
              </a:extLst>
            </p:cNvPr>
            <p:cNvGrpSpPr/>
            <p:nvPr/>
          </p:nvGrpSpPr>
          <p:grpSpPr>
            <a:xfrm>
              <a:off x="3420098" y="1463977"/>
              <a:ext cx="2025639" cy="1600179"/>
              <a:chOff x="3420098" y="1463977"/>
              <a:chExt cx="2025639" cy="1600179"/>
            </a:xfrm>
          </p:grpSpPr>
          <p:sp>
            <p:nvSpPr>
              <p:cNvPr id="16" name="Callout: Line 15">
                <a:extLst>
                  <a:ext uri="{FF2B5EF4-FFF2-40B4-BE49-F238E27FC236}">
                    <a16:creationId xmlns:a16="http://schemas.microsoft.com/office/drawing/2014/main" id="{8C28C538-E4EB-D61D-6413-F7AC29EFEDD2}"/>
                  </a:ext>
                </a:extLst>
              </p:cNvPr>
              <p:cNvSpPr/>
              <p:nvPr/>
            </p:nvSpPr>
            <p:spPr>
              <a:xfrm>
                <a:off x="4115701" y="1463977"/>
                <a:ext cx="1330036" cy="916014"/>
              </a:xfrm>
              <a:prstGeom prst="borderCallout1">
                <a:avLst>
                  <a:gd name="adj1" fmla="val 18750"/>
                  <a:gd name="adj2" fmla="val -8333"/>
                  <a:gd name="adj3" fmla="val 132666"/>
                  <a:gd name="adj4" fmla="val -916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Expected number of heads</a:t>
                </a:r>
                <a:endParaRPr lang="he-IL" dirty="0">
                  <a:solidFill>
                    <a:schemeClr val="bg1">
                      <a:lumMod val="50000"/>
                    </a:schemeClr>
                  </a:solidFill>
                </a:endParaRPr>
              </a:p>
            </p:txBody>
          </p:sp>
          <p:sp>
            <p:nvSpPr>
              <p:cNvPr id="18" name="Rectangle 17">
                <a:extLst>
                  <a:ext uri="{FF2B5EF4-FFF2-40B4-BE49-F238E27FC236}">
                    <a16:creationId xmlns:a16="http://schemas.microsoft.com/office/drawing/2014/main" id="{D8A9BA86-431D-E495-D896-254D33264534}"/>
                  </a:ext>
                </a:extLst>
              </p:cNvPr>
              <p:cNvSpPr/>
              <p:nvPr/>
            </p:nvSpPr>
            <p:spPr>
              <a:xfrm>
                <a:off x="3420098" y="2698725"/>
                <a:ext cx="1198084"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24" name="Group 23">
            <a:extLst>
              <a:ext uri="{FF2B5EF4-FFF2-40B4-BE49-F238E27FC236}">
                <a16:creationId xmlns:a16="http://schemas.microsoft.com/office/drawing/2014/main" id="{902C4C96-D05E-E052-8058-5B58C5831017}"/>
              </a:ext>
            </a:extLst>
          </p:cNvPr>
          <p:cNvGrpSpPr/>
          <p:nvPr/>
        </p:nvGrpSpPr>
        <p:grpSpPr>
          <a:xfrm>
            <a:off x="3300964" y="1472389"/>
            <a:ext cx="5917412" cy="1702377"/>
            <a:chOff x="3319436" y="1472389"/>
            <a:chExt cx="5917412" cy="1702377"/>
          </a:xfrm>
        </p:grpSpPr>
        <p:sp>
          <p:nvSpPr>
            <p:cNvPr id="22" name="Callout: Bent Line 21">
              <a:extLst>
                <a:ext uri="{FF2B5EF4-FFF2-40B4-BE49-F238E27FC236}">
                  <a16:creationId xmlns:a16="http://schemas.microsoft.com/office/drawing/2014/main" id="{F4276F16-8E0E-D648-3B62-815813193D19}"/>
                </a:ext>
              </a:extLst>
            </p:cNvPr>
            <p:cNvSpPr/>
            <p:nvPr/>
          </p:nvSpPr>
          <p:spPr>
            <a:xfrm>
              <a:off x="6807546" y="1472389"/>
              <a:ext cx="2429302" cy="916014"/>
            </a:xfrm>
            <a:prstGeom prst="borderCallout2">
              <a:avLst>
                <a:gd name="adj1" fmla="val 18750"/>
                <a:gd name="adj2" fmla="val -8333"/>
                <a:gd name="adj3" fmla="val 19337"/>
                <a:gd name="adj4" fmla="val -16667"/>
                <a:gd name="adj5" fmla="val 151676"/>
                <a:gd name="adj6" fmla="val -5600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Heads</a:t>
              </a:r>
              <a:r>
                <a:rPr lang="en-US" dirty="0">
                  <a:solidFill>
                    <a:schemeClr val="bg1">
                      <a:lumMod val="50000"/>
                    </a:schemeClr>
                  </a:solidFill>
                </a:rPr>
                <a:t> 100 coin flips</a:t>
              </a:r>
              <a:endParaRPr lang="he-IL" dirty="0">
                <a:solidFill>
                  <a:schemeClr val="bg1">
                    <a:lumMod val="50000"/>
                  </a:schemeClr>
                </a:solidFill>
              </a:endParaRPr>
            </a:p>
          </p:txBody>
        </p:sp>
        <p:sp>
          <p:nvSpPr>
            <p:cNvPr id="23" name="Rectangle 22">
              <a:extLst>
                <a:ext uri="{FF2B5EF4-FFF2-40B4-BE49-F238E27FC236}">
                  <a16:creationId xmlns:a16="http://schemas.microsoft.com/office/drawing/2014/main" id="{52989C83-D235-49F2-A1F8-390234C96D10}"/>
                </a:ext>
              </a:extLst>
            </p:cNvPr>
            <p:cNvSpPr/>
            <p:nvPr/>
          </p:nvSpPr>
          <p:spPr>
            <a:xfrm>
              <a:off x="3319436" y="2549236"/>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3B2042-8EE9-86C1-9A5E-4877CBAC08B4}"/>
                  </a:ext>
                </a:extLst>
              </p:cNvPr>
              <p:cNvSpPr txBox="1"/>
              <p:nvPr/>
            </p:nvSpPr>
            <p:spPr>
              <a:xfrm>
                <a:off x="6031344" y="2709291"/>
                <a:ext cx="2204847" cy="369332"/>
              </a:xfrm>
              <a:prstGeom prst="rect">
                <a:avLst/>
              </a:prstGeom>
              <a:noFill/>
            </p:spPr>
            <p:txBody>
              <a:bodyPr wrap="square" rtlCol="1">
                <a:spAutoFit/>
              </a:bodyPr>
              <a:lstStyle/>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r>
                  <a:rPr lang="en-US" dirty="0"/>
                  <a:t>32</a:t>
                </a:r>
                <a:endParaRPr lang="he-IL" dirty="0"/>
              </a:p>
            </p:txBody>
          </p:sp>
        </mc:Choice>
        <mc:Fallback xmlns="">
          <p:sp>
            <p:nvSpPr>
              <p:cNvPr id="28" name="TextBox 27">
                <a:extLst>
                  <a:ext uri="{FF2B5EF4-FFF2-40B4-BE49-F238E27FC236}">
                    <a16:creationId xmlns:a16="http://schemas.microsoft.com/office/drawing/2014/main" id="{7A3B2042-8EE9-86C1-9A5E-4877CBAC08B4}"/>
                  </a:ext>
                </a:extLst>
              </p:cNvPr>
              <p:cNvSpPr txBox="1">
                <a:spLocks noRot="1" noChangeAspect="1" noMove="1" noResize="1" noEditPoints="1" noAdjustHandles="1" noChangeArrowheads="1" noChangeShapeType="1" noTextEdit="1"/>
              </p:cNvSpPr>
              <p:nvPr/>
            </p:nvSpPr>
            <p:spPr>
              <a:xfrm>
                <a:off x="6031344" y="2709291"/>
                <a:ext cx="2204847" cy="369332"/>
              </a:xfrm>
              <a:prstGeom prst="rect">
                <a:avLst/>
              </a:prstGeom>
              <a:blipFill>
                <a:blip r:embed="rId6"/>
                <a:stretch>
                  <a:fillRect t="-8197" b="-24590"/>
                </a:stretch>
              </a:blipFill>
            </p:spPr>
            <p:txBody>
              <a:bodyPr/>
              <a:lstStyle/>
              <a:p>
                <a:r>
                  <a:rPr lang="he-IL">
                    <a:noFill/>
                  </a:rPr>
                  <a:t> </a:t>
                </a:r>
              </a:p>
            </p:txBody>
          </p:sp>
        </mc:Fallback>
      </mc:AlternateContent>
      <p:grpSp>
        <p:nvGrpSpPr>
          <p:cNvPr id="40" name="Group 39">
            <a:extLst>
              <a:ext uri="{FF2B5EF4-FFF2-40B4-BE49-F238E27FC236}">
                <a16:creationId xmlns:a16="http://schemas.microsoft.com/office/drawing/2014/main" id="{774C5330-6773-84E9-84EF-CFF778C184A0}"/>
              </a:ext>
            </a:extLst>
          </p:cNvPr>
          <p:cNvGrpSpPr/>
          <p:nvPr/>
        </p:nvGrpSpPr>
        <p:grpSpPr>
          <a:xfrm>
            <a:off x="4448040" y="2707137"/>
            <a:ext cx="3443706" cy="1887393"/>
            <a:chOff x="4453384" y="2694572"/>
            <a:chExt cx="3443706" cy="1887393"/>
          </a:xfrm>
        </p:grpSpPr>
        <p:sp>
          <p:nvSpPr>
            <p:cNvPr id="31" name="Rectangle 30">
              <a:extLst>
                <a:ext uri="{FF2B5EF4-FFF2-40B4-BE49-F238E27FC236}">
                  <a16:creationId xmlns:a16="http://schemas.microsoft.com/office/drawing/2014/main" id="{8E36F83D-F23A-B15A-649B-A4B0400BA352}"/>
                </a:ext>
              </a:extLst>
            </p:cNvPr>
            <p:cNvSpPr/>
            <p:nvPr/>
          </p:nvSpPr>
          <p:spPr>
            <a:xfrm>
              <a:off x="6062767" y="2694572"/>
              <a:ext cx="1834323"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9" name="Group 38">
              <a:extLst>
                <a:ext uri="{FF2B5EF4-FFF2-40B4-BE49-F238E27FC236}">
                  <a16:creationId xmlns:a16="http://schemas.microsoft.com/office/drawing/2014/main" id="{417A75A0-1542-05E3-0D86-CE0B57816945}"/>
                </a:ext>
              </a:extLst>
            </p:cNvPr>
            <p:cNvGrpSpPr/>
            <p:nvPr/>
          </p:nvGrpSpPr>
          <p:grpSpPr>
            <a:xfrm>
              <a:off x="4453384" y="3051592"/>
              <a:ext cx="2211378" cy="1530373"/>
              <a:chOff x="4453384" y="3051592"/>
              <a:chExt cx="2211378" cy="1530373"/>
            </a:xfrm>
          </p:grpSpPr>
          <p:sp>
            <p:nvSpPr>
              <p:cNvPr id="33" name="Rectangle 32">
                <a:extLst>
                  <a:ext uri="{FF2B5EF4-FFF2-40B4-BE49-F238E27FC236}">
                    <a16:creationId xmlns:a16="http://schemas.microsoft.com/office/drawing/2014/main" id="{250D83F6-E1E1-86D2-8A57-82A763FF0C1E}"/>
                  </a:ext>
                </a:extLst>
              </p:cNvPr>
              <p:cNvSpPr/>
              <p:nvPr/>
            </p:nvSpPr>
            <p:spPr>
              <a:xfrm>
                <a:off x="4453384" y="3772271"/>
                <a:ext cx="1746019" cy="809694"/>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Expected number of tails</a:t>
                </a:r>
                <a:endParaRPr lang="he-IL" sz="1800" dirty="0">
                  <a:solidFill>
                    <a:schemeClr val="bg1">
                      <a:lumMod val="50000"/>
                    </a:schemeClr>
                  </a:solidFill>
                </a:endParaRPr>
              </a:p>
            </p:txBody>
          </p:sp>
          <p:cxnSp>
            <p:nvCxnSpPr>
              <p:cNvPr id="37" name="Connector: Elbow 36">
                <a:extLst>
                  <a:ext uri="{FF2B5EF4-FFF2-40B4-BE49-F238E27FC236}">
                    <a16:creationId xmlns:a16="http://schemas.microsoft.com/office/drawing/2014/main" id="{6E172E1F-8232-E8F1-491B-FBEE778651C8}"/>
                  </a:ext>
                </a:extLst>
              </p:cNvPr>
              <p:cNvCxnSpPr>
                <a:cxnSpLocks/>
              </p:cNvCxnSpPr>
              <p:nvPr/>
            </p:nvCxnSpPr>
            <p:spPr>
              <a:xfrm rot="5400000" flipH="1" flipV="1">
                <a:off x="5869319" y="3381676"/>
                <a:ext cx="1125527" cy="465359"/>
              </a:xfrm>
              <a:prstGeom prst="bentConnector3">
                <a:avLst>
                  <a:gd name="adj1" fmla="val -169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1F7614-0E6A-43E3-A485-7DAF83DD9B3C}"/>
              </a:ext>
            </a:extLst>
          </p:cNvPr>
          <p:cNvGrpSpPr/>
          <p:nvPr/>
        </p:nvGrpSpPr>
        <p:grpSpPr>
          <a:xfrm>
            <a:off x="5916777" y="2539598"/>
            <a:ext cx="4595593" cy="2234630"/>
            <a:chOff x="5916777" y="2539598"/>
            <a:chExt cx="4595593" cy="2234630"/>
          </a:xfrm>
        </p:grpSpPr>
        <p:grpSp>
          <p:nvGrpSpPr>
            <p:cNvPr id="43" name="Group 42">
              <a:extLst>
                <a:ext uri="{FF2B5EF4-FFF2-40B4-BE49-F238E27FC236}">
                  <a16:creationId xmlns:a16="http://schemas.microsoft.com/office/drawing/2014/main" id="{DF4D2D3D-81EC-8175-9956-40411B06AC81}"/>
                </a:ext>
              </a:extLst>
            </p:cNvPr>
            <p:cNvGrpSpPr/>
            <p:nvPr/>
          </p:nvGrpSpPr>
          <p:grpSpPr>
            <a:xfrm>
              <a:off x="5916777" y="2539598"/>
              <a:ext cx="4595593" cy="2234630"/>
              <a:chOff x="5916777" y="2484182"/>
              <a:chExt cx="4595593" cy="2234630"/>
            </a:xfrm>
          </p:grpSpPr>
          <p:sp>
            <p:nvSpPr>
              <p:cNvPr id="34" name="Rectangle 33">
                <a:extLst>
                  <a:ext uri="{FF2B5EF4-FFF2-40B4-BE49-F238E27FC236}">
                    <a16:creationId xmlns:a16="http://schemas.microsoft.com/office/drawing/2014/main" id="{F9157CEE-72CF-AE42-9421-039307FF3DD4}"/>
                  </a:ext>
                </a:extLst>
              </p:cNvPr>
              <p:cNvSpPr/>
              <p:nvPr/>
            </p:nvSpPr>
            <p:spPr>
              <a:xfrm>
                <a:off x="8153849" y="3547936"/>
                <a:ext cx="2358521" cy="1170876"/>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Tails</a:t>
                </a:r>
                <a:r>
                  <a:rPr lang="en-US" dirty="0">
                    <a:solidFill>
                      <a:schemeClr val="bg1">
                        <a:lumMod val="50000"/>
                      </a:schemeClr>
                    </a:solidFill>
                  </a:rPr>
                  <a:t> 100 coin flips</a:t>
                </a:r>
                <a:endParaRPr lang="he-IL" dirty="0">
                  <a:solidFill>
                    <a:schemeClr val="bg1">
                      <a:lumMod val="50000"/>
                    </a:schemeClr>
                  </a:solidFill>
                </a:endParaRPr>
              </a:p>
            </p:txBody>
          </p:sp>
          <p:sp>
            <p:nvSpPr>
              <p:cNvPr id="35" name="Rectangle 34">
                <a:extLst>
                  <a:ext uri="{FF2B5EF4-FFF2-40B4-BE49-F238E27FC236}">
                    <a16:creationId xmlns:a16="http://schemas.microsoft.com/office/drawing/2014/main" id="{22AF2F34-95E7-8333-81E9-7249D4A53182}"/>
                  </a:ext>
                </a:extLst>
              </p:cNvPr>
              <p:cNvSpPr/>
              <p:nvPr/>
            </p:nvSpPr>
            <p:spPr>
              <a:xfrm>
                <a:off x="5916777" y="2484182"/>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cxnSp>
          <p:nvCxnSpPr>
            <p:cNvPr id="42" name="Connector: Elbow 41">
              <a:extLst>
                <a:ext uri="{FF2B5EF4-FFF2-40B4-BE49-F238E27FC236}">
                  <a16:creationId xmlns:a16="http://schemas.microsoft.com/office/drawing/2014/main" id="{A73DE9AF-706C-056D-0F42-C8E59BE8C1E1}"/>
                </a:ext>
              </a:extLst>
            </p:cNvPr>
            <p:cNvCxnSpPr>
              <a:cxnSpLocks/>
              <a:endCxn id="35" idx="2"/>
            </p:cNvCxnSpPr>
            <p:nvPr/>
          </p:nvCxnSpPr>
          <p:spPr>
            <a:xfrm rot="10800000">
              <a:off x="6979928" y="3165129"/>
              <a:ext cx="1167038" cy="1026709"/>
            </a:xfrm>
            <a:prstGeom prst="bentConnector2">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E6DD924-052C-EF97-E6E3-35F1D60A5EE2}"/>
              </a:ext>
            </a:extLst>
          </p:cNvPr>
          <p:cNvGrpSpPr/>
          <p:nvPr/>
        </p:nvGrpSpPr>
        <p:grpSpPr>
          <a:xfrm>
            <a:off x="2078183" y="2719920"/>
            <a:ext cx="3774121" cy="3285020"/>
            <a:chOff x="2078183" y="2719920"/>
            <a:chExt cx="3774121" cy="328502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23CAC16-2126-75F5-A384-96C653491CFC}"/>
                    </a:ext>
                  </a:extLst>
                </p:cNvPr>
                <p:cNvSpPr txBox="1"/>
                <p:nvPr/>
              </p:nvSpPr>
              <p:spPr>
                <a:xfrm>
                  <a:off x="5504874" y="2719920"/>
                  <a:ext cx="34743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he-IL" dirty="0"/>
                </a:p>
              </p:txBody>
            </p:sp>
          </mc:Choice>
          <mc:Fallback xmlns="">
            <p:sp>
              <p:nvSpPr>
                <p:cNvPr id="49" name="TextBox 48">
                  <a:extLst>
                    <a:ext uri="{FF2B5EF4-FFF2-40B4-BE49-F238E27FC236}">
                      <a16:creationId xmlns:a16="http://schemas.microsoft.com/office/drawing/2014/main" id="{223CAC16-2126-75F5-A384-96C653491CFC}"/>
                    </a:ext>
                  </a:extLst>
                </p:cNvPr>
                <p:cNvSpPr txBox="1">
                  <a:spLocks noRot="1" noChangeAspect="1" noMove="1" noResize="1" noEditPoints="1" noAdjustHandles="1" noChangeArrowheads="1" noChangeShapeType="1" noTextEdit="1"/>
                </p:cNvSpPr>
                <p:nvPr/>
              </p:nvSpPr>
              <p:spPr>
                <a:xfrm>
                  <a:off x="5504874" y="2719920"/>
                  <a:ext cx="347430" cy="369332"/>
                </a:xfrm>
                <a:prstGeom prst="rect">
                  <a:avLst/>
                </a:prstGeom>
                <a:blipFill>
                  <a:blip r:embed="rId7"/>
                  <a:stretch>
                    <a:fillRect/>
                  </a:stretch>
                </a:blipFill>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98E420BD-DBEA-2D10-4DEE-06093F0A88CC}"/>
                </a:ext>
              </a:extLst>
            </p:cNvPr>
            <p:cNvGrpSpPr/>
            <p:nvPr/>
          </p:nvGrpSpPr>
          <p:grpSpPr>
            <a:xfrm>
              <a:off x="2078183" y="3089252"/>
              <a:ext cx="3600405" cy="2915688"/>
              <a:chOff x="4260080" y="1666277"/>
              <a:chExt cx="2371939" cy="2915688"/>
            </a:xfrm>
          </p:grpSpPr>
          <p:sp>
            <p:nvSpPr>
              <p:cNvPr id="54" name="Rectangle 53">
                <a:extLst>
                  <a:ext uri="{FF2B5EF4-FFF2-40B4-BE49-F238E27FC236}">
                    <a16:creationId xmlns:a16="http://schemas.microsoft.com/office/drawing/2014/main" id="{43B01D8A-B0D4-2E04-31CB-980442409CA3}"/>
                  </a:ext>
                </a:extLst>
              </p:cNvPr>
              <p:cNvSpPr/>
              <p:nvPr/>
            </p:nvSpPr>
            <p:spPr>
              <a:xfrm>
                <a:off x="4260080" y="3583134"/>
                <a:ext cx="1939324" cy="998831"/>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Now we can add the terms together to find out the total </a:t>
                </a:r>
                <a:r>
                  <a:rPr lang="en-US" sz="1800" b="1" dirty="0">
                    <a:solidFill>
                      <a:schemeClr val="bg1">
                        <a:lumMod val="50000"/>
                      </a:schemeClr>
                    </a:solidFill>
                  </a:rPr>
                  <a:t>Surprise</a:t>
                </a:r>
                <a:r>
                  <a:rPr lang="en-US" sz="1800" dirty="0">
                    <a:solidFill>
                      <a:schemeClr val="bg1">
                        <a:lumMod val="50000"/>
                      </a:schemeClr>
                    </a:solidFill>
                  </a:rPr>
                  <a:t> = </a:t>
                </a:r>
                <a:r>
                  <a:rPr lang="en-US" sz="1800" dirty="0">
                    <a:solidFill>
                      <a:srgbClr val="0070C0"/>
                    </a:solidFill>
                  </a:rPr>
                  <a:t>46.7</a:t>
                </a:r>
                <a:endParaRPr lang="he-IL" sz="1800" dirty="0">
                  <a:solidFill>
                    <a:srgbClr val="0070C0"/>
                  </a:solidFill>
                </a:endParaRPr>
              </a:p>
            </p:txBody>
          </p:sp>
          <p:cxnSp>
            <p:nvCxnSpPr>
              <p:cNvPr id="55" name="Connector: Elbow 54">
                <a:extLst>
                  <a:ext uri="{FF2B5EF4-FFF2-40B4-BE49-F238E27FC236}">
                    <a16:creationId xmlns:a16="http://schemas.microsoft.com/office/drawing/2014/main" id="{C415E77E-10DB-7C5F-A20F-EA4197302D48}"/>
                  </a:ext>
                </a:extLst>
              </p:cNvPr>
              <p:cNvCxnSpPr>
                <a:cxnSpLocks/>
                <a:endCxn id="49" idx="2"/>
              </p:cNvCxnSpPr>
              <p:nvPr/>
            </p:nvCxnSpPr>
            <p:spPr>
              <a:xfrm rot="5400000" flipH="1" flipV="1">
                <a:off x="5160290" y="2705390"/>
                <a:ext cx="2510842" cy="432616"/>
              </a:xfrm>
              <a:prstGeom prst="bentConnector3">
                <a:avLst>
                  <a:gd name="adj1" fmla="val -2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211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So far, we calculate Surprise but about Entropy?</a:t>
            </a:r>
            <a:endParaRPr lang="en-US" sz="2000" b="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60706" y="1306873"/>
                <a:ext cx="11561838" cy="369332"/>
              </a:xfrm>
              <a:prstGeom prst="rect">
                <a:avLst/>
              </a:prstGeom>
              <a:solidFill>
                <a:schemeClr val="bg1">
                  <a:lumMod val="95000"/>
                </a:schemeClr>
              </a:solid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𝑑𝑖𝑣𝑖𝑑𝑒</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1" i="1" smtClean="0">
                          <a:latin typeface="Cambria Math" panose="02040503050406030204" pitchFamily="18" charset="0"/>
                        </a:rPr>
                        <m:t>𝑺𝒖𝒑𝒓𝒊𝒔𝒆</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𝑡𝑜𝑠𝑠𝑒𝑠</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𝑒𝑛</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𝑔𝑒𝑡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𝑎𝑣𝑟𝑎𝑔𝑒</m:t>
                      </m:r>
                      <m:r>
                        <a:rPr lang="en-US" b="0" i="1" smtClean="0">
                          <a:latin typeface="Cambria Math" panose="02040503050406030204" pitchFamily="18" charset="0"/>
                        </a:rPr>
                        <m:t> </m:t>
                      </m:r>
                      <m:r>
                        <a:rPr lang="en-US" b="0" i="1" smtClean="0">
                          <a:latin typeface="Cambria Math" panose="02040503050406030204" pitchFamily="18" charset="0"/>
                        </a:rPr>
                        <m:t>𝑎𝑚𝑜𝑢𝑛𝑡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1" i="1" smtClean="0">
                          <a:latin typeface="Cambria Math" panose="02040503050406030204" pitchFamily="18" charset="0"/>
                        </a:rPr>
                        <m:t>𝑺𝒖𝒑𝒊𝒓𝒔𝒆</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m:t>
                      </m:r>
                      <m:r>
                        <a:rPr lang="en-US" b="0" i="1" smtClean="0">
                          <a:latin typeface="Cambria Math" panose="02040503050406030204" pitchFamily="18" charset="0"/>
                        </a:rPr>
                        <m:t> </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60706" y="1306873"/>
                <a:ext cx="11561838" cy="369332"/>
              </a:xfrm>
              <a:prstGeom prst="rect">
                <a:avLst/>
              </a:prstGeom>
              <a:blipFill>
                <a:blip r:embed="rId2"/>
                <a:stretch>
                  <a:fillRect b="-1475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587" y="2669503"/>
                <a:ext cx="6818303"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46</m:t>
                          </m:r>
                          <m:r>
                            <a:rPr lang="en-US" i="1">
                              <a:latin typeface="Cambria Math" panose="02040503050406030204" pitchFamily="18" charset="0"/>
                            </a:rPr>
                            <m:t>.</m:t>
                          </m:r>
                          <m:r>
                            <a:rPr lang="en-US" i="1">
                              <a:latin typeface="Cambria Math" panose="02040503050406030204" pitchFamily="18" charset="0"/>
                            </a:rPr>
                            <m:t>7</m:t>
                          </m:r>
                        </m:num>
                        <m:den>
                          <m:r>
                            <a:rPr lang="en-US" b="0" i="1" smtClean="0">
                              <a:latin typeface="Cambria Math" panose="02040503050406030204" pitchFamily="18" charset="0"/>
                            </a:rPr>
                            <m:t>100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47</m:t>
                      </m:r>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587" y="2669503"/>
                <a:ext cx="6818303" cy="629852"/>
              </a:xfrm>
              <a:prstGeom prst="rect">
                <a:avLst/>
              </a:prstGeom>
              <a:blipFill>
                <a:blip r:embed="rId3"/>
                <a:stretch>
                  <a:fillRect/>
                </a:stretch>
              </a:blipFill>
            </p:spPr>
            <p:txBody>
              <a:bodyPr/>
              <a:lstStyle/>
              <a:p>
                <a:r>
                  <a:rPr lang="he-IL">
                    <a:noFill/>
                  </a:rPr>
                  <a:t> </a:t>
                </a:r>
              </a:p>
            </p:txBody>
          </p:sp>
        </mc:Fallback>
      </mc:AlternateContent>
      <p:sp>
        <p:nvSpPr>
          <p:cNvPr id="4" name="Callout: Bent Line 3">
            <a:extLst>
              <a:ext uri="{FF2B5EF4-FFF2-40B4-BE49-F238E27FC236}">
                <a16:creationId xmlns:a16="http://schemas.microsoft.com/office/drawing/2014/main" id="{046DFFB0-D9A7-56FB-D3B8-5ACD7068802C}"/>
              </a:ext>
            </a:extLst>
          </p:cNvPr>
          <p:cNvSpPr/>
          <p:nvPr/>
        </p:nvSpPr>
        <p:spPr>
          <a:xfrm>
            <a:off x="8675116" y="2052420"/>
            <a:ext cx="2429302" cy="627558"/>
          </a:xfrm>
          <a:prstGeom prst="borderCallout2">
            <a:avLst>
              <a:gd name="adj1" fmla="val 18750"/>
              <a:gd name="adj2" fmla="val -8333"/>
              <a:gd name="adj3" fmla="val 19337"/>
              <a:gd name="adj4" fmla="val -16667"/>
              <a:gd name="adj5" fmla="val 130777"/>
              <a:gd name="adj6" fmla="val -2787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Average amount of </a:t>
            </a:r>
            <a:r>
              <a:rPr lang="en-US" b="1" dirty="0">
                <a:solidFill>
                  <a:schemeClr val="bg1">
                    <a:lumMod val="50000"/>
                  </a:schemeClr>
                </a:solidFill>
              </a:rPr>
              <a:t>Surprise</a:t>
            </a:r>
            <a:r>
              <a:rPr lang="en-US" dirty="0">
                <a:solidFill>
                  <a:schemeClr val="bg1">
                    <a:lumMod val="50000"/>
                  </a:schemeClr>
                </a:solidFill>
              </a:rPr>
              <a:t> per coin toss</a:t>
            </a:r>
            <a:endParaRPr lang="he-IL" dirty="0">
              <a:solidFill>
                <a:schemeClr val="bg1">
                  <a:lumMod val="50000"/>
                </a:schemeClr>
              </a:solidFill>
            </a:endParaRPr>
          </a:p>
        </p:txBody>
      </p:sp>
      <p:sp>
        <p:nvSpPr>
          <p:cNvPr id="5" name="Rectangle: Rounded Corners 4">
            <a:extLst>
              <a:ext uri="{FF2B5EF4-FFF2-40B4-BE49-F238E27FC236}">
                <a16:creationId xmlns:a16="http://schemas.microsoft.com/office/drawing/2014/main" id="{0E7C3DDE-977F-BAA1-6EF3-B843B7CDB5C9}"/>
              </a:ext>
            </a:extLst>
          </p:cNvPr>
          <p:cNvSpPr/>
          <p:nvPr/>
        </p:nvSpPr>
        <p:spPr>
          <a:xfrm>
            <a:off x="1970095" y="4031024"/>
            <a:ext cx="8841068" cy="12809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72000" tIns="36000" rIns="72000" bIns="216000" rtlCol="1" anchor="ctr" anchorCtr="0"/>
          <a:lstStyle/>
          <a:p>
            <a:pPr algn="ctr"/>
            <a:r>
              <a:rPr lang="en-US" sz="4400" dirty="0">
                <a:solidFill>
                  <a:srgbClr val="0070C0"/>
                </a:solidFill>
              </a:rPr>
              <a:t>Entropy</a:t>
            </a:r>
            <a:r>
              <a:rPr lang="en-US" sz="2000" dirty="0">
                <a:solidFill>
                  <a:schemeClr val="tx1"/>
                </a:solidFill>
              </a:rPr>
              <a:t> </a:t>
            </a:r>
            <a:r>
              <a:rPr lang="en-US" sz="2800" dirty="0">
                <a:solidFill>
                  <a:schemeClr val="tx1"/>
                </a:solidFill>
              </a:rPr>
              <a:t>= The average Surprise expected on every event</a:t>
            </a:r>
            <a:endParaRPr lang="he-IL" sz="2000" dirty="0">
              <a:solidFill>
                <a:schemeClr val="tx1"/>
              </a:solidFill>
            </a:endParaRPr>
          </a:p>
        </p:txBody>
      </p:sp>
    </p:spTree>
    <p:extLst>
      <p:ext uri="{BB962C8B-B14F-4D97-AF65-F5344CB8AC3E}">
        <p14:creationId xmlns:p14="http://schemas.microsoft.com/office/powerpoint/2010/main" val="107199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The formal equation</a:t>
            </a:r>
            <a:endParaRPr lang="en-US" sz="2000" b="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033" y="1522421"/>
                <a:ext cx="5532581"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033" y="1522421"/>
                <a:ext cx="5532581" cy="629852"/>
              </a:xfrm>
              <a:prstGeom prst="rect">
                <a:avLst/>
              </a:prstGeom>
              <a:blipFill>
                <a:blip r:embed="rId2"/>
                <a:stretch>
                  <a:fillRect/>
                </a:stretch>
              </a:blipFill>
            </p:spPr>
            <p:txBody>
              <a:bodyPr/>
              <a:lstStyle/>
              <a:p>
                <a:r>
                  <a:rPr lang="he-IL">
                    <a:noFill/>
                  </a:rPr>
                  <a:t> </a:t>
                </a:r>
              </a:p>
            </p:txBody>
          </p:sp>
        </mc:Fallback>
      </mc:AlternateContent>
      <p:grpSp>
        <p:nvGrpSpPr>
          <p:cNvPr id="24" name="Group 23">
            <a:extLst>
              <a:ext uri="{FF2B5EF4-FFF2-40B4-BE49-F238E27FC236}">
                <a16:creationId xmlns:a16="http://schemas.microsoft.com/office/drawing/2014/main" id="{67D6B817-6D50-E5C3-EB62-73E2E5CA87EF}"/>
              </a:ext>
            </a:extLst>
          </p:cNvPr>
          <p:cNvGrpSpPr/>
          <p:nvPr/>
        </p:nvGrpSpPr>
        <p:grpSpPr>
          <a:xfrm>
            <a:off x="5130348" y="1568069"/>
            <a:ext cx="2336197" cy="568649"/>
            <a:chOff x="5130348" y="1568069"/>
            <a:chExt cx="2336197" cy="568649"/>
          </a:xfrm>
        </p:grpSpPr>
        <p:grpSp>
          <p:nvGrpSpPr>
            <p:cNvPr id="16" name="Group 15">
              <a:extLst>
                <a:ext uri="{FF2B5EF4-FFF2-40B4-BE49-F238E27FC236}">
                  <a16:creationId xmlns:a16="http://schemas.microsoft.com/office/drawing/2014/main" id="{83D362C4-3DD1-5BCF-ABD1-E131DF4DBD43}"/>
                </a:ext>
              </a:extLst>
            </p:cNvPr>
            <p:cNvGrpSpPr/>
            <p:nvPr/>
          </p:nvGrpSpPr>
          <p:grpSpPr>
            <a:xfrm>
              <a:off x="5130348" y="1601426"/>
              <a:ext cx="364233" cy="237670"/>
              <a:chOff x="1959565" y="2507032"/>
              <a:chExt cx="364233" cy="237670"/>
            </a:xfrm>
          </p:grpSpPr>
          <p:cxnSp>
            <p:nvCxnSpPr>
              <p:cNvPr id="11" name="Straight Connector 10">
                <a:extLst>
                  <a:ext uri="{FF2B5EF4-FFF2-40B4-BE49-F238E27FC236}">
                    <a16:creationId xmlns:a16="http://schemas.microsoft.com/office/drawing/2014/main" id="{B9D30BC9-7CE0-90A9-018E-6D0FADBA5C9B}"/>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D2EBE4-2180-0CCC-C955-C00F0E766DFA}"/>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957AFD4-FFE2-8B99-6F7C-6F4A5707A7F4}"/>
                </a:ext>
              </a:extLst>
            </p:cNvPr>
            <p:cNvGrpSpPr/>
            <p:nvPr/>
          </p:nvGrpSpPr>
          <p:grpSpPr>
            <a:xfrm>
              <a:off x="6096000" y="1899048"/>
              <a:ext cx="364233" cy="237670"/>
              <a:chOff x="1959565" y="2507032"/>
              <a:chExt cx="364233" cy="237670"/>
            </a:xfrm>
          </p:grpSpPr>
          <p:cxnSp>
            <p:nvCxnSpPr>
              <p:cNvPr id="18" name="Straight Connector 17">
                <a:extLst>
                  <a:ext uri="{FF2B5EF4-FFF2-40B4-BE49-F238E27FC236}">
                    <a16:creationId xmlns:a16="http://schemas.microsoft.com/office/drawing/2014/main" id="{B5509F6A-071C-4E70-7F33-CDDF56F29029}"/>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076277-5BF0-6C2A-D914-9E9151276B17}"/>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EE9516D-0E31-9EB4-A217-A49146BA8318}"/>
                </a:ext>
              </a:extLst>
            </p:cNvPr>
            <p:cNvGrpSpPr/>
            <p:nvPr/>
          </p:nvGrpSpPr>
          <p:grpSpPr>
            <a:xfrm>
              <a:off x="7102312" y="1568069"/>
              <a:ext cx="364233" cy="237670"/>
              <a:chOff x="1959565" y="2507032"/>
              <a:chExt cx="364233" cy="237670"/>
            </a:xfrm>
          </p:grpSpPr>
          <p:cxnSp>
            <p:nvCxnSpPr>
              <p:cNvPr id="22" name="Straight Connector 21">
                <a:extLst>
                  <a:ext uri="{FF2B5EF4-FFF2-40B4-BE49-F238E27FC236}">
                    <a16:creationId xmlns:a16="http://schemas.microsoft.com/office/drawing/2014/main" id="{04F82EF0-615D-851E-1571-7AAEDC3B1F72}"/>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A8AF30-AFAC-BD3D-D3C5-450069F988E3}"/>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6" name="Arrow: Down 25">
            <a:extLst>
              <a:ext uri="{FF2B5EF4-FFF2-40B4-BE49-F238E27FC236}">
                <a16:creationId xmlns:a16="http://schemas.microsoft.com/office/drawing/2014/main" id="{D4F555E4-ED1B-96E3-A3D5-A92F67342CAB}"/>
              </a:ext>
            </a:extLst>
          </p:cNvPr>
          <p:cNvSpPr/>
          <p:nvPr/>
        </p:nvSpPr>
        <p:spPr>
          <a:xfrm>
            <a:off x="5522021" y="2270934"/>
            <a:ext cx="302604" cy="421839"/>
          </a:xfrm>
          <a:prstGeom prst="downArrow">
            <a:avLst/>
          </a:prstGeom>
          <a:no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47" name="Group 46">
            <a:extLst>
              <a:ext uri="{FF2B5EF4-FFF2-40B4-BE49-F238E27FC236}">
                <a16:creationId xmlns:a16="http://schemas.microsoft.com/office/drawing/2014/main" id="{C03B1C77-1EB0-C33C-60B9-6B2393594840}"/>
              </a:ext>
            </a:extLst>
          </p:cNvPr>
          <p:cNvGrpSpPr/>
          <p:nvPr/>
        </p:nvGrpSpPr>
        <p:grpSpPr>
          <a:xfrm>
            <a:off x="2907033" y="2336365"/>
            <a:ext cx="8749258" cy="886624"/>
            <a:chOff x="2907033" y="2336365"/>
            <a:chExt cx="8749258" cy="886624"/>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BE78C0B-95AF-5550-5ACD-3B40A9B4544B}"/>
                    </a:ext>
                  </a:extLst>
                </p:cNvPr>
                <p:cNvSpPr txBox="1"/>
                <p:nvPr/>
              </p:nvSpPr>
              <p:spPr>
                <a:xfrm>
                  <a:off x="2907033" y="2853657"/>
                  <a:ext cx="4194052" cy="36933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32</m:t>
                        </m:r>
                        <m:r>
                          <a:rPr lang="en-US" b="0" i="1" smtClean="0">
                            <a:latin typeface="Cambria Math" panose="02040503050406030204" pitchFamily="18" charset="0"/>
                          </a:rPr>
                          <m:t>)</m:t>
                        </m:r>
                      </m:oMath>
                    </m:oMathPara>
                  </a14:m>
                  <a:endParaRPr lang="en-US" b="0" dirty="0"/>
                </a:p>
              </p:txBody>
            </p:sp>
          </mc:Choice>
          <mc:Fallback xmlns="">
            <p:sp>
              <p:nvSpPr>
                <p:cNvPr id="25" name="TextBox 24">
                  <a:extLst>
                    <a:ext uri="{FF2B5EF4-FFF2-40B4-BE49-F238E27FC236}">
                      <a16:creationId xmlns:a16="http://schemas.microsoft.com/office/drawing/2014/main" id="{6BE78C0B-95AF-5550-5ACD-3B40A9B4544B}"/>
                    </a:ext>
                  </a:extLst>
                </p:cNvPr>
                <p:cNvSpPr txBox="1">
                  <a:spLocks noRot="1" noChangeAspect="1" noMove="1" noResize="1" noEditPoints="1" noAdjustHandles="1" noChangeArrowheads="1" noChangeShapeType="1" noTextEdit="1"/>
                </p:cNvSpPr>
                <p:nvPr/>
              </p:nvSpPr>
              <p:spPr>
                <a:xfrm>
                  <a:off x="2907033" y="2853657"/>
                  <a:ext cx="4194052" cy="369332"/>
                </a:xfrm>
                <a:prstGeom prst="rect">
                  <a:avLst/>
                </a:prstGeom>
                <a:blipFill>
                  <a:blip r:embed="rId3"/>
                  <a:stretch>
                    <a:fillRect b="-1311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8" name="Callout: Bent Line 27">
                  <a:extLst>
                    <a:ext uri="{FF2B5EF4-FFF2-40B4-BE49-F238E27FC236}">
                      <a16:creationId xmlns:a16="http://schemas.microsoft.com/office/drawing/2014/main" id="{668EDDBD-DBB0-56F7-9187-5F7F7EBC7666}"/>
                    </a:ext>
                  </a:extLst>
                </p:cNvPr>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h</m:t>
                            </m:r>
                            <m:r>
                              <a:rPr lang="en-US" b="0" i="1" smtClean="0">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h</m:t>
                            </m:r>
                            <m:r>
                              <a:rPr lang="en-US" i="1">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𝑃</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𝑡𝑎𝑖𝑙</m:t>
                            </m:r>
                          </m:e>
                        </m:d>
                        <m:r>
                          <a:rPr lang="en-US" b="0" i="1" smtClean="0">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𝑡𝑎𝑖𝑙</m:t>
                            </m:r>
                          </m:e>
                        </m:d>
                      </m:oMath>
                    </m:oMathPara>
                  </a14:m>
                  <a:endParaRPr lang="en-US" b="0" dirty="0">
                    <a:solidFill>
                      <a:schemeClr val="bg1">
                        <a:lumMod val="50000"/>
                      </a:schemeClr>
                    </a:solidFill>
                  </a:endParaRPr>
                </a:p>
              </p:txBody>
            </p:sp>
          </mc:Choice>
          <mc:Fallback xmlns="">
            <p:sp>
              <p:nvSpPr>
                <p:cNvPr id="28" name="Callout: Bent Line 27">
                  <a:extLst>
                    <a:ext uri="{FF2B5EF4-FFF2-40B4-BE49-F238E27FC236}">
                      <a16:creationId xmlns:a16="http://schemas.microsoft.com/office/drawing/2014/main" id="{668EDDBD-DBB0-56F7-9187-5F7F7EBC7666}"/>
                    </a:ext>
                  </a:extLst>
                </p:cNvPr>
                <p:cNvSpPr>
                  <a:spLocks noRot="1" noChangeAspect="1" noMove="1" noResize="1" noEditPoints="1" noAdjustHandles="1" noChangeArrowheads="1" noChangeShapeType="1" noTextEdit="1"/>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blipFill>
                  <a:blip r:embed="rId4"/>
                  <a:stretch>
                    <a:fillRect/>
                  </a:stretch>
                </a:blipFill>
                <a:ln>
                  <a:solidFill>
                    <a:srgbClr val="E17700"/>
                  </a:solidFill>
                  <a:tailEnd type="triangle"/>
                </a:ln>
              </p:spPr>
              <p:txBody>
                <a:bodyPr/>
                <a:lstStyle/>
                <a:p>
                  <a:r>
                    <a:rPr lang="he-IL">
                      <a:noFill/>
                    </a:rPr>
                    <a:t> </a:t>
                  </a:r>
                </a:p>
              </p:txBody>
            </p:sp>
          </mc:Fallback>
        </mc:AlternateContent>
      </p:grpSp>
      <p:grpSp>
        <p:nvGrpSpPr>
          <p:cNvPr id="44" name="Group 43">
            <a:extLst>
              <a:ext uri="{FF2B5EF4-FFF2-40B4-BE49-F238E27FC236}">
                <a16:creationId xmlns:a16="http://schemas.microsoft.com/office/drawing/2014/main" id="{F9DB8F42-4671-B496-CD4D-8EE5DF6AB446}"/>
              </a:ext>
            </a:extLst>
          </p:cNvPr>
          <p:cNvGrpSpPr/>
          <p:nvPr/>
        </p:nvGrpSpPr>
        <p:grpSpPr>
          <a:xfrm>
            <a:off x="2907033" y="3526848"/>
            <a:ext cx="6116894" cy="1060320"/>
            <a:chOff x="2907033" y="3360595"/>
            <a:chExt cx="6116894" cy="106032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3A00EF9-50F4-4BF8-3688-E2B0818C481C}"/>
                    </a:ext>
                  </a:extLst>
                </p:cNvPr>
                <p:cNvSpPr txBox="1"/>
                <p:nvPr/>
              </p:nvSpPr>
              <p:spPr>
                <a:xfrm>
                  <a:off x="2907033" y="3360595"/>
                  <a:ext cx="6116894" cy="780598"/>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solidFill>
                                  <a:srgbClr val="E17700"/>
                                </a:solidFill>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func>
                                  <m:funcPr>
                                    <m:ctrlPr>
                                      <a:rPr lang="en-US" i="1">
                                        <a:latin typeface="Cambria Math" panose="02040503050406030204" pitchFamily="18" charset="0"/>
                                      </a:rPr>
                                    </m:ctrlPr>
                                  </m:funcPr>
                                  <m:fName>
                                    <m:r>
                                      <a:rPr lang="en-US" i="1">
                                        <a:latin typeface="Cambria Math" panose="02040503050406030204" pitchFamily="18" charset="0"/>
                                      </a:rPr>
                                      <m:t> </m:t>
                                    </m:r>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d>
                                          </m:den>
                                        </m:f>
                                      </m:e>
                                    </m:d>
                                  </m:e>
                                </m:func>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e>
                        </m:nary>
                      </m:oMath>
                    </m:oMathPara>
                  </a14:m>
                  <a:endParaRPr lang="en-US" b="0" dirty="0"/>
                </a:p>
              </p:txBody>
            </p:sp>
          </mc:Choice>
          <mc:Fallback xmlns="">
            <p:sp>
              <p:nvSpPr>
                <p:cNvPr id="29" name="TextBox 28">
                  <a:extLst>
                    <a:ext uri="{FF2B5EF4-FFF2-40B4-BE49-F238E27FC236}">
                      <a16:creationId xmlns:a16="http://schemas.microsoft.com/office/drawing/2014/main" id="{43A00EF9-50F4-4BF8-3688-E2B0818C481C}"/>
                    </a:ext>
                  </a:extLst>
                </p:cNvPr>
                <p:cNvSpPr txBox="1">
                  <a:spLocks noRot="1" noChangeAspect="1" noMove="1" noResize="1" noEditPoints="1" noAdjustHandles="1" noChangeArrowheads="1" noChangeShapeType="1" noTextEdit="1"/>
                </p:cNvSpPr>
                <p:nvPr/>
              </p:nvSpPr>
              <p:spPr>
                <a:xfrm>
                  <a:off x="2907033" y="3360595"/>
                  <a:ext cx="6116894" cy="780598"/>
                </a:xfrm>
                <a:prstGeom prst="rect">
                  <a:avLst/>
                </a:prstGeom>
                <a:blipFill>
                  <a:blip r:embed="rId5"/>
                  <a:stretch>
                    <a:fillRect/>
                  </a:stretch>
                </a:blipFill>
              </p:spPr>
              <p:txBody>
                <a:bodyPr/>
                <a:lstStyle/>
                <a:p>
                  <a:r>
                    <a:rPr lang="he-IL">
                      <a:noFill/>
                    </a:rPr>
                    <a:t> </a:t>
                  </a:r>
                </a:p>
              </p:txBody>
            </p:sp>
          </mc:Fallback>
        </mc:AlternateContent>
        <p:grpSp>
          <p:nvGrpSpPr>
            <p:cNvPr id="39" name="Group 38">
              <a:extLst>
                <a:ext uri="{FF2B5EF4-FFF2-40B4-BE49-F238E27FC236}">
                  <a16:creationId xmlns:a16="http://schemas.microsoft.com/office/drawing/2014/main" id="{4461FFFF-DE13-B08B-FDFD-B91AB0631646}"/>
                </a:ext>
              </a:extLst>
            </p:cNvPr>
            <p:cNvGrpSpPr/>
            <p:nvPr/>
          </p:nvGrpSpPr>
          <p:grpSpPr>
            <a:xfrm>
              <a:off x="3746443" y="4019470"/>
              <a:ext cx="2211011" cy="401445"/>
              <a:chOff x="3897745" y="4124373"/>
              <a:chExt cx="447852" cy="401445"/>
            </a:xfrm>
          </p:grpSpPr>
          <p:cxnSp>
            <p:nvCxnSpPr>
              <p:cNvPr id="35" name="Straight Connector 34">
                <a:extLst>
                  <a:ext uri="{FF2B5EF4-FFF2-40B4-BE49-F238E27FC236}">
                    <a16:creationId xmlns:a16="http://schemas.microsoft.com/office/drawing/2014/main" id="{C752246C-8BE8-D3E3-3BE0-0C2751F2D21B}"/>
                  </a:ext>
                </a:extLst>
              </p:cNvPr>
              <p:cNvCxnSpPr/>
              <p:nvPr/>
            </p:nvCxnSpPr>
            <p:spPr>
              <a:xfrm>
                <a:off x="3897745" y="4131957"/>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58E9DDA-0FC1-40AF-B476-F0D7912AF05C}"/>
                  </a:ext>
                </a:extLst>
              </p:cNvPr>
              <p:cNvCxnSpPr>
                <a:cxnSpLocks/>
              </p:cNvCxnSpPr>
              <p:nvPr/>
            </p:nvCxnSpPr>
            <p:spPr>
              <a:xfrm flipH="1">
                <a:off x="3901393" y="4525818"/>
                <a:ext cx="442426" cy="0"/>
              </a:xfrm>
              <a:prstGeom prst="line">
                <a:avLst/>
              </a:prstGeom>
              <a:ln>
                <a:solidFill>
                  <a:srgbClr val="E177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691F78-6359-D2D2-9792-40DB251189BA}"/>
                  </a:ext>
                </a:extLst>
              </p:cNvPr>
              <p:cNvCxnSpPr/>
              <p:nvPr/>
            </p:nvCxnSpPr>
            <p:spPr>
              <a:xfrm>
                <a:off x="4345597" y="4124373"/>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12D9F3E-3A7C-873A-24AC-0D2F4BED092E}"/>
                </a:ext>
              </a:extLst>
            </p:cNvPr>
            <p:cNvGrpSpPr/>
            <p:nvPr/>
          </p:nvGrpSpPr>
          <p:grpSpPr>
            <a:xfrm>
              <a:off x="4416515" y="3896828"/>
              <a:ext cx="2211011" cy="401445"/>
              <a:chOff x="3897745" y="4124373"/>
              <a:chExt cx="447852" cy="401445"/>
            </a:xfrm>
          </p:grpSpPr>
          <p:cxnSp>
            <p:nvCxnSpPr>
              <p:cNvPr id="41" name="Straight Connector 40">
                <a:extLst>
                  <a:ext uri="{FF2B5EF4-FFF2-40B4-BE49-F238E27FC236}">
                    <a16:creationId xmlns:a16="http://schemas.microsoft.com/office/drawing/2014/main" id="{41A48509-9345-454E-E526-F2A3BEF1F3AE}"/>
                  </a:ext>
                </a:extLst>
              </p:cNvPr>
              <p:cNvCxnSpPr/>
              <p:nvPr/>
            </p:nvCxnSpPr>
            <p:spPr>
              <a:xfrm>
                <a:off x="3897745" y="4131957"/>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84DF7D-69A0-CCF3-4B61-994FEBFA7C25}"/>
                  </a:ext>
                </a:extLst>
              </p:cNvPr>
              <p:cNvCxnSpPr>
                <a:cxnSpLocks/>
              </p:cNvCxnSpPr>
              <p:nvPr/>
            </p:nvCxnSpPr>
            <p:spPr>
              <a:xfrm flipH="1">
                <a:off x="3901393" y="4525818"/>
                <a:ext cx="442426" cy="0"/>
              </a:xfrm>
              <a:prstGeom prst="line">
                <a:avLst/>
              </a:prstGeom>
              <a:ln>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C585793-7043-BA84-2BD6-E3608018BDE2}"/>
                  </a:ext>
                </a:extLst>
              </p:cNvPr>
              <p:cNvCxnSpPr/>
              <p:nvPr/>
            </p:nvCxnSpPr>
            <p:spPr>
              <a:xfrm>
                <a:off x="4345597" y="4124373"/>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EA032E6-FC9E-BCDA-BA22-3561CA235008}"/>
              </a:ext>
            </a:extLst>
          </p:cNvPr>
          <p:cNvGrpSpPr/>
          <p:nvPr/>
        </p:nvGrpSpPr>
        <p:grpSpPr>
          <a:xfrm>
            <a:off x="2938473" y="4387875"/>
            <a:ext cx="8717818" cy="1712556"/>
            <a:chOff x="2938473" y="4258571"/>
            <a:chExt cx="8717818" cy="1712556"/>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B5D30D1-572B-947E-EDFB-B572A8C6A414}"/>
                    </a:ext>
                  </a:extLst>
                </p:cNvPr>
                <p:cNvSpPr txBox="1"/>
                <p:nvPr/>
              </p:nvSpPr>
              <p:spPr>
                <a:xfrm>
                  <a:off x="2938473" y="4835431"/>
                  <a:ext cx="5501141" cy="113569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sz="2800" b="0" i="1" smtClean="0">
                            <a:solidFill>
                              <a:srgbClr val="0070C0"/>
                            </a:solidFill>
                            <a:latin typeface="Cambria Math" panose="02040503050406030204" pitchFamily="18" charset="0"/>
                          </a:rPr>
                          <m:t>𝐸𝑛𝑡𝑟𝑜𝑝𝑦</m:t>
                        </m:r>
                        <m:r>
                          <a:rPr lang="en-US" sz="2800" b="0" i="1" smtClean="0">
                            <a:solidFill>
                              <a:srgbClr val="0070C0"/>
                            </a:solidFill>
                            <a:latin typeface="Cambria Math" panose="02040503050406030204" pitchFamily="18" charset="0"/>
                          </a:rPr>
                          <m:t> =−</m:t>
                        </m:r>
                        <m:nary>
                          <m:naryPr>
                            <m:chr m:val="∑"/>
                            <m:subHide m:val="on"/>
                            <m:supHide m:val="on"/>
                            <m:ctrlPr>
                              <a:rPr lang="en-US" sz="2800" b="0" i="1" smtClean="0">
                                <a:solidFill>
                                  <a:srgbClr val="0070C0"/>
                                </a:solidFill>
                                <a:latin typeface="Cambria Math" panose="02040503050406030204" pitchFamily="18" charset="0"/>
                              </a:rPr>
                            </m:ctrlPr>
                          </m:naryPr>
                          <m:sub/>
                          <m:sup/>
                          <m:e>
                            <m:r>
                              <a:rPr lang="en-US" sz="2800" b="0" i="1" smtClean="0">
                                <a:solidFill>
                                  <a:srgbClr val="0070C0"/>
                                </a:solidFill>
                                <a:latin typeface="Cambria Math" panose="02040503050406030204" pitchFamily="18" charset="0"/>
                              </a:rPr>
                              <m:t>𝑃</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m:rPr>
                                <m:sty m:val="p"/>
                              </m:rPr>
                              <a:rPr lang="en-US" sz="2800" b="0" i="0" smtClean="0">
                                <a:solidFill>
                                  <a:srgbClr val="0070C0"/>
                                </a:solidFill>
                                <a:latin typeface="Cambria Math" panose="02040503050406030204" pitchFamily="18" charset="0"/>
                              </a:rPr>
                              <m:t>log</m:t>
                            </m:r>
                            <m:r>
                              <a:rPr lang="en-US" sz="2800" b="0" i="1" smtClean="0">
                                <a:solidFill>
                                  <a:srgbClr val="0070C0"/>
                                </a:solidFill>
                                <a:latin typeface="Cambria Math" panose="02040503050406030204" pitchFamily="18" charset="0"/>
                              </a:rPr>
                              <m:t>⁡(</m:t>
                            </m:r>
                            <m:r>
                              <a:rPr lang="en-US" sz="2800" b="0" i="1" smtClean="0">
                                <a:solidFill>
                                  <a:srgbClr val="0070C0"/>
                                </a:solidFill>
                                <a:latin typeface="Cambria Math" panose="02040503050406030204" pitchFamily="18" charset="0"/>
                              </a:rPr>
                              <m:t>𝑝</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a:rPr lang="en-US" sz="2800" b="0" i="1" smtClean="0">
                                <a:solidFill>
                                  <a:srgbClr val="0070C0"/>
                                </a:solidFill>
                                <a:latin typeface="Cambria Math" panose="02040503050406030204" pitchFamily="18" charset="0"/>
                              </a:rPr>
                              <m:t>) </m:t>
                            </m:r>
                          </m:e>
                        </m:nary>
                      </m:oMath>
                    </m:oMathPara>
                  </a14:m>
                  <a:endParaRPr lang="en-US" sz="2800" b="0" dirty="0">
                    <a:solidFill>
                      <a:srgbClr val="0070C0"/>
                    </a:solidFill>
                  </a:endParaRPr>
                </a:p>
              </p:txBody>
            </p:sp>
          </mc:Choice>
          <mc:Fallback xmlns="">
            <p:sp>
              <p:nvSpPr>
                <p:cNvPr id="45" name="TextBox 44">
                  <a:extLst>
                    <a:ext uri="{FF2B5EF4-FFF2-40B4-BE49-F238E27FC236}">
                      <a16:creationId xmlns:a16="http://schemas.microsoft.com/office/drawing/2014/main" id="{DB5D30D1-572B-947E-EDFB-B572A8C6A414}"/>
                    </a:ext>
                  </a:extLst>
                </p:cNvPr>
                <p:cNvSpPr txBox="1">
                  <a:spLocks noRot="1" noChangeAspect="1" noMove="1" noResize="1" noEditPoints="1" noAdjustHandles="1" noChangeArrowheads="1" noChangeShapeType="1" noTextEdit="1"/>
                </p:cNvSpPr>
                <p:nvPr/>
              </p:nvSpPr>
              <p:spPr>
                <a:xfrm>
                  <a:off x="2938473" y="4835431"/>
                  <a:ext cx="5501141" cy="1135696"/>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6" name="Callout: Bent Line 45">
                  <a:extLst>
                    <a:ext uri="{FF2B5EF4-FFF2-40B4-BE49-F238E27FC236}">
                      <a16:creationId xmlns:a16="http://schemas.microsoft.com/office/drawing/2014/main" id="{5581EE59-32DF-33A3-E6FB-75633D4567ED}"/>
                    </a:ext>
                  </a:extLst>
                </p:cNvPr>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rgbClr val="0070C0"/>
                            </a:solidFill>
                            <a:latin typeface="Cambria Math" panose="02040503050406030204" pitchFamily="18" charset="0"/>
                          </a:rPr>
                          <m:t>𝑆</m:t>
                        </m:r>
                        <m:r>
                          <a:rPr lang="en-US" b="0" i="1" smtClean="0">
                            <a:solidFill>
                              <a:srgbClr val="0070C0"/>
                            </a:solidFill>
                            <a:latin typeface="Cambria Math" panose="02040503050406030204" pitchFamily="18" charset="0"/>
                          </a:rPr>
                          <m:t>h</m:t>
                        </m:r>
                        <m:r>
                          <a:rPr lang="en-US" b="0" i="1" smtClean="0">
                            <a:solidFill>
                              <a:srgbClr val="0070C0"/>
                            </a:solidFill>
                            <a:latin typeface="Cambria Math" panose="02040503050406030204" pitchFamily="18" charset="0"/>
                          </a:rPr>
                          <m:t>𝑎𝑛𝑜𝑛</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𝑠𝑡𝑎𝑡𝑎𝑛𝑑𝑎𝑟𝑡</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𝑒𝑞𝑢𝑎𝑡𝑖𝑜𝑛</m:t>
                        </m:r>
                      </m:oMath>
                    </m:oMathPara>
                  </a14:m>
                  <a:endParaRPr lang="en-US" b="0" dirty="0">
                    <a:solidFill>
                      <a:srgbClr val="0070C0"/>
                    </a:solidFill>
                  </a:endParaRPr>
                </a:p>
              </p:txBody>
            </p:sp>
          </mc:Choice>
          <mc:Fallback xmlns="">
            <p:sp>
              <p:nvSpPr>
                <p:cNvPr id="46" name="Callout: Bent Line 45">
                  <a:extLst>
                    <a:ext uri="{FF2B5EF4-FFF2-40B4-BE49-F238E27FC236}">
                      <a16:creationId xmlns:a16="http://schemas.microsoft.com/office/drawing/2014/main" id="{5581EE59-32DF-33A3-E6FB-75633D4567ED}"/>
                    </a:ext>
                  </a:extLst>
                </p:cNvPr>
                <p:cNvSpPr>
                  <a:spLocks noRot="1" noChangeAspect="1" noMove="1" noResize="1" noEditPoints="1" noAdjustHandles="1" noChangeArrowheads="1" noChangeShapeType="1" noTextEdit="1"/>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blipFill>
                  <a:blip r:embed="rId7"/>
                  <a:stretch>
                    <a:fillRect/>
                  </a:stretch>
                </a:blipFill>
                <a:ln>
                  <a:solidFill>
                    <a:srgbClr val="E17700"/>
                  </a:solidFill>
                  <a:tailEnd type="triangle"/>
                </a:ln>
              </p:spPr>
              <p:txBody>
                <a:bodyPr/>
                <a:lstStyle/>
                <a:p>
                  <a:r>
                    <a:rPr lang="he-IL">
                      <a:noFill/>
                    </a:rPr>
                    <a:t> </a:t>
                  </a:r>
                </a:p>
              </p:txBody>
            </p:sp>
          </mc:Fallback>
        </mc:AlternateContent>
      </p:grpSp>
      <p:sp>
        <p:nvSpPr>
          <p:cNvPr id="3" name="Rectangle 2">
            <a:extLst>
              <a:ext uri="{FF2B5EF4-FFF2-40B4-BE49-F238E27FC236}">
                <a16:creationId xmlns:a16="http://schemas.microsoft.com/office/drawing/2014/main" id="{2B38A916-66EC-539C-AC69-EA5DEF962599}"/>
              </a:ext>
            </a:extLst>
          </p:cNvPr>
          <p:cNvSpPr/>
          <p:nvPr/>
        </p:nvSpPr>
        <p:spPr>
          <a:xfrm>
            <a:off x="2781994" y="4813069"/>
            <a:ext cx="5629912" cy="134788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431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7389091" y="1073017"/>
            <a:ext cx="4560678" cy="15303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E17700"/>
                </a:solidFill>
              </a:rPr>
              <a:t>orange</a:t>
            </a:r>
            <a:r>
              <a:rPr lang="en-US" sz="2000" dirty="0">
                <a:solidFill>
                  <a:schemeClr val="tx1"/>
                </a:solidFill>
              </a:rPr>
              <a:t> chickens (</a:t>
            </a:r>
            <a:r>
              <a:rPr lang="en-US" sz="2000" dirty="0">
                <a:solidFill>
                  <a:srgbClr val="E17700"/>
                </a:solidFill>
              </a:rPr>
              <a:t>0.22</a:t>
            </a:r>
            <a:r>
              <a:rPr lang="en-US" sz="2000" dirty="0">
                <a:solidFill>
                  <a:schemeClr val="tx1"/>
                </a:solidFill>
              </a:rPr>
              <a:t>) then </a:t>
            </a:r>
            <a:r>
              <a:rPr lang="en-US" sz="2000" dirty="0">
                <a:solidFill>
                  <a:srgbClr val="0070C0"/>
                </a:solidFill>
              </a:rPr>
              <a:t>blue </a:t>
            </a:r>
            <a:r>
              <a:rPr lang="en-US" sz="2000" dirty="0">
                <a:solidFill>
                  <a:schemeClr val="tx1"/>
                </a:solidFill>
              </a:rPr>
              <a:t>chickens (</a:t>
            </a:r>
            <a:r>
              <a:rPr lang="en-US" sz="2000" dirty="0">
                <a:solidFill>
                  <a:srgbClr val="0077C8"/>
                </a:solidFill>
              </a:rPr>
              <a:t>2.81</a:t>
            </a:r>
            <a:r>
              <a:rPr lang="en-US" sz="2000" dirty="0">
                <a:solidFill>
                  <a:schemeClr val="tx1"/>
                </a:solidFill>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68D893-EE7C-C8C5-74E1-3B83AA475C9A}"/>
                  </a:ext>
                </a:extLst>
              </p:cNvPr>
              <p:cNvSpPr txBox="1"/>
              <p:nvPr/>
            </p:nvSpPr>
            <p:spPr>
              <a:xfrm>
                <a:off x="2742518" y="543435"/>
                <a:ext cx="6871855" cy="528606"/>
              </a:xfrm>
              <a:prstGeom prst="rect">
                <a:avLst/>
              </a:prstGeom>
              <a:noFill/>
            </p:spPr>
            <p:txBody>
              <a:bodyPr wrap="square" rtlCol="1" anchor="ctr" anchorCtr="0">
                <a:spAutoFit/>
              </a:bodyPr>
              <a:lstStyle/>
              <a:p>
                <a:pPr algn="ctr"/>
                <a:r>
                  <a:rPr lang="en-US" b="0" dirty="0">
                    <a:solidFill>
                      <a:schemeClr val="tx1"/>
                    </a:solidFill>
                  </a:rPr>
                  <a:t>Let's calculate the entropy of chickens. </a:t>
                </a:r>
                <a14:m>
                  <m:oMath xmlns:m="http://schemas.openxmlformats.org/officeDocument/2006/math">
                    <m:r>
                      <a:rPr lang="en-US" b="0" i="1" smtClean="0">
                        <a:solidFill>
                          <a:schemeClr val="tx1"/>
                        </a:solidFill>
                        <a:latin typeface="Cambria Math" panose="02040503050406030204" pitchFamily="18" charset="0"/>
                      </a:rPr>
                      <m:t>𝐸𝑛𝑡𝑟𝑜𝑝𝑦</m:t>
                    </m:r>
                    <m:r>
                      <a:rPr lang="en-US" b="0" i="1" smtClean="0">
                        <a:solidFill>
                          <a:schemeClr val="tx1"/>
                        </a:solidFill>
                        <a:latin typeface="Cambria Math" panose="02040503050406030204" pitchFamily="18" charset="0"/>
                      </a:rPr>
                      <m:t> =</m:t>
                    </m:r>
                    <m:nary>
                      <m:naryPr>
                        <m:chr m:val="∑"/>
                        <m:subHide m:val="on"/>
                        <m:supHide m:val="on"/>
                        <m:ctrlPr>
                          <a:rPr lang="en-US" i="1" smtClean="0">
                            <a:solidFill>
                              <a:srgbClr val="0070C0"/>
                            </a:solidFill>
                            <a:latin typeface="Cambria Math" panose="02040503050406030204" pitchFamily="18" charset="0"/>
                          </a:rPr>
                        </m:ctrlPr>
                      </m:naryPr>
                      <m:sub/>
                      <m:sup/>
                      <m:e>
                        <m:func>
                          <m:funcPr>
                            <m:ctrlPr>
                              <a:rPr lang="en-US" i="1">
                                <a:solidFill>
                                  <a:srgbClr val="0070C0"/>
                                </a:solidFill>
                                <a:latin typeface="Cambria Math" panose="02040503050406030204" pitchFamily="18" charset="0"/>
                              </a:rPr>
                            </m:ctrlPr>
                          </m:funcPr>
                          <m:fName>
                            <m:r>
                              <a:rPr lang="en-US" i="1">
                                <a:solidFill>
                                  <a:srgbClr val="0070C0"/>
                                </a:solidFill>
                                <a:latin typeface="Cambria Math" panose="02040503050406030204" pitchFamily="18" charset="0"/>
                              </a:rPr>
                              <m:t>𝑃</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𝑥</m:t>
                            </m:r>
                            <m:r>
                              <a:rPr lang="en-US" i="1">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log</m:t>
                            </m:r>
                          </m:fName>
                          <m:e>
                            <m:d>
                              <m:dPr>
                                <m:ctrlPr>
                                  <a:rPr lang="en-US" i="1">
                                    <a:solidFill>
                                      <a:srgbClr val="0070C0"/>
                                    </a:solidFill>
                                    <a:latin typeface="Cambria Math" panose="02040503050406030204" pitchFamily="18" charset="0"/>
                                  </a:rPr>
                                </m:ctrlPr>
                              </m:dPr>
                              <m:e>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1</m:t>
                                    </m:r>
                                  </m:num>
                                  <m:den>
                                    <m:r>
                                      <a:rPr lang="en-US" i="1">
                                        <a:solidFill>
                                          <a:srgbClr val="0070C0"/>
                                        </a:solidFill>
                                        <a:latin typeface="Cambria Math" panose="02040503050406030204" pitchFamily="18" charset="0"/>
                                      </a:rPr>
                                      <m:t>𝑃</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𝑥</m:t>
                                        </m:r>
                                      </m:e>
                                    </m:d>
                                  </m:den>
                                </m:f>
                              </m:e>
                            </m:d>
                          </m:e>
                        </m:func>
                      </m:e>
                    </m:nary>
                  </m:oMath>
                </a14:m>
                <a:endParaRPr lang="en-US" b="0" dirty="0">
                  <a:solidFill>
                    <a:srgbClr val="0070C0"/>
                  </a:solidFill>
                </a:endParaRPr>
              </a:p>
            </p:txBody>
          </p:sp>
        </mc:Choice>
        <mc:Fallback xmlns="">
          <p:sp>
            <p:nvSpPr>
              <p:cNvPr id="3" name="TextBox 2">
                <a:extLst>
                  <a:ext uri="{FF2B5EF4-FFF2-40B4-BE49-F238E27FC236}">
                    <a16:creationId xmlns:a16="http://schemas.microsoft.com/office/drawing/2014/main" id="{EB68D893-EE7C-C8C5-74E1-3B83AA475C9A}"/>
                  </a:ext>
                </a:extLst>
              </p:cNvPr>
              <p:cNvSpPr txBox="1">
                <a:spLocks noRot="1" noChangeAspect="1" noMove="1" noResize="1" noEditPoints="1" noAdjustHandles="1" noChangeArrowheads="1" noChangeShapeType="1" noTextEdit="1"/>
              </p:cNvSpPr>
              <p:nvPr/>
            </p:nvSpPr>
            <p:spPr>
              <a:xfrm>
                <a:off x="2742518" y="543435"/>
                <a:ext cx="6871855" cy="528606"/>
              </a:xfrm>
              <a:prstGeom prst="rect">
                <a:avLst/>
              </a:prstGeom>
              <a:blipFill>
                <a:blip r:embed="rId5"/>
                <a:stretch>
                  <a:fillRect t="-68966" b="-11379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784481-8659-5A18-AC53-1F9AB316795F}"/>
                  </a:ext>
                </a:extLst>
              </p:cNvPr>
              <p:cNvSpPr txBox="1"/>
              <p:nvPr/>
            </p:nvSpPr>
            <p:spPr>
              <a:xfrm>
                <a:off x="2179287" y="1519908"/>
                <a:ext cx="4696578" cy="518860"/>
              </a:xfrm>
              <a:prstGeom prst="rect">
                <a:avLst/>
              </a:prstGeom>
              <a:noFill/>
            </p:spPr>
            <p:txBody>
              <a:bodyPr wrap="square" rtlCol="1">
                <a:spAutoFit/>
              </a:bodyPr>
              <a:lstStyle/>
              <a:p>
                <a:r>
                  <a:rPr lang="en-US" dirty="0"/>
                  <a:t>E(A) = </a:t>
                </a:r>
                <a14:m>
                  <m:oMath xmlns:m="http://schemas.openxmlformats.org/officeDocument/2006/math">
                    <m:r>
                      <a:rPr lang="en-US" b="0" i="0" smtClean="0">
                        <a:solidFill>
                          <a:srgbClr val="E17700"/>
                        </a:solidFill>
                        <a:latin typeface="Cambria Math" panose="02040503050406030204" pitchFamily="18" charset="0"/>
                      </a:rPr>
                      <m:t>6</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7</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6</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7</m:t>
                        </m:r>
                      </m:den>
                    </m:f>
                    <m:r>
                      <a:rPr lang="en-US" b="0" i="1" smtClean="0">
                        <a:latin typeface="Cambria Math" panose="02040503050406030204" pitchFamily="18" charset="0"/>
                      </a:rPr>
                      <m:t>)</m:t>
                    </m:r>
                  </m:oMath>
                </a14:m>
                <a:r>
                  <a:rPr lang="en-US" dirty="0"/>
                  <a:t> + </a:t>
                </a:r>
                <a:r>
                  <a:rPr lang="en-US" i="1" dirty="0">
                    <a:solidFill>
                      <a:srgbClr val="0077C8"/>
                    </a:solidFill>
                  </a:rPr>
                  <a:t>1/7</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7</m:t>
                        </m:r>
                      </m:den>
                    </m:f>
                  </m:oMath>
                </a14:m>
                <a:r>
                  <a:rPr lang="en-US" dirty="0"/>
                  <a:t>) = 0.59 </a:t>
                </a:r>
                <a:endParaRPr lang="he-IL" dirty="0"/>
              </a:p>
            </p:txBody>
          </p:sp>
        </mc:Choice>
        <mc:Fallback xmlns="">
          <p:sp>
            <p:nvSpPr>
              <p:cNvPr id="4" name="TextBox 3">
                <a:extLst>
                  <a:ext uri="{FF2B5EF4-FFF2-40B4-BE49-F238E27FC236}">
                    <a16:creationId xmlns:a16="http://schemas.microsoft.com/office/drawing/2014/main" id="{DD784481-8659-5A18-AC53-1F9AB316795F}"/>
                  </a:ext>
                </a:extLst>
              </p:cNvPr>
              <p:cNvSpPr txBox="1">
                <a:spLocks noRot="1" noChangeAspect="1" noMove="1" noResize="1" noEditPoints="1" noAdjustHandles="1" noChangeArrowheads="1" noChangeShapeType="1" noTextEdit="1"/>
              </p:cNvSpPr>
              <p:nvPr/>
            </p:nvSpPr>
            <p:spPr>
              <a:xfrm>
                <a:off x="2179287" y="1519908"/>
                <a:ext cx="4696578" cy="518860"/>
              </a:xfrm>
              <a:prstGeom prst="rect">
                <a:avLst/>
              </a:prstGeom>
              <a:blipFill>
                <a:blip r:embed="rId6"/>
                <a:stretch>
                  <a:fillRect l="-1038" b="-705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49901-8658-9AEE-DD21-9F622E6528D2}"/>
                  </a:ext>
                </a:extLst>
              </p:cNvPr>
              <p:cNvSpPr txBox="1"/>
              <p:nvPr/>
            </p:nvSpPr>
            <p:spPr>
              <a:xfrm>
                <a:off x="2179287" y="3507520"/>
                <a:ext cx="5209804" cy="518860"/>
              </a:xfrm>
              <a:prstGeom prst="rect">
                <a:avLst/>
              </a:prstGeom>
              <a:noFill/>
            </p:spPr>
            <p:txBody>
              <a:bodyPr wrap="square" rtlCol="1">
                <a:spAutoFit/>
              </a:bodyPr>
              <a:lstStyle/>
              <a:p>
                <a:r>
                  <a:rPr lang="en-US" dirty="0"/>
                  <a:t>E(A) = </a:t>
                </a:r>
                <a14:m>
                  <m:oMath xmlns:m="http://schemas.openxmlformats.org/officeDocument/2006/math">
                    <m:r>
                      <a:rPr lang="en-US">
                        <a:solidFill>
                          <a:srgbClr val="E17700"/>
                        </a:solidFill>
                        <a:latin typeface="Cambria Math" panose="02040503050406030204" pitchFamily="18" charset="0"/>
                      </a:rPr>
                      <m:t>1</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11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1</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11</m:t>
                        </m:r>
                      </m:den>
                    </m:f>
                    <m:r>
                      <a:rPr lang="en-US" b="0" i="1" smtClean="0">
                        <a:latin typeface="Cambria Math" panose="02040503050406030204" pitchFamily="18" charset="0"/>
                      </a:rPr>
                      <m:t>)</m:t>
                    </m:r>
                  </m:oMath>
                </a14:m>
                <a:r>
                  <a:rPr lang="en-US" dirty="0"/>
                  <a:t> + </a:t>
                </a:r>
                <a:r>
                  <a:rPr lang="en-US" i="1" dirty="0">
                    <a:solidFill>
                      <a:srgbClr val="0077C8"/>
                    </a:solidFill>
                  </a:rPr>
                  <a:t>10/11</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10</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11</m:t>
                        </m:r>
                      </m:den>
                    </m:f>
                  </m:oMath>
                </a14:m>
                <a:r>
                  <a:rPr lang="en-US" dirty="0"/>
                  <a:t>) = 0.44 </a:t>
                </a:r>
                <a:endParaRPr lang="he-IL" dirty="0"/>
              </a:p>
            </p:txBody>
          </p:sp>
        </mc:Choice>
        <mc:Fallback xmlns="">
          <p:sp>
            <p:nvSpPr>
              <p:cNvPr id="5" name="TextBox 4">
                <a:extLst>
                  <a:ext uri="{FF2B5EF4-FFF2-40B4-BE49-F238E27FC236}">
                    <a16:creationId xmlns:a16="http://schemas.microsoft.com/office/drawing/2014/main" id="{93749901-8658-9AEE-DD21-9F622E6528D2}"/>
                  </a:ext>
                </a:extLst>
              </p:cNvPr>
              <p:cNvSpPr txBox="1">
                <a:spLocks noRot="1" noChangeAspect="1" noMove="1" noResize="1" noEditPoints="1" noAdjustHandles="1" noChangeArrowheads="1" noChangeShapeType="1" noTextEdit="1"/>
              </p:cNvSpPr>
              <p:nvPr/>
            </p:nvSpPr>
            <p:spPr>
              <a:xfrm>
                <a:off x="2179287" y="3507520"/>
                <a:ext cx="5209804" cy="518860"/>
              </a:xfrm>
              <a:prstGeom prst="rect">
                <a:avLst/>
              </a:prstGeom>
              <a:blipFill>
                <a:blip r:embed="rId7"/>
                <a:stretch>
                  <a:fillRect l="-936" r="-1053" b="-7059"/>
                </a:stretch>
              </a:blipFill>
            </p:spPr>
            <p:txBody>
              <a:bodyPr/>
              <a:lstStyle/>
              <a:p>
                <a:r>
                  <a:rPr lang="he-IL">
                    <a:noFill/>
                  </a:rPr>
                  <a:t> </a:t>
                </a:r>
              </a:p>
            </p:txBody>
          </p:sp>
        </mc:Fallback>
      </mc:AlternateContent>
      <p:sp>
        <p:nvSpPr>
          <p:cNvPr id="9" name="Rectangle: Rounded Corners 8">
            <a:extLst>
              <a:ext uri="{FF2B5EF4-FFF2-40B4-BE49-F238E27FC236}">
                <a16:creationId xmlns:a16="http://schemas.microsoft.com/office/drawing/2014/main" id="{83E63C30-096E-40E0-DE8A-F6AB9CEC1078}"/>
              </a:ext>
            </a:extLst>
          </p:cNvPr>
          <p:cNvSpPr/>
          <p:nvPr/>
        </p:nvSpPr>
        <p:spPr>
          <a:xfrm>
            <a:off x="7389091" y="2819359"/>
            <a:ext cx="4560678" cy="1948605"/>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surprise of picking up an orange chickens is relatively high (</a:t>
            </a:r>
            <a:r>
              <a:rPr lang="en-US" sz="2000" dirty="0">
                <a:solidFill>
                  <a:srgbClr val="E17700"/>
                </a:solidFill>
              </a:rPr>
              <a:t>3.46</a:t>
            </a:r>
            <a:r>
              <a:rPr lang="en-US" sz="2000" dirty="0">
                <a:solidFill>
                  <a:schemeClr val="tx1"/>
                </a:solidFill>
              </a:rPr>
              <a:t>) but the probability of it happened is so low (</a:t>
            </a:r>
            <a:r>
              <a:rPr lang="en-US" sz="2000" dirty="0">
                <a:solidFill>
                  <a:srgbClr val="E17700"/>
                </a:solidFill>
              </a:rPr>
              <a:t>0.09</a:t>
            </a:r>
            <a:r>
              <a:rPr lang="en-US" sz="2000" dirty="0">
                <a:solidFill>
                  <a:schemeClr val="tx1"/>
                </a:solidFill>
              </a:rPr>
              <a:t>) 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0077C8"/>
                </a:solidFill>
              </a:rPr>
              <a:t>blue</a:t>
            </a:r>
            <a:r>
              <a:rPr lang="en-US" sz="2000" dirty="0">
                <a:solidFill>
                  <a:schemeClr val="tx1"/>
                </a:solidFill>
              </a:rPr>
              <a:t> chickens (0.14)</a:t>
            </a:r>
          </a:p>
        </p:txBody>
      </p:sp>
      <p:grpSp>
        <p:nvGrpSpPr>
          <p:cNvPr id="24" name="Group 23">
            <a:extLst>
              <a:ext uri="{FF2B5EF4-FFF2-40B4-BE49-F238E27FC236}">
                <a16:creationId xmlns:a16="http://schemas.microsoft.com/office/drawing/2014/main" id="{8E716D47-283C-0CB2-BC6C-04020A327265}"/>
              </a:ext>
            </a:extLst>
          </p:cNvPr>
          <p:cNvGrpSpPr/>
          <p:nvPr/>
        </p:nvGrpSpPr>
        <p:grpSpPr>
          <a:xfrm>
            <a:off x="3193901" y="3131998"/>
            <a:ext cx="3517176" cy="367603"/>
            <a:chOff x="3193901" y="3131998"/>
            <a:chExt cx="3517176" cy="367603"/>
          </a:xfrm>
        </p:grpSpPr>
        <p:sp>
          <p:nvSpPr>
            <p:cNvPr id="13" name="Callout: Bent Line 12">
              <a:extLst>
                <a:ext uri="{FF2B5EF4-FFF2-40B4-BE49-F238E27FC236}">
                  <a16:creationId xmlns:a16="http://schemas.microsoft.com/office/drawing/2014/main" id="{05E80965-389C-FCE0-0891-6B9B8E08A602}"/>
                </a:ext>
              </a:extLst>
            </p:cNvPr>
            <p:cNvSpPr/>
            <p:nvPr/>
          </p:nvSpPr>
          <p:spPr>
            <a:xfrm>
              <a:off x="3193901" y="3134170"/>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0.09</a:t>
              </a:r>
              <a:endParaRPr lang="he-IL" dirty="0">
                <a:solidFill>
                  <a:srgbClr val="E17700"/>
                </a:solidFill>
              </a:endParaRPr>
            </a:p>
          </p:txBody>
        </p:sp>
        <p:sp>
          <p:nvSpPr>
            <p:cNvPr id="19" name="Callout: Bent Line 18">
              <a:extLst>
                <a:ext uri="{FF2B5EF4-FFF2-40B4-BE49-F238E27FC236}">
                  <a16:creationId xmlns:a16="http://schemas.microsoft.com/office/drawing/2014/main" id="{46D93B4E-EFD7-36B8-0905-095F57A744F1}"/>
                </a:ext>
              </a:extLst>
            </p:cNvPr>
            <p:cNvSpPr/>
            <p:nvPr/>
          </p:nvSpPr>
          <p:spPr>
            <a:xfrm>
              <a:off x="5185994" y="3134170"/>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0.91</a:t>
              </a:r>
              <a:endParaRPr lang="he-IL" dirty="0">
                <a:solidFill>
                  <a:srgbClr val="0077C8"/>
                </a:solidFill>
              </a:endParaRPr>
            </a:p>
          </p:txBody>
        </p:sp>
        <p:sp>
          <p:nvSpPr>
            <p:cNvPr id="21" name="Callout: Bent Line 20">
              <a:extLst>
                <a:ext uri="{FF2B5EF4-FFF2-40B4-BE49-F238E27FC236}">
                  <a16:creationId xmlns:a16="http://schemas.microsoft.com/office/drawing/2014/main" id="{009755D7-E24E-B431-8F31-E3C117E4282E}"/>
                </a:ext>
              </a:extLst>
            </p:cNvPr>
            <p:cNvSpPr/>
            <p:nvPr/>
          </p:nvSpPr>
          <p:spPr>
            <a:xfrm>
              <a:off x="4101533" y="3131999"/>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3.46</a:t>
              </a:r>
              <a:endParaRPr lang="he-IL" dirty="0">
                <a:solidFill>
                  <a:srgbClr val="E17700"/>
                </a:solidFill>
              </a:endParaRPr>
            </a:p>
          </p:txBody>
        </p:sp>
        <p:sp>
          <p:nvSpPr>
            <p:cNvPr id="22" name="Callout: Bent Line 21">
              <a:extLst>
                <a:ext uri="{FF2B5EF4-FFF2-40B4-BE49-F238E27FC236}">
                  <a16:creationId xmlns:a16="http://schemas.microsoft.com/office/drawing/2014/main" id="{7DB579BB-E9EC-DE30-7072-75AEC70D1D94}"/>
                </a:ext>
              </a:extLst>
            </p:cNvPr>
            <p:cNvSpPr/>
            <p:nvPr/>
          </p:nvSpPr>
          <p:spPr>
            <a:xfrm>
              <a:off x="6099056" y="3131998"/>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0.14</a:t>
              </a:r>
              <a:endParaRPr lang="he-IL" dirty="0">
                <a:solidFill>
                  <a:srgbClr val="0077C8"/>
                </a:solidFill>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F4886F-8030-FCC3-5080-4799966F72A1}"/>
                  </a:ext>
                </a:extLst>
              </p:cNvPr>
              <p:cNvSpPr txBox="1"/>
              <p:nvPr/>
            </p:nvSpPr>
            <p:spPr>
              <a:xfrm>
                <a:off x="2179287" y="5358527"/>
                <a:ext cx="5209804" cy="369332"/>
              </a:xfrm>
              <a:prstGeom prst="rect">
                <a:avLst/>
              </a:prstGeom>
              <a:noFill/>
            </p:spPr>
            <p:txBody>
              <a:bodyPr wrap="square" rtlCol="1">
                <a:spAutoFit/>
              </a:bodyPr>
              <a:lstStyle/>
              <a:p>
                <a:r>
                  <a:rPr lang="en-US" dirty="0"/>
                  <a:t>E(A) = </a:t>
                </a:r>
                <a14:m>
                  <m:oMath xmlns:m="http://schemas.openxmlformats.org/officeDocument/2006/math">
                    <m:r>
                      <a:rPr lang="en-US" i="1">
                        <a:latin typeface="Cambria Math" panose="02040503050406030204" pitchFamily="18" charset="0"/>
                      </a:rPr>
                      <m:t>(</m:t>
                    </m:r>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1</m:t>
                    </m:r>
                  </m:oMath>
                </a14:m>
                <a:endParaRPr lang="he-IL" dirty="0"/>
              </a:p>
            </p:txBody>
          </p:sp>
        </mc:Choice>
        <mc:Fallback xmlns="">
          <p:sp>
            <p:nvSpPr>
              <p:cNvPr id="23" name="TextBox 22">
                <a:extLst>
                  <a:ext uri="{FF2B5EF4-FFF2-40B4-BE49-F238E27FC236}">
                    <a16:creationId xmlns:a16="http://schemas.microsoft.com/office/drawing/2014/main" id="{4EF4886F-8030-FCC3-5080-4799966F72A1}"/>
                  </a:ext>
                </a:extLst>
              </p:cNvPr>
              <p:cNvSpPr txBox="1">
                <a:spLocks noRot="1" noChangeAspect="1" noMove="1" noResize="1" noEditPoints="1" noAdjustHandles="1" noChangeArrowheads="1" noChangeShapeType="1" noTextEdit="1"/>
              </p:cNvSpPr>
              <p:nvPr/>
            </p:nvSpPr>
            <p:spPr>
              <a:xfrm>
                <a:off x="2179287" y="5358527"/>
                <a:ext cx="5209804" cy="369332"/>
              </a:xfrm>
              <a:prstGeom prst="rect">
                <a:avLst/>
              </a:prstGeom>
              <a:blipFill>
                <a:blip r:embed="rId8"/>
                <a:stretch>
                  <a:fillRect l="-936" t="-8197" b="-24590"/>
                </a:stretch>
              </a:blipFill>
            </p:spPr>
            <p:txBody>
              <a:bodyPr/>
              <a:lstStyle/>
              <a:p>
                <a:r>
                  <a:rPr lang="he-IL">
                    <a:noFill/>
                  </a:rPr>
                  <a:t> </a:t>
                </a:r>
              </a:p>
            </p:txBody>
          </p:sp>
        </mc:Fallback>
      </mc:AlternateContent>
      <p:sp>
        <p:nvSpPr>
          <p:cNvPr id="25" name="Rectangle: Rounded Corners 24">
            <a:extLst>
              <a:ext uri="{FF2B5EF4-FFF2-40B4-BE49-F238E27FC236}">
                <a16:creationId xmlns:a16="http://schemas.microsoft.com/office/drawing/2014/main" id="{70D93E28-E3DF-8E00-97BE-D8B6BADB81CD}"/>
              </a:ext>
            </a:extLst>
          </p:cNvPr>
          <p:cNvSpPr/>
          <p:nvPr/>
        </p:nvSpPr>
        <p:spPr>
          <a:xfrm>
            <a:off x="5798015" y="4973150"/>
            <a:ext cx="6151754" cy="141167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We always get the same relatively moderate surprise every time we pick up a chicken. It never outweighed by a smaller value for surprise like in area A or B.</a:t>
            </a:r>
          </a:p>
        </p:txBody>
      </p:sp>
    </p:spTree>
    <p:extLst>
      <p:ext uri="{BB962C8B-B14F-4D97-AF65-F5344CB8AC3E}">
        <p14:creationId xmlns:p14="http://schemas.microsoft.com/office/powerpoint/2010/main" val="54772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Intuition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190625"/>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190625"/>
                <a:ext cx="4884856" cy="1150928"/>
              </a:xfrm>
              <a:prstGeom prst="rect">
                <a:avLst/>
              </a:prstGeom>
              <a:blipFill>
                <a:blip r:embed="rId2"/>
                <a:stretch>
                  <a:fillRect/>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AFA49ADA-2D2E-4ADE-A3CD-46F4083DC71C}"/>
              </a:ext>
            </a:extLst>
          </p:cNvPr>
          <p:cNvGrpSpPr/>
          <p:nvPr/>
        </p:nvGrpSpPr>
        <p:grpSpPr>
          <a:xfrm>
            <a:off x="804781" y="1209675"/>
            <a:ext cx="4119644" cy="2371725"/>
            <a:chOff x="804781" y="1209675"/>
            <a:chExt cx="4119644" cy="2722162"/>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804781" y="1372615"/>
              <a:ext cx="3948192" cy="2559222"/>
              <a:chOff x="7679528" y="3538923"/>
              <a:chExt cx="3302797" cy="2602888"/>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324226"/>
                <a:chOff x="7679528" y="5817585"/>
                <a:chExt cx="3302797" cy="324226"/>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35D7B93-EF5D-4C4C-94BC-10F7E5A7EC7C}"/>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36" name="Rectangle 35">
                      <a:extLst>
                        <a:ext uri="{FF2B5EF4-FFF2-40B4-BE49-F238E27FC236}">
                          <a16:creationId xmlns:a16="http://schemas.microsoft.com/office/drawing/2014/main" id="{335D7B93-EF5D-4C4C-94BC-10F7E5A7EC7C}"/>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3"/>
                      <a:stretch>
                        <a:fillRect l="-10345" b="-15217"/>
                      </a:stretch>
                    </a:blipFill>
                    <a:ln>
                      <a:noFill/>
                    </a:ln>
                  </p:spPr>
                  <p:txBody>
                    <a:bodyPr/>
                    <a:lstStyle/>
                    <a:p>
                      <a:r>
                        <a:rPr lang="en-US">
                          <a:noFill/>
                        </a:rPr>
                        <a:t> </a:t>
                      </a:r>
                    </a:p>
                  </p:txBody>
                </p:sp>
              </mc:Fallback>
            </mc:AlternateContent>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Freeform: Shape 4">
              <a:extLst>
                <a:ext uri="{FF2B5EF4-FFF2-40B4-BE49-F238E27FC236}">
                  <a16:creationId xmlns:a16="http://schemas.microsoft.com/office/drawing/2014/main" id="{7292B769-BDC0-4746-86EA-E58582373D30}"/>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C455646B-4D0E-4F93-A246-46FF5B32F6BD}"/>
                  </a:ext>
                </a:extLst>
              </p:cNvPr>
              <p:cNvSpPr/>
              <p:nvPr/>
            </p:nvSpPr>
            <p:spPr>
              <a:xfrm>
                <a:off x="6468944" y="3442526"/>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1" name="Rectangle 40">
                <a:extLst>
                  <a:ext uri="{FF2B5EF4-FFF2-40B4-BE49-F238E27FC236}">
                    <a16:creationId xmlns:a16="http://schemas.microsoft.com/office/drawing/2014/main" id="{C455646B-4D0E-4F93-A246-46FF5B32F6BD}"/>
                  </a:ext>
                </a:extLst>
              </p:cNvPr>
              <p:cNvSpPr>
                <a:spLocks noRot="1" noChangeAspect="1" noMove="1" noResize="1" noEditPoints="1" noAdjustHandles="1" noChangeArrowheads="1" noChangeShapeType="1" noTextEdit="1"/>
              </p:cNvSpPr>
              <p:nvPr/>
            </p:nvSpPr>
            <p:spPr>
              <a:xfrm>
                <a:off x="6468944" y="3442526"/>
                <a:ext cx="4884856" cy="1150928"/>
              </a:xfrm>
              <a:prstGeom prst="rect">
                <a:avLst/>
              </a:prstGeom>
              <a:blipFill>
                <a:blip r:embed="rId4"/>
                <a:stretch>
                  <a:fillRect/>
                </a:stretch>
              </a:blipFill>
              <a:ln>
                <a:noFill/>
              </a:ln>
            </p:spPr>
            <p:txBody>
              <a:bodyPr/>
              <a:lstStyle/>
              <a:p>
                <a:r>
                  <a:rPr lang="en-US">
                    <a:noFill/>
                  </a:rPr>
                  <a:t> </a:t>
                </a:r>
              </a:p>
            </p:txBody>
          </p:sp>
        </mc:Fallback>
      </mc:AlternateContent>
      <p:sp>
        <p:nvSpPr>
          <p:cNvPr id="43" name="Rectangle 42">
            <a:extLst>
              <a:ext uri="{FF2B5EF4-FFF2-40B4-BE49-F238E27FC236}">
                <a16:creationId xmlns:a16="http://schemas.microsoft.com/office/drawing/2014/main" id="{02B820E6-3CD5-4F86-82D6-A31B58C4B3D0}"/>
              </a:ext>
            </a:extLst>
          </p:cNvPr>
          <p:cNvSpPr/>
          <p:nvPr/>
        </p:nvSpPr>
        <p:spPr>
          <a:xfrm rot="19771533">
            <a:off x="4344548" y="1680545"/>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4" name="Rectangle 43">
            <a:extLst>
              <a:ext uri="{FF2B5EF4-FFF2-40B4-BE49-F238E27FC236}">
                <a16:creationId xmlns:a16="http://schemas.microsoft.com/office/drawing/2014/main" id="{F78F0760-878C-4FA4-9E05-89392D822B99}"/>
              </a:ext>
            </a:extLst>
          </p:cNvPr>
          <p:cNvSpPr/>
          <p:nvPr/>
        </p:nvSpPr>
        <p:spPr>
          <a:xfrm rot="19771533">
            <a:off x="4132185" y="2239894"/>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4A15A53-8437-4FB1-AD9B-4197439FDB43}"/>
                  </a:ext>
                </a:extLst>
              </p:cNvPr>
              <p:cNvSpPr/>
              <p:nvPr/>
            </p:nvSpPr>
            <p:spPr>
              <a:xfrm>
                <a:off x="3951438" y="104913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baseline="-10000" dirty="0">
                  <a:solidFill>
                    <a:schemeClr val="tx1"/>
                  </a:solidFill>
                </a:endParaRPr>
              </a:p>
            </p:txBody>
          </p:sp>
        </mc:Choice>
        <mc:Fallback xmlns="">
          <p:sp>
            <p:nvSpPr>
              <p:cNvPr id="45" name="Rectangle 44">
                <a:extLst>
                  <a:ext uri="{FF2B5EF4-FFF2-40B4-BE49-F238E27FC236}">
                    <a16:creationId xmlns:a16="http://schemas.microsoft.com/office/drawing/2014/main" id="{84A15A53-8437-4FB1-AD9B-4197439FDB43}"/>
                  </a:ext>
                </a:extLst>
              </p:cNvPr>
              <p:cNvSpPr>
                <a:spLocks noRot="1" noChangeAspect="1" noMove="1" noResize="1" noEditPoints="1" noAdjustHandles="1" noChangeArrowheads="1" noChangeShapeType="1" noTextEdit="1"/>
              </p:cNvSpPr>
              <p:nvPr/>
            </p:nvSpPr>
            <p:spPr>
              <a:xfrm>
                <a:off x="3951438" y="1049138"/>
                <a:ext cx="995935" cy="598436"/>
              </a:xfrm>
              <a:prstGeom prst="rect">
                <a:avLst/>
              </a:prstGeom>
              <a:blipFill>
                <a:blip r:embed="rId5"/>
                <a:stretch>
                  <a:fillRect/>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E3A28209-37BD-444E-B15D-2C5B1AD2DF90}"/>
              </a:ext>
            </a:extLst>
          </p:cNvPr>
          <p:cNvGrpSpPr/>
          <p:nvPr/>
        </p:nvGrpSpPr>
        <p:grpSpPr>
          <a:xfrm>
            <a:off x="905505" y="3944111"/>
            <a:ext cx="4119644" cy="2371725"/>
            <a:chOff x="804781" y="1209675"/>
            <a:chExt cx="4119644" cy="2722162"/>
          </a:xfrm>
        </p:grpSpPr>
        <p:grpSp>
          <p:nvGrpSpPr>
            <p:cNvPr id="61" name="Group 60">
              <a:extLst>
                <a:ext uri="{FF2B5EF4-FFF2-40B4-BE49-F238E27FC236}">
                  <a16:creationId xmlns:a16="http://schemas.microsoft.com/office/drawing/2014/main" id="{1CFDF212-90CE-42EF-9ED0-43FC729262C8}"/>
                </a:ext>
              </a:extLst>
            </p:cNvPr>
            <p:cNvGrpSpPr/>
            <p:nvPr/>
          </p:nvGrpSpPr>
          <p:grpSpPr>
            <a:xfrm>
              <a:off x="804781" y="1372615"/>
              <a:ext cx="3948192" cy="2559222"/>
              <a:chOff x="7679528" y="3538923"/>
              <a:chExt cx="3302797" cy="2602888"/>
            </a:xfrm>
          </p:grpSpPr>
          <p:grpSp>
            <p:nvGrpSpPr>
              <p:cNvPr id="63" name="Group 62">
                <a:extLst>
                  <a:ext uri="{FF2B5EF4-FFF2-40B4-BE49-F238E27FC236}">
                    <a16:creationId xmlns:a16="http://schemas.microsoft.com/office/drawing/2014/main" id="{16892441-69BD-4547-85EE-BFBF2BA68DB7}"/>
                  </a:ext>
                </a:extLst>
              </p:cNvPr>
              <p:cNvGrpSpPr/>
              <p:nvPr/>
            </p:nvGrpSpPr>
            <p:grpSpPr>
              <a:xfrm>
                <a:off x="7679528" y="5817585"/>
                <a:ext cx="3302797" cy="324226"/>
                <a:chOff x="7679528" y="5817585"/>
                <a:chExt cx="3302797" cy="324226"/>
              </a:xfrm>
            </p:grpSpPr>
            <p:cxnSp>
              <p:nvCxnSpPr>
                <p:cNvPr id="65" name="Straight Connector 64">
                  <a:extLst>
                    <a:ext uri="{FF2B5EF4-FFF2-40B4-BE49-F238E27FC236}">
                      <a16:creationId xmlns:a16="http://schemas.microsoft.com/office/drawing/2014/main" id="{D48DEC5E-E225-4A90-B5A5-EB5FBAE17EF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589BF2D-BBF7-4EFA-AA5A-E58F8857526B}"/>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6" name="Rectangle 65">
                      <a:extLst>
                        <a:ext uri="{FF2B5EF4-FFF2-40B4-BE49-F238E27FC236}">
                          <a16:creationId xmlns:a16="http://schemas.microsoft.com/office/drawing/2014/main" id="{8589BF2D-BBF7-4EFA-AA5A-E58F8857526B}"/>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64" name="Straight Connector 63">
                <a:extLst>
                  <a:ext uri="{FF2B5EF4-FFF2-40B4-BE49-F238E27FC236}">
                    <a16:creationId xmlns:a16="http://schemas.microsoft.com/office/drawing/2014/main" id="{2AF5DEA0-F584-4B5E-9688-BB2912520682}"/>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2" name="Freeform: Shape 61">
              <a:extLst>
                <a:ext uri="{FF2B5EF4-FFF2-40B4-BE49-F238E27FC236}">
                  <a16:creationId xmlns:a16="http://schemas.microsoft.com/office/drawing/2014/main" id="{84E6FFAC-903C-40EF-BF86-8A143C6D243A}"/>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9F172DAA-154C-49C3-BC98-E3495D00EDAE}"/>
              </a:ext>
            </a:extLst>
          </p:cNvPr>
          <p:cNvGrpSpPr/>
          <p:nvPr/>
        </p:nvGrpSpPr>
        <p:grpSpPr>
          <a:xfrm>
            <a:off x="3743325" y="1582262"/>
            <a:ext cx="6667500" cy="1532413"/>
            <a:chOff x="3743325" y="1582262"/>
            <a:chExt cx="6667500" cy="1532413"/>
          </a:xfrm>
        </p:grpSpPr>
        <p:grpSp>
          <p:nvGrpSpPr>
            <p:cNvPr id="76" name="Group 75">
              <a:extLst>
                <a:ext uri="{FF2B5EF4-FFF2-40B4-BE49-F238E27FC236}">
                  <a16:creationId xmlns:a16="http://schemas.microsoft.com/office/drawing/2014/main" id="{AE18337C-0283-494A-BFD1-163F40E0ECDB}"/>
                </a:ext>
              </a:extLst>
            </p:cNvPr>
            <p:cNvGrpSpPr/>
            <p:nvPr/>
          </p:nvGrpSpPr>
          <p:grpSpPr>
            <a:xfrm>
              <a:off x="4115886" y="1582262"/>
              <a:ext cx="6294939" cy="1442046"/>
              <a:chOff x="4115886" y="1582262"/>
              <a:chExt cx="6294939" cy="1442046"/>
            </a:xfrm>
          </p:grpSpPr>
          <p:grpSp>
            <p:nvGrpSpPr>
              <p:cNvPr id="55" name="Group 54">
                <a:extLst>
                  <a:ext uri="{FF2B5EF4-FFF2-40B4-BE49-F238E27FC236}">
                    <a16:creationId xmlns:a16="http://schemas.microsoft.com/office/drawing/2014/main" id="{13AA9DCE-0C1E-411C-B9EA-34CCFED0110A}"/>
                  </a:ext>
                </a:extLst>
              </p:cNvPr>
              <p:cNvGrpSpPr/>
              <p:nvPr/>
            </p:nvGrpSpPr>
            <p:grpSpPr>
              <a:xfrm>
                <a:off x="4115886" y="1582262"/>
                <a:ext cx="6294939" cy="1442046"/>
                <a:chOff x="4115886" y="1592928"/>
                <a:chExt cx="6294939" cy="1442046"/>
              </a:xfrm>
            </p:grpSpPr>
            <p:sp>
              <p:nvSpPr>
                <p:cNvPr id="6" name="Right Brace 5">
                  <a:extLst>
                    <a:ext uri="{FF2B5EF4-FFF2-40B4-BE49-F238E27FC236}">
                      <a16:creationId xmlns:a16="http://schemas.microsoft.com/office/drawing/2014/main" id="{B72A0E53-4817-4447-AEF4-C46474091CC1}"/>
                    </a:ext>
                  </a:extLst>
                </p:cNvPr>
                <p:cNvSpPr/>
                <p:nvPr/>
              </p:nvSpPr>
              <p:spPr>
                <a:xfrm rot="16200000" flipH="1">
                  <a:off x="9379317" y="1670091"/>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14235D1-1AC6-4560-8A27-4E78278E7560}"/>
                        </a:ext>
                      </a:extLst>
                    </p:cNvPr>
                    <p:cNvSpPr/>
                    <p:nvPr/>
                  </p:nvSpPr>
                  <p:spPr>
                    <a:xfrm>
                      <a:off x="9206915" y="2701599"/>
                      <a:ext cx="64770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42" name="Rectangle 41">
                      <a:extLst>
                        <a:ext uri="{FF2B5EF4-FFF2-40B4-BE49-F238E27FC236}">
                          <a16:creationId xmlns:a16="http://schemas.microsoft.com/office/drawing/2014/main" id="{A14235D1-1AC6-4560-8A27-4E78278E7560}"/>
                        </a:ext>
                      </a:extLst>
                    </p:cNvPr>
                    <p:cNvSpPr>
                      <a:spLocks noRot="1" noChangeAspect="1" noMove="1" noResize="1" noEditPoints="1" noAdjustHandles="1" noChangeArrowheads="1" noChangeShapeType="1" noTextEdit="1"/>
                    </p:cNvSpPr>
                    <p:nvPr/>
                  </p:nvSpPr>
                  <p:spPr>
                    <a:xfrm>
                      <a:off x="9206915" y="2701599"/>
                      <a:ext cx="647700" cy="333375"/>
                    </a:xfrm>
                    <a:prstGeom prst="rect">
                      <a:avLst/>
                    </a:prstGeom>
                    <a:blipFill>
                      <a:blip r:embed="rId7"/>
                      <a:stretch>
                        <a:fillRect b="-1818"/>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5FE408CA-824E-4AE4-9A28-94B256C35E61}"/>
                    </a:ext>
                  </a:extLst>
                </p:cNvPr>
                <p:cNvGrpSpPr/>
                <p:nvPr/>
              </p:nvGrpSpPr>
              <p:grpSpPr>
                <a:xfrm>
                  <a:off x="4115886" y="1592928"/>
                  <a:ext cx="494213" cy="905671"/>
                  <a:chOff x="4115886" y="1592928"/>
                  <a:chExt cx="494213" cy="905671"/>
                </a:xfrm>
              </p:grpSpPr>
              <p:grpSp>
                <p:nvGrpSpPr>
                  <p:cNvPr id="51" name="Group 50">
                    <a:extLst>
                      <a:ext uri="{FF2B5EF4-FFF2-40B4-BE49-F238E27FC236}">
                        <a16:creationId xmlns:a16="http://schemas.microsoft.com/office/drawing/2014/main" id="{94F70D3C-7023-4B1A-84BE-B9DF768164BC}"/>
                      </a:ext>
                    </a:extLst>
                  </p:cNvPr>
                  <p:cNvGrpSpPr/>
                  <p:nvPr/>
                </p:nvGrpSpPr>
                <p:grpSpPr>
                  <a:xfrm>
                    <a:off x="4238625" y="1839815"/>
                    <a:ext cx="366019" cy="538733"/>
                    <a:chOff x="4238625" y="1839815"/>
                    <a:chExt cx="366019" cy="538733"/>
                  </a:xfrm>
                </p:grpSpPr>
                <p:cxnSp>
                  <p:nvCxnSpPr>
                    <p:cNvPr id="47" name="Straight Connector 46">
                      <a:extLst>
                        <a:ext uri="{FF2B5EF4-FFF2-40B4-BE49-F238E27FC236}">
                          <a16:creationId xmlns:a16="http://schemas.microsoft.com/office/drawing/2014/main" id="{47213B13-1574-4E3C-8352-F7BAAA6D6DE0}"/>
                        </a:ext>
                      </a:extLst>
                    </p:cNvPr>
                    <p:cNvCxnSpPr>
                      <a:cxnSpLocks/>
                      <a:stCxn id="43" idx="2"/>
                    </p:cNvCxnSpPr>
                    <p:nvPr/>
                  </p:nvCxnSpPr>
                  <p:spPr>
                    <a:xfrm>
                      <a:off x="4583996" y="1839815"/>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71DE-8052-44D0-BFF1-61193938A254}"/>
                        </a:ext>
                      </a:extLst>
                    </p:cNvPr>
                    <p:cNvCxnSpPr>
                      <a:cxnSpLocks/>
                    </p:cNvCxnSpPr>
                    <p:nvPr/>
                  </p:nvCxnSpPr>
                  <p:spPr>
                    <a:xfrm flipH="1">
                      <a:off x="4238625" y="2351882"/>
                      <a:ext cx="345372"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a:extLst>
                      <a:ext uri="{FF2B5EF4-FFF2-40B4-BE49-F238E27FC236}">
                        <a16:creationId xmlns:a16="http://schemas.microsoft.com/office/drawing/2014/main" id="{7D91E7FB-C5E0-4601-8845-20297F7A2638}"/>
                      </a:ext>
                    </a:extLst>
                  </p:cNvPr>
                  <p:cNvCxnSpPr>
                    <a:cxnSpLocks/>
                  </p:cNvCxnSpPr>
                  <p:nvPr/>
                </p:nvCxnSpPr>
                <p:spPr>
                  <a:xfrm flipH="1">
                    <a:off x="4115886" y="1592928"/>
                    <a:ext cx="494213" cy="905671"/>
                  </a:xfrm>
                  <a:prstGeom prst="straightConnector1">
                    <a:avLst/>
                  </a:prstGeom>
                  <a:ln>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75" name="Freeform: Shape 74">
                <a:extLst>
                  <a:ext uri="{FF2B5EF4-FFF2-40B4-BE49-F238E27FC236}">
                    <a16:creationId xmlns:a16="http://schemas.microsoft.com/office/drawing/2014/main" id="{0791C16E-C2FE-43B6-9BBB-1D784E5E98B4}"/>
                  </a:ext>
                </a:extLst>
              </p:cNvPr>
              <p:cNvSpPr/>
              <p:nvPr/>
            </p:nvSpPr>
            <p:spPr>
              <a:xfrm>
                <a:off x="4733925" y="2266950"/>
                <a:ext cx="4343400" cy="607841"/>
              </a:xfrm>
              <a:custGeom>
                <a:avLst/>
                <a:gdLst>
                  <a:gd name="connsiteX0" fmla="*/ 4343400 w 4343400"/>
                  <a:gd name="connsiteY0" fmla="*/ 600075 h 607841"/>
                  <a:gd name="connsiteX1" fmla="*/ 1666875 w 4343400"/>
                  <a:gd name="connsiteY1" fmla="*/ 523875 h 607841"/>
                  <a:gd name="connsiteX2" fmla="*/ 0 w 4343400"/>
                  <a:gd name="connsiteY2" fmla="*/ 0 h 607841"/>
                </a:gdLst>
                <a:ahLst/>
                <a:cxnLst>
                  <a:cxn ang="0">
                    <a:pos x="connsiteX0" y="connsiteY0"/>
                  </a:cxn>
                  <a:cxn ang="0">
                    <a:pos x="connsiteX1" y="connsiteY1"/>
                  </a:cxn>
                  <a:cxn ang="0">
                    <a:pos x="connsiteX2" y="connsiteY2"/>
                  </a:cxn>
                </a:cxnLst>
                <a:rect l="l" t="t" r="r" b="b"/>
                <a:pathLst>
                  <a:path w="4343400" h="607841">
                    <a:moveTo>
                      <a:pt x="4343400" y="600075"/>
                    </a:moveTo>
                    <a:cubicBezTo>
                      <a:pt x="3367087" y="611981"/>
                      <a:pt x="2390775" y="623888"/>
                      <a:pt x="1666875" y="523875"/>
                    </a:cubicBezTo>
                    <a:cubicBezTo>
                      <a:pt x="942975" y="423862"/>
                      <a:pt x="471487" y="211931"/>
                      <a:pt x="0" y="0"/>
                    </a:cubicBezTo>
                  </a:path>
                </a:pathLst>
              </a:custGeom>
              <a:noFill/>
              <a:ln>
                <a:solidFill>
                  <a:srgbClr val="C0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Arrow Connector 85">
              <a:extLst>
                <a:ext uri="{FF2B5EF4-FFF2-40B4-BE49-F238E27FC236}">
                  <a16:creationId xmlns:a16="http://schemas.microsoft.com/office/drawing/2014/main" id="{A7EF7443-C237-4861-9993-4DF36230FFA2}"/>
                </a:ext>
              </a:extLst>
            </p:cNvPr>
            <p:cNvCxnSpPr>
              <a:cxnSpLocks/>
            </p:cNvCxnSpPr>
            <p:nvPr/>
          </p:nvCxnSpPr>
          <p:spPr>
            <a:xfrm flipH="1">
              <a:off x="3743325" y="3114675"/>
              <a:ext cx="1204048" cy="0"/>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A2EF4DA-FE54-4155-9086-C7D96CB6CB3E}"/>
              </a:ext>
            </a:extLst>
          </p:cNvPr>
          <p:cNvGrpSpPr/>
          <p:nvPr/>
        </p:nvGrpSpPr>
        <p:grpSpPr>
          <a:xfrm>
            <a:off x="1358024" y="4575258"/>
            <a:ext cx="9313468" cy="1601704"/>
            <a:chOff x="1358024" y="4575258"/>
            <a:chExt cx="9313468" cy="1601704"/>
          </a:xfrm>
        </p:grpSpPr>
        <p:sp>
          <p:nvSpPr>
            <p:cNvPr id="68" name="Right Brace 67">
              <a:extLst>
                <a:ext uri="{FF2B5EF4-FFF2-40B4-BE49-F238E27FC236}">
                  <a16:creationId xmlns:a16="http://schemas.microsoft.com/office/drawing/2014/main" id="{74D1765E-005E-4699-AA31-CD1211DFD8F6}"/>
                </a:ext>
              </a:extLst>
            </p:cNvPr>
            <p:cNvSpPr/>
            <p:nvPr/>
          </p:nvSpPr>
          <p:spPr>
            <a:xfrm rot="16200000" flipH="1">
              <a:off x="9639984" y="3846646"/>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20BD4879-24BB-4121-8D40-9235D054BC21}"/>
                    </a:ext>
                  </a:extLst>
                </p:cNvPr>
                <p:cNvSpPr/>
                <p:nvPr/>
              </p:nvSpPr>
              <p:spPr>
                <a:xfrm>
                  <a:off x="9467582" y="4839803"/>
                  <a:ext cx="781318"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69" name="Rectangle 68">
                  <a:extLst>
                    <a:ext uri="{FF2B5EF4-FFF2-40B4-BE49-F238E27FC236}">
                      <a16:creationId xmlns:a16="http://schemas.microsoft.com/office/drawing/2014/main" id="{20BD4879-24BB-4121-8D40-9235D054BC21}"/>
                    </a:ext>
                  </a:extLst>
                </p:cNvPr>
                <p:cNvSpPr>
                  <a:spLocks noRot="1" noChangeAspect="1" noMove="1" noResize="1" noEditPoints="1" noAdjustHandles="1" noChangeArrowheads="1" noChangeShapeType="1" noTextEdit="1"/>
                </p:cNvSpPr>
                <p:nvPr/>
              </p:nvSpPr>
              <p:spPr>
                <a:xfrm>
                  <a:off x="9467582" y="4839803"/>
                  <a:ext cx="781318" cy="333375"/>
                </a:xfrm>
                <a:prstGeom prst="rect">
                  <a:avLst/>
                </a:prstGeom>
                <a:blipFill>
                  <a:blip r:embed="rId8"/>
                  <a:stretch>
                    <a:fillRect/>
                  </a:stretch>
                </a:blipFill>
                <a:ln>
                  <a:noFill/>
                </a:ln>
              </p:spPr>
              <p:txBody>
                <a:bodyPr/>
                <a:lstStyle/>
                <a:p>
                  <a:r>
                    <a:rPr lang="en-US">
                      <a:noFill/>
                    </a:rPr>
                    <a:t> </a:t>
                  </a:r>
                </a:p>
              </p:txBody>
            </p:sp>
          </mc:Fallback>
        </mc:AlternateContent>
        <p:grpSp>
          <p:nvGrpSpPr>
            <p:cNvPr id="95" name="Group 94">
              <a:extLst>
                <a:ext uri="{FF2B5EF4-FFF2-40B4-BE49-F238E27FC236}">
                  <a16:creationId xmlns:a16="http://schemas.microsoft.com/office/drawing/2014/main" id="{D44069E3-5676-4E6D-9120-D9CAF0A1E95A}"/>
                </a:ext>
              </a:extLst>
            </p:cNvPr>
            <p:cNvGrpSpPr/>
            <p:nvPr/>
          </p:nvGrpSpPr>
          <p:grpSpPr>
            <a:xfrm>
              <a:off x="1358024" y="4599319"/>
              <a:ext cx="8176501" cy="1577643"/>
              <a:chOff x="1358024" y="4599319"/>
              <a:chExt cx="8176501" cy="1577643"/>
            </a:xfrm>
          </p:grpSpPr>
          <p:grpSp>
            <p:nvGrpSpPr>
              <p:cNvPr id="93" name="Group 92">
                <a:extLst>
                  <a:ext uri="{FF2B5EF4-FFF2-40B4-BE49-F238E27FC236}">
                    <a16:creationId xmlns:a16="http://schemas.microsoft.com/office/drawing/2014/main" id="{CB21D610-07ED-4DFD-8B68-95B112EAE564}"/>
                  </a:ext>
                </a:extLst>
              </p:cNvPr>
              <p:cNvGrpSpPr/>
              <p:nvPr/>
            </p:nvGrpSpPr>
            <p:grpSpPr>
              <a:xfrm>
                <a:off x="1358024" y="4599319"/>
                <a:ext cx="956551" cy="1577643"/>
                <a:chOff x="1358024" y="4599319"/>
                <a:chExt cx="956551" cy="1577643"/>
              </a:xfrm>
            </p:grpSpPr>
            <p:grpSp>
              <p:nvGrpSpPr>
                <p:cNvPr id="84" name="Group 83">
                  <a:extLst>
                    <a:ext uri="{FF2B5EF4-FFF2-40B4-BE49-F238E27FC236}">
                      <a16:creationId xmlns:a16="http://schemas.microsoft.com/office/drawing/2014/main" id="{50A36315-6E9D-43E7-8EC3-7338F2BBC8A1}"/>
                    </a:ext>
                  </a:extLst>
                </p:cNvPr>
                <p:cNvGrpSpPr/>
                <p:nvPr/>
              </p:nvGrpSpPr>
              <p:grpSpPr>
                <a:xfrm>
                  <a:off x="1482964" y="4599319"/>
                  <a:ext cx="364886" cy="737442"/>
                  <a:chOff x="1482964" y="4599319"/>
                  <a:chExt cx="364886" cy="737442"/>
                </a:xfrm>
              </p:grpSpPr>
              <p:cxnSp>
                <p:nvCxnSpPr>
                  <p:cNvPr id="73" name="Straight Connector 72">
                    <a:extLst>
                      <a:ext uri="{FF2B5EF4-FFF2-40B4-BE49-F238E27FC236}">
                        <a16:creationId xmlns:a16="http://schemas.microsoft.com/office/drawing/2014/main" id="{9AF4669D-F208-4E59-8B73-6FCE5871A0F9}"/>
                      </a:ext>
                    </a:extLst>
                  </p:cNvPr>
                  <p:cNvCxnSpPr>
                    <a:cxnSpLocks/>
                  </p:cNvCxnSpPr>
                  <p:nvPr/>
                </p:nvCxnSpPr>
                <p:spPr>
                  <a:xfrm>
                    <a:off x="1578506" y="4798028"/>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C9B386D-CF5D-4960-8B8E-D2E9737B26A8}"/>
                      </a:ext>
                    </a:extLst>
                  </p:cNvPr>
                  <p:cNvCxnSpPr>
                    <a:cxnSpLocks/>
                  </p:cNvCxnSpPr>
                  <p:nvPr/>
                </p:nvCxnSpPr>
                <p:spPr>
                  <a:xfrm flipH="1">
                    <a:off x="1607873" y="5336761"/>
                    <a:ext cx="23997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2BE773-97D8-4490-82C0-0DE49F6569AE}"/>
                      </a:ext>
                    </a:extLst>
                  </p:cNvPr>
                  <p:cNvCxnSpPr>
                    <a:cxnSpLocks/>
                  </p:cNvCxnSpPr>
                  <p:nvPr/>
                </p:nvCxnSpPr>
                <p:spPr>
                  <a:xfrm>
                    <a:off x="1508247" y="4599319"/>
                    <a:ext cx="223222" cy="523959"/>
                  </a:xfrm>
                  <a:prstGeom prst="straightConnector1">
                    <a:avLst/>
                  </a:prstGeom>
                  <a:ln w="15875">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F5C6CE4-9D35-4982-9E7A-FA51A34FB4B5}"/>
                      </a:ext>
                    </a:extLst>
                  </p:cNvPr>
                  <p:cNvSpPr/>
                  <p:nvPr/>
                </p:nvSpPr>
                <p:spPr>
                  <a:xfrm rot="19771533">
                    <a:off x="1482964" y="4709010"/>
                    <a:ext cx="232380" cy="223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cxnSp>
              <p:nvCxnSpPr>
                <p:cNvPr id="92" name="Straight Arrow Connector 91">
                  <a:extLst>
                    <a:ext uri="{FF2B5EF4-FFF2-40B4-BE49-F238E27FC236}">
                      <a16:creationId xmlns:a16="http://schemas.microsoft.com/office/drawing/2014/main" id="{D0EF5DD4-D579-4E74-AA3A-4B8EB38B8D31}"/>
                    </a:ext>
                  </a:extLst>
                </p:cNvPr>
                <p:cNvCxnSpPr/>
                <p:nvPr/>
              </p:nvCxnSpPr>
              <p:spPr>
                <a:xfrm>
                  <a:off x="1358024" y="6176962"/>
                  <a:ext cx="95655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Freeform: Shape 93">
                <a:extLst>
                  <a:ext uri="{FF2B5EF4-FFF2-40B4-BE49-F238E27FC236}">
                    <a16:creationId xmlns:a16="http://schemas.microsoft.com/office/drawing/2014/main" id="{89816282-9B8F-485B-B9AE-E11EC2FA8201}"/>
                  </a:ext>
                </a:extLst>
              </p:cNvPr>
              <p:cNvSpPr/>
              <p:nvPr/>
            </p:nvSpPr>
            <p:spPr>
              <a:xfrm>
                <a:off x="1731357" y="4826805"/>
                <a:ext cx="7803168" cy="221446"/>
              </a:xfrm>
              <a:custGeom>
                <a:avLst/>
                <a:gdLst>
                  <a:gd name="connsiteX0" fmla="*/ 7658100 w 7658100"/>
                  <a:gd name="connsiteY0" fmla="*/ 180975 h 180975"/>
                  <a:gd name="connsiteX1" fmla="*/ 0 w 7658100"/>
                  <a:gd name="connsiteY1" fmla="*/ 0 h 180975"/>
                </a:gdLst>
                <a:ahLst/>
                <a:cxnLst>
                  <a:cxn ang="0">
                    <a:pos x="connsiteX0" y="connsiteY0"/>
                  </a:cxn>
                  <a:cxn ang="0">
                    <a:pos x="connsiteX1" y="connsiteY1"/>
                  </a:cxn>
                </a:cxnLst>
                <a:rect l="l" t="t" r="r" b="b"/>
                <a:pathLst>
                  <a:path w="7658100" h="180975">
                    <a:moveTo>
                      <a:pt x="7658100" y="180975"/>
                    </a:moveTo>
                    <a:lnTo>
                      <a:pt x="0" y="0"/>
                    </a:lnTo>
                  </a:path>
                </a:pathLst>
              </a:custGeom>
              <a:noFill/>
              <a:ln>
                <a:solidFill>
                  <a:schemeClr val="accent2"/>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549431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27" name="Rectangle 26">
            <a:extLst>
              <a:ext uri="{FF2B5EF4-FFF2-40B4-BE49-F238E27FC236}">
                <a16:creationId xmlns:a16="http://schemas.microsoft.com/office/drawing/2014/main" id="{F351FAB9-1984-FD33-F393-E41403D53288}"/>
              </a:ext>
            </a:extLst>
          </p:cNvPr>
          <p:cNvSpPr/>
          <p:nvPr/>
        </p:nvSpPr>
        <p:spPr>
          <a:xfrm>
            <a:off x="303308" y="702556"/>
            <a:ext cx="11478715" cy="5725663"/>
          </a:xfrm>
          <a:prstGeom prst="rect">
            <a:avLst/>
          </a:prstGeom>
          <a:solidFill>
            <a:srgbClr val="DEDEDE"/>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tx1"/>
              </a:solidFill>
            </a:endParaRPr>
          </a:p>
        </p:txBody>
      </p:sp>
      <p:sp>
        <p:nvSpPr>
          <p:cNvPr id="8" name="TextBox 7">
            <a:extLst>
              <a:ext uri="{FF2B5EF4-FFF2-40B4-BE49-F238E27FC236}">
                <a16:creationId xmlns:a16="http://schemas.microsoft.com/office/drawing/2014/main" id="{5BD86432-B30C-2D7B-7937-8BBE8E9A19EE}"/>
              </a:ext>
            </a:extLst>
          </p:cNvPr>
          <p:cNvSpPr txBox="1"/>
          <p:nvPr/>
        </p:nvSpPr>
        <p:spPr>
          <a:xfrm>
            <a:off x="2784761" y="876895"/>
            <a:ext cx="6114474" cy="1815882"/>
          </a:xfrm>
          <a:prstGeom prst="rect">
            <a:avLst/>
          </a:prstGeom>
          <a:solidFill>
            <a:schemeClr val="bg1">
              <a:lumMod val="75000"/>
            </a:schemeClr>
          </a:solidFill>
        </p:spPr>
        <p:txBody>
          <a:bodyPr wrap="square" rtlCol="1">
            <a:spAutoFit/>
          </a:bodyPr>
          <a:lstStyle/>
          <a:p>
            <a:pPr algn="ctr"/>
            <a:r>
              <a:rPr lang="en-US" sz="2800" dirty="0">
                <a:solidFill>
                  <a:schemeClr val="tx1"/>
                </a:solidFill>
              </a:rPr>
              <a:t>As result, we can use </a:t>
            </a:r>
            <a:r>
              <a:rPr lang="en-US" sz="2800" b="1" dirty="0">
                <a:solidFill>
                  <a:schemeClr val="tx1"/>
                </a:solidFill>
              </a:rPr>
              <a:t>Entropy</a:t>
            </a:r>
            <a:r>
              <a:rPr lang="en-US" sz="2800" dirty="0">
                <a:solidFill>
                  <a:schemeClr val="tx1"/>
                </a:solidFill>
              </a:rPr>
              <a:t> to </a:t>
            </a:r>
            <a:r>
              <a:rPr lang="en-US" sz="2800" b="1" dirty="0">
                <a:solidFill>
                  <a:schemeClr val="tx1"/>
                </a:solidFill>
              </a:rPr>
              <a:t>quantity the similarity or difference</a:t>
            </a:r>
            <a:r>
              <a:rPr lang="en-US" sz="2800" dirty="0">
                <a:solidFill>
                  <a:schemeClr val="tx1"/>
                </a:solidFill>
              </a:rPr>
              <a:t> in the number of </a:t>
            </a:r>
            <a:r>
              <a:rPr lang="en-US" sz="2800" dirty="0">
                <a:solidFill>
                  <a:srgbClr val="E17700"/>
                </a:solidFill>
              </a:rPr>
              <a:t>orange</a:t>
            </a:r>
            <a:r>
              <a:rPr lang="en-US" sz="2800" dirty="0">
                <a:solidFill>
                  <a:schemeClr val="tx1"/>
                </a:solidFill>
              </a:rPr>
              <a:t> and </a:t>
            </a:r>
            <a:r>
              <a:rPr lang="en-US" sz="2800" dirty="0">
                <a:solidFill>
                  <a:srgbClr val="0077C8"/>
                </a:solidFill>
              </a:rPr>
              <a:t>blue</a:t>
            </a:r>
            <a:r>
              <a:rPr lang="en-US" sz="2800" dirty="0">
                <a:solidFill>
                  <a:schemeClr val="tx1"/>
                </a:solidFill>
              </a:rPr>
              <a:t> chickens in each area</a:t>
            </a:r>
            <a:endParaRPr lang="he-IL" sz="2800" dirty="0">
              <a:solidFill>
                <a:schemeClr val="tx1"/>
              </a:solidFill>
            </a:endParaRPr>
          </a:p>
        </p:txBody>
      </p:sp>
      <p:grpSp>
        <p:nvGrpSpPr>
          <p:cNvPr id="30" name="Group 29">
            <a:extLst>
              <a:ext uri="{FF2B5EF4-FFF2-40B4-BE49-F238E27FC236}">
                <a16:creationId xmlns:a16="http://schemas.microsoft.com/office/drawing/2014/main" id="{0774177B-0A5E-E6B8-BC90-A898DFBB26C5}"/>
              </a:ext>
            </a:extLst>
          </p:cNvPr>
          <p:cNvGrpSpPr/>
          <p:nvPr/>
        </p:nvGrpSpPr>
        <p:grpSpPr>
          <a:xfrm>
            <a:off x="1041401" y="4027053"/>
            <a:ext cx="1716560" cy="1970919"/>
            <a:chOff x="1041401" y="4027053"/>
            <a:chExt cx="1716560" cy="1970919"/>
          </a:xfrm>
        </p:grpSpPr>
        <p:pic>
          <p:nvPicPr>
            <p:cNvPr id="11" name="Picture 10">
              <a:extLst>
                <a:ext uri="{FF2B5EF4-FFF2-40B4-BE49-F238E27FC236}">
                  <a16:creationId xmlns:a16="http://schemas.microsoft.com/office/drawing/2014/main" id="{DC32203F-B3E2-3B98-7574-42D9C2D5123C}"/>
                </a:ext>
              </a:extLst>
            </p:cNvPr>
            <p:cNvPicPr>
              <a:picLocks noChangeAspect="1"/>
            </p:cNvPicPr>
            <p:nvPr/>
          </p:nvPicPr>
          <p:blipFill>
            <a:blip r:embed="rId2"/>
            <a:stretch>
              <a:fillRect/>
            </a:stretch>
          </p:blipFill>
          <p:spPr>
            <a:xfrm>
              <a:off x="1041401" y="4461124"/>
              <a:ext cx="1716560" cy="1536848"/>
            </a:xfrm>
            <a:prstGeom prst="rect">
              <a:avLst/>
            </a:prstGeom>
          </p:spPr>
        </p:pic>
        <p:sp>
          <p:nvSpPr>
            <p:cNvPr id="18" name="TextBox 17">
              <a:extLst>
                <a:ext uri="{FF2B5EF4-FFF2-40B4-BE49-F238E27FC236}">
                  <a16:creationId xmlns:a16="http://schemas.microsoft.com/office/drawing/2014/main" id="{B98ED221-E940-F85B-884E-11929A169655}"/>
                </a:ext>
              </a:extLst>
            </p:cNvPr>
            <p:cNvSpPr txBox="1"/>
            <p:nvPr/>
          </p:nvSpPr>
          <p:spPr>
            <a:xfrm>
              <a:off x="1579418" y="4027053"/>
              <a:ext cx="609600" cy="369332"/>
            </a:xfrm>
            <a:prstGeom prst="rect">
              <a:avLst/>
            </a:prstGeom>
            <a:noFill/>
          </p:spPr>
          <p:txBody>
            <a:bodyPr wrap="square" rtlCol="1">
              <a:spAutoFit/>
            </a:bodyPr>
            <a:lstStyle/>
            <a:p>
              <a:pPr algn="ctr"/>
              <a:r>
                <a:rPr lang="en-US" dirty="0"/>
                <a:t>0.59</a:t>
              </a:r>
              <a:endParaRPr lang="he-IL" dirty="0"/>
            </a:p>
          </p:txBody>
        </p:sp>
      </p:grpSp>
      <p:grpSp>
        <p:nvGrpSpPr>
          <p:cNvPr id="29" name="Group 28">
            <a:extLst>
              <a:ext uri="{FF2B5EF4-FFF2-40B4-BE49-F238E27FC236}">
                <a16:creationId xmlns:a16="http://schemas.microsoft.com/office/drawing/2014/main" id="{55725A3C-4133-FB06-2C22-04153AF4D7D7}"/>
              </a:ext>
            </a:extLst>
          </p:cNvPr>
          <p:cNvGrpSpPr/>
          <p:nvPr/>
        </p:nvGrpSpPr>
        <p:grpSpPr>
          <a:xfrm>
            <a:off x="4907732" y="4069673"/>
            <a:ext cx="1726758" cy="1937430"/>
            <a:chOff x="5219242" y="4069673"/>
            <a:chExt cx="1726758" cy="1937430"/>
          </a:xfrm>
        </p:grpSpPr>
        <p:pic>
          <p:nvPicPr>
            <p:cNvPr id="12" name="Picture 11">
              <a:extLst>
                <a:ext uri="{FF2B5EF4-FFF2-40B4-BE49-F238E27FC236}">
                  <a16:creationId xmlns:a16="http://schemas.microsoft.com/office/drawing/2014/main" id="{DE75CB3F-83A4-8A7E-6CBB-A9F818CAA8E4}"/>
                </a:ext>
              </a:extLst>
            </p:cNvPr>
            <p:cNvPicPr>
              <a:picLocks noChangeAspect="1"/>
            </p:cNvPicPr>
            <p:nvPr/>
          </p:nvPicPr>
          <p:blipFill>
            <a:blip r:embed="rId3"/>
            <a:stretch>
              <a:fillRect/>
            </a:stretch>
          </p:blipFill>
          <p:spPr>
            <a:xfrm>
              <a:off x="5219242" y="4461124"/>
              <a:ext cx="1726758" cy="1545979"/>
            </a:xfrm>
            <a:prstGeom prst="rect">
              <a:avLst/>
            </a:prstGeom>
          </p:spPr>
        </p:pic>
        <p:sp>
          <p:nvSpPr>
            <p:cNvPr id="20" name="TextBox 19">
              <a:extLst>
                <a:ext uri="{FF2B5EF4-FFF2-40B4-BE49-F238E27FC236}">
                  <a16:creationId xmlns:a16="http://schemas.microsoft.com/office/drawing/2014/main" id="{DCAFDBA2-21EC-C1D2-AF1B-5D4650E7A4A1}"/>
                </a:ext>
              </a:extLst>
            </p:cNvPr>
            <p:cNvSpPr txBox="1"/>
            <p:nvPr/>
          </p:nvSpPr>
          <p:spPr>
            <a:xfrm>
              <a:off x="5791200" y="4069673"/>
              <a:ext cx="609600" cy="369332"/>
            </a:xfrm>
            <a:prstGeom prst="rect">
              <a:avLst/>
            </a:prstGeom>
            <a:noFill/>
          </p:spPr>
          <p:txBody>
            <a:bodyPr wrap="square" rtlCol="1">
              <a:spAutoFit/>
            </a:bodyPr>
            <a:lstStyle/>
            <a:p>
              <a:pPr algn="ctr"/>
              <a:r>
                <a:rPr lang="en-US" dirty="0"/>
                <a:t>0.44</a:t>
              </a:r>
              <a:endParaRPr lang="he-IL" dirty="0"/>
            </a:p>
          </p:txBody>
        </p:sp>
      </p:grpSp>
      <p:grpSp>
        <p:nvGrpSpPr>
          <p:cNvPr id="28" name="Group 27">
            <a:extLst>
              <a:ext uri="{FF2B5EF4-FFF2-40B4-BE49-F238E27FC236}">
                <a16:creationId xmlns:a16="http://schemas.microsoft.com/office/drawing/2014/main" id="{A1164EF7-166B-90BA-C6A7-E1948606705E}"/>
              </a:ext>
            </a:extLst>
          </p:cNvPr>
          <p:cNvGrpSpPr/>
          <p:nvPr/>
        </p:nvGrpSpPr>
        <p:grpSpPr>
          <a:xfrm>
            <a:off x="8739032" y="4041965"/>
            <a:ext cx="1743318" cy="1988381"/>
            <a:chOff x="9407281" y="4211719"/>
            <a:chExt cx="1743318" cy="1988381"/>
          </a:xfrm>
        </p:grpSpPr>
        <p:pic>
          <p:nvPicPr>
            <p:cNvPr id="17" name="Picture 16">
              <a:extLst>
                <a:ext uri="{FF2B5EF4-FFF2-40B4-BE49-F238E27FC236}">
                  <a16:creationId xmlns:a16="http://schemas.microsoft.com/office/drawing/2014/main" id="{B8981AEF-4394-A051-7A47-A3BCF08A358E}"/>
                </a:ext>
              </a:extLst>
            </p:cNvPr>
            <p:cNvPicPr>
              <a:picLocks noChangeAspect="1"/>
            </p:cNvPicPr>
            <p:nvPr/>
          </p:nvPicPr>
          <p:blipFill>
            <a:blip r:embed="rId4"/>
            <a:stretch>
              <a:fillRect/>
            </a:stretch>
          </p:blipFill>
          <p:spPr>
            <a:xfrm>
              <a:off x="9407281" y="4666361"/>
              <a:ext cx="1743318" cy="1533739"/>
            </a:xfrm>
            <a:prstGeom prst="rect">
              <a:avLst/>
            </a:prstGeom>
          </p:spPr>
        </p:pic>
        <p:sp>
          <p:nvSpPr>
            <p:cNvPr id="26" name="TextBox 25">
              <a:extLst>
                <a:ext uri="{FF2B5EF4-FFF2-40B4-BE49-F238E27FC236}">
                  <a16:creationId xmlns:a16="http://schemas.microsoft.com/office/drawing/2014/main" id="{461156CC-1E8D-E283-45CE-8DA333A68C43}"/>
                </a:ext>
              </a:extLst>
            </p:cNvPr>
            <p:cNvSpPr txBox="1"/>
            <p:nvPr/>
          </p:nvSpPr>
          <p:spPr>
            <a:xfrm>
              <a:off x="10002982" y="4211719"/>
              <a:ext cx="609600" cy="369332"/>
            </a:xfrm>
            <a:prstGeom prst="rect">
              <a:avLst/>
            </a:prstGeom>
            <a:noFill/>
          </p:spPr>
          <p:txBody>
            <a:bodyPr wrap="square" rtlCol="1">
              <a:spAutoFit/>
            </a:bodyPr>
            <a:lstStyle/>
            <a:p>
              <a:pPr algn="ctr"/>
              <a:r>
                <a:rPr lang="en-US" dirty="0"/>
                <a:t>1</a:t>
              </a:r>
              <a:endParaRPr lang="he-IL" dirty="0"/>
            </a:p>
          </p:txBody>
        </p:sp>
      </p:grpSp>
      <p:sp>
        <p:nvSpPr>
          <p:cNvPr id="31" name="TextBox 30">
            <a:extLst>
              <a:ext uri="{FF2B5EF4-FFF2-40B4-BE49-F238E27FC236}">
                <a16:creationId xmlns:a16="http://schemas.microsoft.com/office/drawing/2014/main" id="{5E4D6C31-EB2E-AEC7-DAF1-2BD7CA0A4979}"/>
              </a:ext>
            </a:extLst>
          </p:cNvPr>
          <p:cNvSpPr txBox="1"/>
          <p:nvPr/>
        </p:nvSpPr>
        <p:spPr>
          <a:xfrm>
            <a:off x="8245885" y="3103723"/>
            <a:ext cx="2787295" cy="1015663"/>
          </a:xfrm>
          <a:prstGeom prst="rect">
            <a:avLst/>
          </a:prstGeom>
          <a:solidFill>
            <a:schemeClr val="bg1">
              <a:lumMod val="75000"/>
            </a:schemeClr>
          </a:solidFill>
        </p:spPr>
        <p:txBody>
          <a:bodyPr wrap="square" rtlCol="1">
            <a:spAutoFit/>
          </a:bodyPr>
          <a:lstStyle/>
          <a:p>
            <a:pPr algn="ctr"/>
            <a:r>
              <a:rPr lang="en-US" sz="2000" dirty="0">
                <a:solidFill>
                  <a:schemeClr val="tx1"/>
                </a:solidFill>
              </a:rPr>
              <a:t>Entropy is highest when we have same number of both types of chickens</a:t>
            </a:r>
          </a:p>
        </p:txBody>
      </p:sp>
      <p:sp>
        <p:nvSpPr>
          <p:cNvPr id="32" name="TextBox 31">
            <a:extLst>
              <a:ext uri="{FF2B5EF4-FFF2-40B4-BE49-F238E27FC236}">
                <a16:creationId xmlns:a16="http://schemas.microsoft.com/office/drawing/2014/main" id="{561D86FD-7204-4BF0-D68D-4505784D577A}"/>
              </a:ext>
            </a:extLst>
          </p:cNvPr>
          <p:cNvSpPr txBox="1"/>
          <p:nvPr/>
        </p:nvSpPr>
        <p:spPr>
          <a:xfrm>
            <a:off x="1233056" y="3077199"/>
            <a:ext cx="5952835" cy="707886"/>
          </a:xfrm>
          <a:prstGeom prst="rect">
            <a:avLst/>
          </a:prstGeom>
          <a:solidFill>
            <a:schemeClr val="bg1">
              <a:lumMod val="75000"/>
            </a:schemeClr>
          </a:solidFill>
        </p:spPr>
        <p:txBody>
          <a:bodyPr wrap="square" rtlCol="1">
            <a:spAutoFit/>
          </a:bodyPr>
          <a:lstStyle/>
          <a:p>
            <a:pPr algn="ctr"/>
            <a:r>
              <a:rPr lang="en-US" sz="2000" dirty="0">
                <a:solidFill>
                  <a:schemeClr val="tx1"/>
                </a:solidFill>
              </a:rPr>
              <a:t>As we </a:t>
            </a:r>
            <a:r>
              <a:rPr lang="en-US" sz="2000" b="1" dirty="0">
                <a:solidFill>
                  <a:schemeClr val="tx1"/>
                </a:solidFill>
              </a:rPr>
              <a:t>increate the difference</a:t>
            </a:r>
            <a:r>
              <a:rPr lang="en-US" sz="2000" dirty="0">
                <a:solidFill>
                  <a:schemeClr val="tx1"/>
                </a:solidFill>
              </a:rPr>
              <a:t> in the number of </a:t>
            </a:r>
            <a:r>
              <a:rPr lang="en-US" sz="2000" dirty="0">
                <a:solidFill>
                  <a:srgbClr val="E17700"/>
                </a:solidFill>
              </a:rPr>
              <a:t>orange</a:t>
            </a:r>
            <a:r>
              <a:rPr lang="en-US" sz="2000" dirty="0">
                <a:solidFill>
                  <a:schemeClr val="tx1"/>
                </a:solidFill>
              </a:rPr>
              <a:t> and </a:t>
            </a:r>
            <a:r>
              <a:rPr lang="en-US" sz="2000" dirty="0">
                <a:solidFill>
                  <a:srgbClr val="0077C8"/>
                </a:solidFill>
              </a:rPr>
              <a:t>blue</a:t>
            </a:r>
            <a:r>
              <a:rPr lang="en-US" sz="2000" dirty="0">
                <a:solidFill>
                  <a:schemeClr val="tx1"/>
                </a:solidFill>
              </a:rPr>
              <a:t> chickens we lowe</a:t>
            </a:r>
            <a:r>
              <a:rPr lang="en-US" sz="2000" dirty="0"/>
              <a:t>r the </a:t>
            </a:r>
            <a:r>
              <a:rPr lang="en-US" sz="2000" dirty="0">
                <a:solidFill>
                  <a:schemeClr val="tx1"/>
                </a:solidFill>
              </a:rPr>
              <a:t>Entropy</a:t>
            </a:r>
          </a:p>
        </p:txBody>
      </p:sp>
    </p:spTree>
    <p:extLst>
      <p:ext uri="{BB962C8B-B14F-4D97-AF65-F5344CB8AC3E}">
        <p14:creationId xmlns:p14="http://schemas.microsoft.com/office/powerpoint/2010/main" val="32690058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Cross-Entropy as Loss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3" name="TextBox 2">
            <a:extLst>
              <a:ext uri="{FF2B5EF4-FFF2-40B4-BE49-F238E27FC236}">
                <a16:creationId xmlns:a16="http://schemas.microsoft.com/office/drawing/2014/main" id="{64801496-F967-D525-6890-04F8E7445620}"/>
              </a:ext>
            </a:extLst>
          </p:cNvPr>
          <p:cNvSpPr txBox="1"/>
          <p:nvPr/>
        </p:nvSpPr>
        <p:spPr>
          <a:xfrm>
            <a:off x="489527" y="794327"/>
            <a:ext cx="8340437" cy="1077218"/>
          </a:xfrm>
          <a:prstGeom prst="rect">
            <a:avLst/>
          </a:prstGeom>
          <a:noFill/>
        </p:spPr>
        <p:txBody>
          <a:bodyPr wrap="square" rtlCol="1">
            <a:spAutoFit/>
          </a:bodyPr>
          <a:lstStyle/>
          <a:p>
            <a:pPr>
              <a:spcAft>
                <a:spcPts val="1200"/>
              </a:spcAft>
            </a:pPr>
            <a:r>
              <a:rPr lang="en-US" b="0" i="0" dirty="0">
                <a:solidFill>
                  <a:srgbClr val="292929"/>
                </a:solidFill>
                <a:effectLst/>
                <a:latin typeface="source-serif-pro"/>
              </a:rPr>
              <a:t>Suppose we build a classifier that predicts samples in three classes: </a:t>
            </a:r>
            <a:r>
              <a:rPr lang="en-US" b="0" i="0" dirty="0">
                <a:solidFill>
                  <a:srgbClr val="0077C8"/>
                </a:solidFill>
                <a:effectLst/>
                <a:latin typeface="source-serif-pro"/>
              </a:rPr>
              <a:t>A, B, C</a:t>
            </a:r>
          </a:p>
          <a:p>
            <a:r>
              <a:rPr lang="en-US" dirty="0">
                <a:solidFill>
                  <a:srgbClr val="0077C8"/>
                </a:solidFill>
                <a:latin typeface="source-serif-pro"/>
              </a:rPr>
              <a:t>P</a:t>
            </a:r>
            <a:r>
              <a:rPr lang="en-US" dirty="0">
                <a:solidFill>
                  <a:srgbClr val="292929"/>
                </a:solidFill>
                <a:latin typeface="source-serif-pro"/>
              </a:rPr>
              <a:t> – the true label </a:t>
            </a:r>
            <a:r>
              <a:rPr lang="en-US" b="0" i="0" dirty="0">
                <a:solidFill>
                  <a:srgbClr val="292929"/>
                </a:solidFill>
                <a:effectLst/>
                <a:latin typeface="source-serif-pro"/>
              </a:rPr>
              <a:t>distribution </a:t>
            </a:r>
            <a:r>
              <a:rPr lang="en-US" dirty="0">
                <a:solidFill>
                  <a:srgbClr val="292929"/>
                </a:solidFill>
                <a:latin typeface="source-serif-pro"/>
              </a:rPr>
              <a:t>(the training set)</a:t>
            </a:r>
          </a:p>
          <a:p>
            <a:r>
              <a:rPr lang="en-US" dirty="0">
                <a:solidFill>
                  <a:srgbClr val="0077C8"/>
                </a:solidFill>
                <a:latin typeface="source-serif-pro"/>
              </a:rPr>
              <a:t>Q</a:t>
            </a:r>
            <a:r>
              <a:rPr lang="en-US" dirty="0">
                <a:solidFill>
                  <a:srgbClr val="292929"/>
                </a:solidFill>
                <a:latin typeface="source-serif-pro"/>
              </a:rPr>
              <a:t> – </a:t>
            </a:r>
            <a:r>
              <a:rPr lang="en-US" b="0" i="0" dirty="0">
                <a:solidFill>
                  <a:srgbClr val="292929"/>
                </a:solidFill>
                <a:effectLst/>
                <a:latin typeface="source-serif-pro"/>
              </a:rPr>
              <a:t>predicted label distribution</a:t>
            </a:r>
            <a:endParaRPr lang="he-IL" dirty="0"/>
          </a:p>
        </p:txBody>
      </p:sp>
      <p:graphicFrame>
        <p:nvGraphicFramePr>
          <p:cNvPr id="5" name="Table 5">
            <a:extLst>
              <a:ext uri="{FF2B5EF4-FFF2-40B4-BE49-F238E27FC236}">
                <a16:creationId xmlns:a16="http://schemas.microsoft.com/office/drawing/2014/main" id="{841BADCB-032F-16CF-0617-54B6CA80AEFA}"/>
              </a:ext>
            </a:extLst>
          </p:cNvPr>
          <p:cNvGraphicFramePr>
            <a:graphicFrameLocks noGrp="1"/>
          </p:cNvGraphicFramePr>
          <p:nvPr>
            <p:extLst>
              <p:ext uri="{D42A27DB-BD31-4B8C-83A1-F6EECF244321}">
                <p14:modId xmlns:p14="http://schemas.microsoft.com/office/powerpoint/2010/main" val="3716449371"/>
              </p:ext>
            </p:extLst>
          </p:nvPr>
        </p:nvGraphicFramePr>
        <p:xfrm>
          <a:off x="494140" y="2161006"/>
          <a:ext cx="10741896" cy="1112520"/>
        </p:xfrm>
        <a:graphic>
          <a:graphicData uri="http://schemas.openxmlformats.org/drawingml/2006/table">
            <a:tbl>
              <a:tblPr rtl="1" firstRow="1" bandRow="1">
                <a:tableStyleId>{00A15C55-8517-42AA-B614-E9B94910E393}</a:tableStyleId>
              </a:tblPr>
              <a:tblGrid>
                <a:gridCol w="2685474">
                  <a:extLst>
                    <a:ext uri="{9D8B030D-6E8A-4147-A177-3AD203B41FA5}">
                      <a16:colId xmlns:a16="http://schemas.microsoft.com/office/drawing/2014/main" val="4184853490"/>
                    </a:ext>
                  </a:extLst>
                </a:gridCol>
                <a:gridCol w="2685474">
                  <a:extLst>
                    <a:ext uri="{9D8B030D-6E8A-4147-A177-3AD203B41FA5}">
                      <a16:colId xmlns:a16="http://schemas.microsoft.com/office/drawing/2014/main" val="3920344607"/>
                    </a:ext>
                  </a:extLst>
                </a:gridCol>
                <a:gridCol w="2685474">
                  <a:extLst>
                    <a:ext uri="{9D8B030D-6E8A-4147-A177-3AD203B41FA5}">
                      <a16:colId xmlns:a16="http://schemas.microsoft.com/office/drawing/2014/main" val="1345666866"/>
                    </a:ext>
                  </a:extLst>
                </a:gridCol>
                <a:gridCol w="2685474">
                  <a:extLst>
                    <a:ext uri="{9D8B030D-6E8A-4147-A177-3AD203B41FA5}">
                      <a16:colId xmlns:a16="http://schemas.microsoft.com/office/drawing/2014/main" val="3367141945"/>
                    </a:ext>
                  </a:extLst>
                </a:gridCol>
              </a:tblGrid>
              <a:tr h="370840">
                <a:tc>
                  <a:txBody>
                    <a:bodyPr/>
                    <a:lstStyle/>
                    <a:p>
                      <a:pPr algn="ctr" rtl="1"/>
                      <a:r>
                        <a:rPr lang="en-US" dirty="0">
                          <a:solidFill>
                            <a:schemeClr val="tx1"/>
                          </a:solidFill>
                        </a:rPr>
                        <a:t>C</a:t>
                      </a:r>
                      <a:endParaRPr lang="he-IL" dirty="0">
                        <a:solidFill>
                          <a:schemeClr val="tx1"/>
                        </a:solidFill>
                      </a:endParaRPr>
                    </a:p>
                  </a:txBody>
                  <a:tcPr anchor="ctr"/>
                </a:tc>
                <a:tc>
                  <a:txBody>
                    <a:bodyPr/>
                    <a:lstStyle/>
                    <a:p>
                      <a:pPr algn="ctr" rtl="1"/>
                      <a:r>
                        <a:rPr lang="en-US" dirty="0">
                          <a:solidFill>
                            <a:schemeClr val="tx1"/>
                          </a:solidFill>
                        </a:rPr>
                        <a:t>B</a:t>
                      </a:r>
                      <a:endParaRPr lang="he-IL" dirty="0">
                        <a:solidFill>
                          <a:schemeClr val="tx1"/>
                        </a:solidFill>
                      </a:endParaRPr>
                    </a:p>
                  </a:txBody>
                  <a:tcPr anchor="ctr"/>
                </a:tc>
                <a:tc>
                  <a:txBody>
                    <a:bodyPr/>
                    <a:lstStyle/>
                    <a:p>
                      <a:pPr algn="ctr" rtl="1"/>
                      <a:r>
                        <a:rPr lang="en-US" dirty="0">
                          <a:solidFill>
                            <a:schemeClr val="tx1"/>
                          </a:solidFill>
                        </a:rPr>
                        <a:t>A</a:t>
                      </a:r>
                      <a:endParaRPr lang="he-IL" dirty="0">
                        <a:solidFill>
                          <a:schemeClr val="tx1"/>
                        </a:solidFill>
                      </a:endParaRPr>
                    </a:p>
                  </a:txBody>
                  <a:tcPr anchor="ctr"/>
                </a:tc>
                <a:tc>
                  <a:txBody>
                    <a:bodyPr/>
                    <a:lstStyle/>
                    <a:p>
                      <a:pPr rtl="1"/>
                      <a:endParaRPr lang="he-IL" dirty="0"/>
                    </a:p>
                  </a:txBody>
                  <a:tcPr>
                    <a:noFill/>
                  </a:tcPr>
                </a:tc>
                <a:extLst>
                  <a:ext uri="{0D108BD9-81ED-4DB2-BD59-A6C34878D82A}">
                    <a16:rowId xmlns:a16="http://schemas.microsoft.com/office/drawing/2014/main" val="3742622295"/>
                  </a:ext>
                </a:extLst>
              </a:tr>
              <a:tr h="370840">
                <a:tc>
                  <a:txBody>
                    <a:bodyPr/>
                    <a:lstStyle/>
                    <a:p>
                      <a:pPr algn="ctr" rtl="1"/>
                      <a:r>
                        <a:rPr lang="en-US" dirty="0">
                          <a:solidFill>
                            <a:schemeClr val="tx1"/>
                          </a:solidFill>
                        </a:rPr>
                        <a:t>0</a:t>
                      </a:r>
                      <a:endParaRPr lang="he-IL" dirty="0">
                        <a:solidFill>
                          <a:schemeClr val="tx1"/>
                        </a:solidFill>
                      </a:endParaRPr>
                    </a:p>
                  </a:txBody>
                  <a:tcPr anchor="ctr"/>
                </a:tc>
                <a:tc>
                  <a:txBody>
                    <a:bodyPr/>
                    <a:lstStyle/>
                    <a:p>
                      <a:pPr algn="ctr" rtl="1"/>
                      <a:r>
                        <a:rPr lang="en-US" dirty="0">
                          <a:solidFill>
                            <a:schemeClr val="tx1"/>
                          </a:solidFill>
                        </a:rPr>
                        <a:t>1</a:t>
                      </a:r>
                      <a:endParaRPr lang="he-IL" dirty="0">
                        <a:solidFill>
                          <a:schemeClr val="tx1"/>
                        </a:solidFill>
                      </a:endParaRPr>
                    </a:p>
                  </a:txBody>
                  <a:tcPr anchor="ctr"/>
                </a:tc>
                <a:tc>
                  <a:txBody>
                    <a:bodyPr/>
                    <a:lstStyle/>
                    <a:p>
                      <a:pPr algn="ctr" rtl="1"/>
                      <a:r>
                        <a:rPr lang="en-US" dirty="0">
                          <a:solidFill>
                            <a:schemeClr val="tx1"/>
                          </a:solidFill>
                        </a:rPr>
                        <a:t>0</a:t>
                      </a:r>
                      <a:endParaRPr lang="he-IL" dirty="0">
                        <a:solidFill>
                          <a:schemeClr val="tx1"/>
                        </a:solidFill>
                      </a:endParaRPr>
                    </a:p>
                  </a:txBody>
                  <a:tcPr anchor="ctr"/>
                </a:tc>
                <a:tc>
                  <a:txBody>
                    <a:bodyPr/>
                    <a:lstStyle/>
                    <a:p>
                      <a:pPr rtl="1"/>
                      <a:r>
                        <a:rPr lang="en-US" dirty="0"/>
                        <a:t>True label distribution P</a:t>
                      </a:r>
                      <a:endParaRPr lang="he-IL" dirty="0"/>
                    </a:p>
                  </a:txBody>
                  <a:tcPr>
                    <a:solidFill>
                      <a:srgbClr val="FFC000"/>
                    </a:solidFill>
                  </a:tcPr>
                </a:tc>
                <a:extLst>
                  <a:ext uri="{0D108BD9-81ED-4DB2-BD59-A6C34878D82A}">
                    <a16:rowId xmlns:a16="http://schemas.microsoft.com/office/drawing/2014/main" val="986233563"/>
                  </a:ext>
                </a:extLst>
              </a:tr>
              <a:tr h="370840">
                <a:tc>
                  <a:txBody>
                    <a:bodyPr/>
                    <a:lstStyle/>
                    <a:p>
                      <a:pPr algn="ctr" rtl="1"/>
                      <a:r>
                        <a:rPr lang="en-US" dirty="0">
                          <a:solidFill>
                            <a:schemeClr val="tx1"/>
                          </a:solidFill>
                        </a:rPr>
                        <a:t>0.25</a:t>
                      </a:r>
                      <a:endParaRPr lang="he-IL" dirty="0">
                        <a:solidFill>
                          <a:schemeClr val="tx1"/>
                        </a:solidFill>
                      </a:endParaRPr>
                    </a:p>
                  </a:txBody>
                  <a:tcPr anchor="ctr"/>
                </a:tc>
                <a:tc>
                  <a:txBody>
                    <a:bodyPr/>
                    <a:lstStyle/>
                    <a:p>
                      <a:pPr algn="ctr" rtl="1"/>
                      <a:r>
                        <a:rPr lang="en-US" dirty="0">
                          <a:solidFill>
                            <a:schemeClr val="tx1"/>
                          </a:solidFill>
                        </a:rPr>
                        <a:t>0.60</a:t>
                      </a:r>
                      <a:endParaRPr lang="he-IL" dirty="0">
                        <a:solidFill>
                          <a:schemeClr val="tx1"/>
                        </a:solidFill>
                      </a:endParaRPr>
                    </a:p>
                  </a:txBody>
                  <a:tcPr anchor="ctr"/>
                </a:tc>
                <a:tc>
                  <a:txBody>
                    <a:bodyPr/>
                    <a:lstStyle/>
                    <a:p>
                      <a:pPr algn="ctr" rtl="1"/>
                      <a:r>
                        <a:rPr lang="en-US" dirty="0">
                          <a:solidFill>
                            <a:schemeClr val="tx1"/>
                          </a:solidFill>
                        </a:rPr>
                        <a:t>0.15</a:t>
                      </a:r>
                      <a:endParaRPr lang="he-IL" dirty="0">
                        <a:solidFill>
                          <a:schemeClr val="tx1"/>
                        </a:solidFill>
                      </a:endParaRPr>
                    </a:p>
                  </a:txBody>
                  <a:tcPr anchor="ct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Predict label distribution Q</a:t>
                      </a:r>
                      <a:endParaRPr lang="he-IL" dirty="0"/>
                    </a:p>
                  </a:txBody>
                  <a:tcPr>
                    <a:solidFill>
                      <a:srgbClr val="FFC000"/>
                    </a:solidFill>
                  </a:tcPr>
                </a:tc>
                <a:extLst>
                  <a:ext uri="{0D108BD9-81ED-4DB2-BD59-A6C34878D82A}">
                    <a16:rowId xmlns:a16="http://schemas.microsoft.com/office/drawing/2014/main" val="24411412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8A7B39-F978-6B1D-5DA7-2D02E371231F}"/>
                  </a:ext>
                </a:extLst>
              </p:cNvPr>
              <p:cNvSpPr txBox="1"/>
              <p:nvPr/>
            </p:nvSpPr>
            <p:spPr>
              <a:xfrm>
                <a:off x="489527" y="3615684"/>
                <a:ext cx="9984509" cy="535701"/>
              </a:xfrm>
              <a:prstGeom prst="rect">
                <a:avLst/>
              </a:prstGeom>
              <a:solidFill>
                <a:schemeClr val="bg1">
                  <a:lumMod val="95000"/>
                </a:schemeClr>
              </a:solidFill>
            </p:spPr>
            <p:txBody>
              <a:bodyPr wrap="square" tIns="90000" bIns="72000" rtlCol="1" anchor="ctr" anchorCtr="0">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𝑄</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25</m:t>
                              </m:r>
                            </m:e>
                          </m:d>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76</m:t>
                      </m:r>
                    </m:oMath>
                  </m:oMathPara>
                </a14:m>
                <a:endParaRPr lang="he-IL" dirty="0"/>
              </a:p>
            </p:txBody>
          </p:sp>
        </mc:Choice>
        <mc:Fallback xmlns="">
          <p:sp>
            <p:nvSpPr>
              <p:cNvPr id="9" name="TextBox 8">
                <a:extLst>
                  <a:ext uri="{FF2B5EF4-FFF2-40B4-BE49-F238E27FC236}">
                    <a16:creationId xmlns:a16="http://schemas.microsoft.com/office/drawing/2014/main" id="{8B8A7B39-F978-6B1D-5DA7-2D02E371231F}"/>
                  </a:ext>
                </a:extLst>
              </p:cNvPr>
              <p:cNvSpPr txBox="1">
                <a:spLocks noRot="1" noChangeAspect="1" noMove="1" noResize="1" noEditPoints="1" noAdjustHandles="1" noChangeArrowheads="1" noChangeShapeType="1" noTextEdit="1"/>
              </p:cNvSpPr>
              <p:nvPr/>
            </p:nvSpPr>
            <p:spPr>
              <a:xfrm>
                <a:off x="489527" y="3615684"/>
                <a:ext cx="9984509" cy="535701"/>
              </a:xfrm>
              <a:prstGeom prst="rect">
                <a:avLst/>
              </a:prstGeom>
              <a:blipFill>
                <a:blip r:embed="rId2"/>
                <a:stretch>
                  <a:fillRect/>
                </a:stretch>
              </a:blipFill>
            </p:spPr>
            <p:txBody>
              <a:bodyPr/>
              <a:lstStyle/>
              <a:p>
                <a:r>
                  <a:rPr lang="he-IL">
                    <a:noFill/>
                  </a:rPr>
                  <a:t> </a:t>
                </a:r>
              </a:p>
            </p:txBody>
          </p:sp>
        </mc:Fallback>
      </mc:AlternateContent>
      <p:sp>
        <p:nvSpPr>
          <p:cNvPr id="10" name="TextBox 9">
            <a:extLst>
              <a:ext uri="{FF2B5EF4-FFF2-40B4-BE49-F238E27FC236}">
                <a16:creationId xmlns:a16="http://schemas.microsoft.com/office/drawing/2014/main" id="{2EC3677F-33EF-BA51-554E-46EE2313DF97}"/>
              </a:ext>
            </a:extLst>
          </p:cNvPr>
          <p:cNvSpPr txBox="1"/>
          <p:nvPr/>
        </p:nvSpPr>
        <p:spPr>
          <a:xfrm>
            <a:off x="416402" y="4493543"/>
            <a:ext cx="10149997" cy="646331"/>
          </a:xfrm>
          <a:prstGeom prst="rect">
            <a:avLst/>
          </a:prstGeom>
          <a:solidFill>
            <a:schemeClr val="bg1">
              <a:lumMod val="95000"/>
            </a:schemeClr>
          </a:solidFill>
        </p:spPr>
        <p:txBody>
          <a:bodyPr wrap="square" tIns="90000" bIns="72000" rtlCol="1" anchor="ctr" anchorCtr="0">
            <a:spAutoFit/>
          </a:bodyPr>
          <a:lstStyle>
            <a:defPPr>
              <a:defRPr lang="en-US"/>
            </a:defPPr>
            <a:lvl1pPr>
              <a:spcBef>
                <a:spcPts val="600"/>
              </a:spcBef>
              <a:spcAft>
                <a:spcPts val="600"/>
              </a:spcAft>
              <a:defRPr b="0" i="1">
                <a:latin typeface="Cambria Math" panose="02040503050406030204" pitchFamily="18" charset="0"/>
              </a:defRPr>
            </a:lvl1pPr>
          </a:lstStyle>
          <a:p>
            <a:r>
              <a:rPr lang="en-US" i="0" dirty="0"/>
              <a:t>On the other hand, if our classifier is more confident and predicts probabilities as (0.05, 0.90, 0.05), we would get cross-entropy as 0.15, which is lower than the above example</a:t>
            </a:r>
            <a:endParaRPr lang="he-IL" i="0" dirty="0"/>
          </a:p>
        </p:txBody>
      </p:sp>
    </p:spTree>
    <p:extLst>
      <p:ext uri="{BB962C8B-B14F-4D97-AF65-F5344CB8AC3E}">
        <p14:creationId xmlns:p14="http://schemas.microsoft.com/office/powerpoint/2010/main" val="29136903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Resources</a:t>
            </a:r>
          </a:p>
        </p:txBody>
      </p:sp>
      <p:sp>
        <p:nvSpPr>
          <p:cNvPr id="10" name="TextBox 9">
            <a:extLst>
              <a:ext uri="{FF2B5EF4-FFF2-40B4-BE49-F238E27FC236}">
                <a16:creationId xmlns:a16="http://schemas.microsoft.com/office/drawing/2014/main" id="{B47186BB-E7F5-9E4A-3398-4695461CBBFC}"/>
              </a:ext>
            </a:extLst>
          </p:cNvPr>
          <p:cNvSpPr txBox="1"/>
          <p:nvPr/>
        </p:nvSpPr>
        <p:spPr>
          <a:xfrm>
            <a:off x="685577" y="6252288"/>
            <a:ext cx="1596150" cy="371973"/>
          </a:xfrm>
          <a:prstGeom prst="rect">
            <a:avLst/>
          </a:prstGeom>
          <a:noFill/>
        </p:spPr>
        <p:txBody>
          <a:bodyPr wrap="square" rtlCol="1">
            <a:spAutoFit/>
          </a:bodyPr>
          <a:lstStyle/>
          <a:p>
            <a:r>
              <a:rPr lang="en-US" dirty="0">
                <a:hlinkClick r:id="rId2"/>
              </a:rPr>
              <a:t>Source of info</a:t>
            </a:r>
            <a:endParaRPr lang="he-IL" dirty="0"/>
          </a:p>
        </p:txBody>
      </p:sp>
      <p:sp>
        <p:nvSpPr>
          <p:cNvPr id="3" name="Rectangle 2">
            <a:extLst>
              <a:ext uri="{FF2B5EF4-FFF2-40B4-BE49-F238E27FC236}">
                <a16:creationId xmlns:a16="http://schemas.microsoft.com/office/drawing/2014/main" id="{81E1E35F-E0BC-0390-0C52-44126C4E0FED}"/>
              </a:ext>
            </a:extLst>
          </p:cNvPr>
          <p:cNvSpPr/>
          <p:nvPr/>
        </p:nvSpPr>
        <p:spPr>
          <a:xfrm>
            <a:off x="685577" y="1501905"/>
            <a:ext cx="7683998" cy="1829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r>
              <a:rPr lang="en-US" sz="2800" dirty="0">
                <a:hlinkClick r:id="rId2"/>
              </a:rPr>
              <a:t>Cross-Entropy for Dummies</a:t>
            </a:r>
            <a:endParaRPr lang="en-US" sz="2800" dirty="0"/>
          </a:p>
          <a:p>
            <a:pPr>
              <a:spcAft>
                <a:spcPts val="1200"/>
              </a:spcAft>
            </a:pPr>
            <a:r>
              <a:rPr lang="en-US" sz="2800" dirty="0">
                <a:hlinkClick r:id="rId3"/>
              </a:rPr>
              <a:t>Entropy from </a:t>
            </a:r>
            <a:r>
              <a:rPr lang="en-US" sz="2800" dirty="0" err="1">
                <a:hlinkClick r:id="rId3"/>
              </a:rPr>
              <a:t>QuastStat</a:t>
            </a:r>
            <a:endParaRPr lang="en-US" sz="2800" dirty="0"/>
          </a:p>
          <a:p>
            <a:endParaRPr lang="en-US" sz="2800" dirty="0"/>
          </a:p>
          <a:p>
            <a:endParaRPr lang="he-IL" sz="2800" dirty="0"/>
          </a:p>
        </p:txBody>
      </p:sp>
    </p:spTree>
    <p:extLst>
      <p:ext uri="{BB962C8B-B14F-4D97-AF65-F5344CB8AC3E}">
        <p14:creationId xmlns:p14="http://schemas.microsoft.com/office/powerpoint/2010/main" val="2886874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884648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664906" y="1944748"/>
            <a:ext cx="10862187" cy="2369557"/>
          </a:xfrm>
        </p:spPr>
        <p:txBody>
          <a:bodyPr>
            <a:noAutofit/>
          </a:bodyPr>
          <a:lstStyle/>
          <a:p>
            <a:pPr algn="ctr"/>
            <a:r>
              <a:rPr lang="en-US" sz="8000" dirty="0">
                <a:solidFill>
                  <a:schemeClr val="accent1">
                    <a:lumMod val="40000"/>
                    <a:lumOff val="60000"/>
                  </a:schemeClr>
                </a:solidFill>
              </a:rPr>
              <a:t>Deep Neural Network</a:t>
            </a:r>
            <a:br>
              <a:rPr lang="en-US" sz="8000" dirty="0">
                <a:solidFill>
                  <a:schemeClr val="accent1">
                    <a:lumMod val="40000"/>
                    <a:lumOff val="60000"/>
                  </a:schemeClr>
                </a:solidFill>
              </a:rPr>
            </a:br>
            <a:r>
              <a:rPr lang="en-US" sz="8000" dirty="0">
                <a:solidFill>
                  <a:schemeClr val="accent1">
                    <a:lumMod val="40000"/>
                    <a:lumOff val="60000"/>
                  </a:schemeClr>
                </a:solidFill>
              </a:rPr>
              <a:t>MNIST Dataset</a:t>
            </a:r>
          </a:p>
        </p:txBody>
      </p:sp>
    </p:spTree>
    <p:extLst>
      <p:ext uri="{BB962C8B-B14F-4D97-AF65-F5344CB8AC3E}">
        <p14:creationId xmlns:p14="http://schemas.microsoft.com/office/powerpoint/2010/main" val="30935091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Deep Neural Network - MNIST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buNone/>
            </a:pPr>
            <a:r>
              <a:rPr lang="en-US" dirty="0"/>
              <a:t>Objective:</a:t>
            </a:r>
          </a:p>
          <a:p>
            <a:pPr lvl="1"/>
            <a:r>
              <a:rPr lang="en-US" dirty="0"/>
              <a:t>Using deep neural network to </a:t>
            </a:r>
            <a:r>
              <a:rPr lang="en-US"/>
              <a:t>classify MINST </a:t>
            </a:r>
            <a:r>
              <a:rPr lang="en-US" dirty="0"/>
              <a:t>dataset</a:t>
            </a:r>
          </a:p>
          <a:p>
            <a:pPr lvl="1"/>
            <a:r>
              <a:rPr lang="en-US" dirty="0"/>
              <a:t>Add non-linearity to increase model accuracy </a:t>
            </a:r>
          </a:p>
          <a:p>
            <a:pPr marL="0" indent="0">
              <a:buNone/>
            </a:pPr>
            <a:endParaRPr lang="en-US" dirty="0"/>
          </a:p>
          <a:p>
            <a:pPr marL="0" indent="0">
              <a:buNone/>
            </a:pPr>
            <a:r>
              <a:rPr lang="en-US" dirty="0"/>
              <a:t>Using logistic regression 1 layer (perceptron) of 784</a:t>
            </a:r>
            <a:r>
              <a:rPr lang="en-US" dirty="0">
                <a:sym typeface="Wingdings" panose="05000000000000000000" pitchFamily="2" charset="2"/>
              </a:rPr>
              <a:t>10 gain us ~85%</a:t>
            </a:r>
          </a:p>
          <a:p>
            <a:pPr marL="0" indent="0">
              <a:buNone/>
            </a:pPr>
            <a:endParaRPr lang="en-US" dirty="0"/>
          </a:p>
        </p:txBody>
      </p:sp>
    </p:spTree>
    <p:extLst>
      <p:ext uri="{BB962C8B-B14F-4D97-AF65-F5344CB8AC3E}">
        <p14:creationId xmlns:p14="http://schemas.microsoft.com/office/powerpoint/2010/main" val="23994707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grpSp>
        <p:nvGrpSpPr>
          <p:cNvPr id="78" name="Group 77">
            <a:extLst>
              <a:ext uri="{FF2B5EF4-FFF2-40B4-BE49-F238E27FC236}">
                <a16:creationId xmlns:a16="http://schemas.microsoft.com/office/drawing/2014/main" id="{8F98102B-BA92-A7A5-14A7-0152F1C87528}"/>
              </a:ext>
            </a:extLst>
          </p:cNvPr>
          <p:cNvGrpSpPr/>
          <p:nvPr/>
        </p:nvGrpSpPr>
        <p:grpSpPr>
          <a:xfrm>
            <a:off x="515108" y="1172102"/>
            <a:ext cx="5557802" cy="5189143"/>
            <a:chOff x="515108" y="1172102"/>
            <a:chExt cx="5557802" cy="5189143"/>
          </a:xfrm>
        </p:grpSpPr>
        <p:sp>
          <p:nvSpPr>
            <p:cNvPr id="73" name="TextBox 72">
              <a:extLst>
                <a:ext uri="{FF2B5EF4-FFF2-40B4-BE49-F238E27FC236}">
                  <a16:creationId xmlns:a16="http://schemas.microsoft.com/office/drawing/2014/main" id="{E0633A95-08A1-1904-3069-159021030F92}"/>
                </a:ext>
              </a:extLst>
            </p:cNvPr>
            <p:cNvSpPr txBox="1"/>
            <p:nvPr/>
          </p:nvSpPr>
          <p:spPr>
            <a:xfrm>
              <a:off x="515108" y="1172102"/>
              <a:ext cx="5557802" cy="2015936"/>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sz="2000" dirty="0">
                  <a:solidFill>
                    <a:srgbClr val="D4D4D4"/>
                  </a:solidFill>
                  <a:latin typeface="Consolas" panose="020B0609020204030204" pitchFamily="49" charset="0"/>
                </a:rPr>
                <a:t>Network topology, We will use 4 layers</a:t>
              </a:r>
            </a:p>
            <a:p>
              <a:pPr marL="342900" indent="-342900">
                <a:spcAft>
                  <a:spcPts val="600"/>
                </a:spcAft>
                <a:buFont typeface="+mj-lt"/>
                <a:buAutoNum type="arabicPeriod"/>
              </a:pPr>
              <a:r>
                <a:rPr lang="en-US" sz="2000" b="0" dirty="0">
                  <a:solidFill>
                    <a:schemeClr val="accent4">
                      <a:lumMod val="75000"/>
                    </a:schemeClr>
                  </a:solidFill>
                  <a:effectLst/>
                  <a:latin typeface="Consolas" panose="020B0609020204030204" pitchFamily="49" charset="0"/>
                </a:rPr>
                <a:t>Input</a:t>
              </a:r>
              <a:r>
                <a:rPr lang="en-US" sz="2000" dirty="0">
                  <a:solidFill>
                    <a:schemeClr val="accent4">
                      <a:lumMod val="75000"/>
                    </a:schemeClr>
                  </a:solidFill>
                  <a:latin typeface="Consolas" panose="020B0609020204030204" pitchFamily="49" charset="0"/>
                </a:rPr>
                <a:t>s layer size of 784</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1</a:t>
              </a:r>
              <a:r>
                <a:rPr lang="en-US" sz="2000" baseline="30000" dirty="0">
                  <a:solidFill>
                    <a:schemeClr val="accent4">
                      <a:lumMod val="75000"/>
                    </a:schemeClr>
                  </a:solidFill>
                  <a:latin typeface="Consolas" panose="020B0609020204030204" pitchFamily="49" charset="0"/>
                </a:rPr>
                <a:t>st</a:t>
              </a:r>
              <a:r>
                <a:rPr lang="en-US" sz="2000" dirty="0">
                  <a:solidFill>
                    <a:schemeClr val="accent4">
                      <a:lumMod val="75000"/>
                    </a:schemeClr>
                  </a:solidFill>
                  <a:latin typeface="Consolas" panose="020B0609020204030204" pitchFamily="49" charset="0"/>
                </a:rPr>
                <a:t> hidden layer size of 125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2nd hidden layer size of 65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Outputs layer size of 10</a:t>
              </a:r>
            </a:p>
          </p:txBody>
        </p:sp>
        <p:pic>
          <p:nvPicPr>
            <p:cNvPr id="77" name="Picture 76">
              <a:extLst>
                <a:ext uri="{FF2B5EF4-FFF2-40B4-BE49-F238E27FC236}">
                  <a16:creationId xmlns:a16="http://schemas.microsoft.com/office/drawing/2014/main" id="{BDBAD12F-7F24-C953-A94B-940DE9B705B2}"/>
                </a:ext>
              </a:extLst>
            </p:cNvPr>
            <p:cNvPicPr>
              <a:picLocks noChangeAspect="1"/>
            </p:cNvPicPr>
            <p:nvPr/>
          </p:nvPicPr>
          <p:blipFill>
            <a:blip r:embed="rId2"/>
            <a:stretch>
              <a:fillRect/>
            </a:stretch>
          </p:blipFill>
          <p:spPr>
            <a:xfrm>
              <a:off x="515108" y="3417609"/>
              <a:ext cx="4195996" cy="2943636"/>
            </a:xfrm>
            <a:prstGeom prst="rect">
              <a:avLst/>
            </a:prstGeom>
          </p:spPr>
        </p:pic>
      </p:grpSp>
      <p:sp>
        <p:nvSpPr>
          <p:cNvPr id="79" name="TextBox 78">
            <a:extLst>
              <a:ext uri="{FF2B5EF4-FFF2-40B4-BE49-F238E27FC236}">
                <a16:creationId xmlns:a16="http://schemas.microsoft.com/office/drawing/2014/main" id="{D4F26B10-8FB8-8711-5618-216B585D2C97}"/>
              </a:ext>
            </a:extLst>
          </p:cNvPr>
          <p:cNvSpPr txBox="1"/>
          <p:nvPr/>
        </p:nvSpPr>
        <p:spPr>
          <a:xfrm>
            <a:off x="6181618" y="1172102"/>
            <a:ext cx="5557802" cy="1323439"/>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Cost function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nn</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CrossEntropyLoss</a:t>
            </a:r>
            <a:endParaRPr lang="en-US" sz="2000" dirty="0">
              <a:solidFill>
                <a:srgbClr val="D4D4D4"/>
              </a:solidFill>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Optimizer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torch</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optim</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Adam</a:t>
            </a:r>
            <a:endParaRPr lang="en-US" sz="2000" b="0" dirty="0">
              <a:solidFill>
                <a:srgbClr val="4EC9B0"/>
              </a:solidFill>
              <a:effectLst/>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Activation function </a:t>
            </a:r>
            <a:r>
              <a:rPr lang="en-US" sz="2000" dirty="0">
                <a:solidFill>
                  <a:srgbClr val="D4D4D4"/>
                </a:solidFill>
                <a:latin typeface="Consolas" panose="020B0609020204030204" pitchFamily="49" charset="0"/>
              </a:rPr>
              <a:t>- </a:t>
            </a:r>
            <a:r>
              <a:rPr lang="en-US" sz="2000" dirty="0" err="1">
                <a:solidFill>
                  <a:srgbClr val="4EC9B0"/>
                </a:solidFill>
                <a:latin typeface="Consolas" panose="020B0609020204030204" pitchFamily="49" charset="0"/>
              </a:rPr>
              <a:t>Relu</a:t>
            </a:r>
            <a:endParaRPr lang="en-US" sz="2000" b="0" dirty="0">
              <a:solidFill>
                <a:srgbClr val="D4D4D4"/>
              </a:solidFill>
              <a:effectLst/>
              <a:latin typeface="Consolas" panose="020B0609020204030204" pitchFamily="49" charset="0"/>
            </a:endParaRPr>
          </a:p>
        </p:txBody>
      </p:sp>
      <p:grpSp>
        <p:nvGrpSpPr>
          <p:cNvPr id="84" name="Group 83">
            <a:extLst>
              <a:ext uri="{FF2B5EF4-FFF2-40B4-BE49-F238E27FC236}">
                <a16:creationId xmlns:a16="http://schemas.microsoft.com/office/drawing/2014/main" id="{551575BC-CE3F-4E85-CE84-BFB15963F126}"/>
              </a:ext>
            </a:extLst>
          </p:cNvPr>
          <p:cNvGrpSpPr/>
          <p:nvPr/>
        </p:nvGrpSpPr>
        <p:grpSpPr>
          <a:xfrm>
            <a:off x="6181618" y="2586310"/>
            <a:ext cx="5557802" cy="3589243"/>
            <a:chOff x="6200090" y="2945485"/>
            <a:chExt cx="5557802" cy="3589243"/>
          </a:xfrm>
        </p:grpSpPr>
        <p:sp>
          <p:nvSpPr>
            <p:cNvPr id="83" name="TextBox 82">
              <a:extLst>
                <a:ext uri="{FF2B5EF4-FFF2-40B4-BE49-F238E27FC236}">
                  <a16:creationId xmlns:a16="http://schemas.microsoft.com/office/drawing/2014/main" id="{03CE13C2-5C36-C595-2DB2-B75908B0654C}"/>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82" name="Picture 81">
              <a:extLst>
                <a:ext uri="{FF2B5EF4-FFF2-40B4-BE49-F238E27FC236}">
                  <a16:creationId xmlns:a16="http://schemas.microsoft.com/office/drawing/2014/main" id="{C71EB3F9-E527-5EEE-E934-CA025A3836F0}"/>
                </a:ext>
              </a:extLst>
            </p:cNvPr>
            <p:cNvPicPr>
              <a:picLocks noChangeAspect="1"/>
            </p:cNvPicPr>
            <p:nvPr/>
          </p:nvPicPr>
          <p:blipFill>
            <a:blip r:embed="rId3"/>
            <a:stretch>
              <a:fillRect/>
            </a:stretch>
          </p:blipFill>
          <p:spPr>
            <a:xfrm>
              <a:off x="6246270" y="3169565"/>
              <a:ext cx="5476802" cy="2694606"/>
            </a:xfrm>
            <a:prstGeom prst="rect">
              <a:avLst/>
            </a:prstGeom>
          </p:spPr>
        </p:pic>
      </p:grpSp>
    </p:spTree>
    <p:extLst>
      <p:ext uri="{BB962C8B-B14F-4D97-AF65-F5344CB8AC3E}">
        <p14:creationId xmlns:p14="http://schemas.microsoft.com/office/powerpoint/2010/main" val="2574031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sp>
        <p:nvSpPr>
          <p:cNvPr id="12" name="Rectangle: Rounded Corners 11">
            <a:extLst>
              <a:ext uri="{FF2B5EF4-FFF2-40B4-BE49-F238E27FC236}">
                <a16:creationId xmlns:a16="http://schemas.microsoft.com/office/drawing/2014/main" id="{3D34DE37-22C5-8B58-C407-C261901D07EA}"/>
              </a:ext>
            </a:extLst>
          </p:cNvPr>
          <p:cNvSpPr/>
          <p:nvPr/>
        </p:nvSpPr>
        <p:spPr>
          <a:xfrm>
            <a:off x="4751696" y="4452412"/>
            <a:ext cx="2279373" cy="1310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b="0" dirty="0">
                <a:solidFill>
                  <a:schemeClr val="bg1"/>
                </a:solidFill>
                <a:effectLst/>
                <a:latin typeface="Consolas" panose="020B0609020204030204" pitchFamily="49" charset="0"/>
              </a:rPr>
              <a:t>criterion</a:t>
            </a:r>
            <a:endParaRPr lang="en-US" dirty="0">
              <a:solidFill>
                <a:schemeClr val="bg1"/>
              </a:solidFill>
            </a:endParaRPr>
          </a:p>
          <a:p>
            <a:pPr algn="ctr"/>
            <a:r>
              <a:rPr lang="en-US" sz="1600" dirty="0"/>
              <a:t>(</a:t>
            </a:r>
            <a:r>
              <a:rPr lang="en-US" sz="1600" dirty="0" err="1"/>
              <a:t>CrossEntropyLoss</a:t>
            </a:r>
            <a:r>
              <a:rPr lang="en-US" sz="1600" dirty="0"/>
              <a:t>)</a:t>
            </a:r>
            <a:endParaRPr lang="he-IL" sz="1600" dirty="0"/>
          </a:p>
        </p:txBody>
      </p:sp>
      <p:sp>
        <p:nvSpPr>
          <p:cNvPr id="21" name="TextBox 20">
            <a:extLst>
              <a:ext uri="{FF2B5EF4-FFF2-40B4-BE49-F238E27FC236}">
                <a16:creationId xmlns:a16="http://schemas.microsoft.com/office/drawing/2014/main" id="{D7D9A5BE-2BE6-1170-4558-F105170CEA70}"/>
              </a:ext>
            </a:extLst>
          </p:cNvPr>
          <p:cNvSpPr txBox="1"/>
          <p:nvPr/>
        </p:nvSpPr>
        <p:spPr>
          <a:xfrm>
            <a:off x="7312448" y="4700197"/>
            <a:ext cx="833578"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loss</a:t>
            </a:r>
            <a:endParaRPr lang="en-US" b="0" dirty="0">
              <a:solidFill>
                <a:srgbClr val="D4D4D4"/>
              </a:solidFill>
              <a:effectLst/>
              <a:latin typeface="Consolas" panose="020B0609020204030204" pitchFamily="49" charset="0"/>
            </a:endParaRPr>
          </a:p>
        </p:txBody>
      </p:sp>
      <p:cxnSp>
        <p:nvCxnSpPr>
          <p:cNvPr id="22" name="Straight Arrow Connector 21">
            <a:extLst>
              <a:ext uri="{FF2B5EF4-FFF2-40B4-BE49-F238E27FC236}">
                <a16:creationId xmlns:a16="http://schemas.microsoft.com/office/drawing/2014/main" id="{5D0CF1E3-3AC1-0CFF-CB47-AF7E2D967DE7}"/>
              </a:ext>
            </a:extLst>
          </p:cNvPr>
          <p:cNvCxnSpPr>
            <a:cxnSpLocks/>
          </p:cNvCxnSpPr>
          <p:nvPr/>
        </p:nvCxnSpPr>
        <p:spPr>
          <a:xfrm>
            <a:off x="6415082" y="3254017"/>
            <a:ext cx="0" cy="121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B8B7EA-C999-6A64-55E9-BAA2D4485C9C}"/>
              </a:ext>
            </a:extLst>
          </p:cNvPr>
          <p:cNvSpPr txBox="1"/>
          <p:nvPr/>
        </p:nvSpPr>
        <p:spPr>
          <a:xfrm>
            <a:off x="5822237" y="3959240"/>
            <a:ext cx="1179943"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outputs</a:t>
            </a:r>
            <a:endParaRPr lang="en-US" b="0" dirty="0">
              <a:solidFill>
                <a:srgbClr val="D4D4D4"/>
              </a:solidFill>
              <a:effectLst/>
              <a:latin typeface="Consolas" panose="020B0609020204030204" pitchFamily="49" charset="0"/>
            </a:endParaRPr>
          </a:p>
        </p:txBody>
      </p:sp>
      <p:grpSp>
        <p:nvGrpSpPr>
          <p:cNvPr id="67" name="Group 66">
            <a:extLst>
              <a:ext uri="{FF2B5EF4-FFF2-40B4-BE49-F238E27FC236}">
                <a16:creationId xmlns:a16="http://schemas.microsoft.com/office/drawing/2014/main" id="{95C00D66-312B-DDE4-9F03-9EC986218287}"/>
              </a:ext>
            </a:extLst>
          </p:cNvPr>
          <p:cNvGrpSpPr/>
          <p:nvPr/>
        </p:nvGrpSpPr>
        <p:grpSpPr>
          <a:xfrm>
            <a:off x="383042" y="1458570"/>
            <a:ext cx="3208747" cy="3940860"/>
            <a:chOff x="358500" y="1319847"/>
            <a:chExt cx="3208747" cy="1985031"/>
          </a:xfrm>
        </p:grpSpPr>
        <p:sp>
          <p:nvSpPr>
            <p:cNvPr id="13" name="Rectangle: Rounded Corners 12">
              <a:extLst>
                <a:ext uri="{FF2B5EF4-FFF2-40B4-BE49-F238E27FC236}">
                  <a16:creationId xmlns:a16="http://schemas.microsoft.com/office/drawing/2014/main" id="{D0CC12DD-EB96-6633-0A6C-91433D785963}"/>
                </a:ext>
              </a:extLst>
            </p:cNvPr>
            <p:cNvSpPr/>
            <p:nvPr/>
          </p:nvSpPr>
          <p:spPr>
            <a:xfrm>
              <a:off x="358500" y="1319847"/>
              <a:ext cx="1786908" cy="1985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Data loader</a:t>
              </a:r>
              <a:endParaRPr lang="he-IL" dirty="0"/>
            </a:p>
          </p:txBody>
        </p:sp>
        <p:grpSp>
          <p:nvGrpSpPr>
            <p:cNvPr id="65" name="Group 64">
              <a:extLst>
                <a:ext uri="{FF2B5EF4-FFF2-40B4-BE49-F238E27FC236}">
                  <a16:creationId xmlns:a16="http://schemas.microsoft.com/office/drawing/2014/main" id="{ED5C1CAC-E074-F0C1-1E37-5A6330E60958}"/>
                </a:ext>
              </a:extLst>
            </p:cNvPr>
            <p:cNvGrpSpPr/>
            <p:nvPr/>
          </p:nvGrpSpPr>
          <p:grpSpPr>
            <a:xfrm>
              <a:off x="2093857" y="1558369"/>
              <a:ext cx="1413081" cy="224674"/>
              <a:chOff x="2093857" y="1558369"/>
              <a:chExt cx="1413081" cy="224674"/>
            </a:xfrm>
          </p:grpSpPr>
          <p:cxnSp>
            <p:nvCxnSpPr>
              <p:cNvPr id="11" name="Straight Arrow Connector 10">
                <a:extLst>
                  <a:ext uri="{FF2B5EF4-FFF2-40B4-BE49-F238E27FC236}">
                    <a16:creationId xmlns:a16="http://schemas.microsoft.com/office/drawing/2014/main" id="{E03AA8AE-D433-5ED0-C054-286A36146D31}"/>
                  </a:ext>
                </a:extLst>
              </p:cNvPr>
              <p:cNvCxnSpPr>
                <a:cxnSpLocks/>
              </p:cNvCxnSpPr>
              <p:nvPr/>
            </p:nvCxnSpPr>
            <p:spPr>
              <a:xfrm flipV="1">
                <a:off x="2093857" y="177957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56ADE02-6EB0-CF7D-E8BD-33C3A62B06D7}"/>
                  </a:ext>
                </a:extLst>
              </p:cNvPr>
              <p:cNvSpPr txBox="1"/>
              <p:nvPr/>
            </p:nvSpPr>
            <p:spPr>
              <a:xfrm>
                <a:off x="2391387" y="1558369"/>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image</a:t>
                </a:r>
                <a:endParaRPr lang="en-US" b="0" dirty="0">
                  <a:solidFill>
                    <a:srgbClr val="D4D4D4"/>
                  </a:solidFill>
                  <a:effectLst/>
                  <a:latin typeface="Consolas" panose="020B0609020204030204" pitchFamily="49" charset="0"/>
                </a:endParaRPr>
              </a:p>
            </p:txBody>
          </p:sp>
        </p:grpSp>
        <p:grpSp>
          <p:nvGrpSpPr>
            <p:cNvPr id="66" name="Group 65">
              <a:extLst>
                <a:ext uri="{FF2B5EF4-FFF2-40B4-BE49-F238E27FC236}">
                  <a16:creationId xmlns:a16="http://schemas.microsoft.com/office/drawing/2014/main" id="{C2F36AD0-C4D0-1A3C-053C-48EDCE4B682A}"/>
                </a:ext>
              </a:extLst>
            </p:cNvPr>
            <p:cNvGrpSpPr/>
            <p:nvPr/>
          </p:nvGrpSpPr>
          <p:grpSpPr>
            <a:xfrm>
              <a:off x="2154166" y="2370292"/>
              <a:ext cx="1413081" cy="231761"/>
              <a:chOff x="2202126" y="2379692"/>
              <a:chExt cx="1413081" cy="231761"/>
            </a:xfrm>
          </p:grpSpPr>
          <p:cxnSp>
            <p:nvCxnSpPr>
              <p:cNvPr id="25" name="Straight Arrow Connector 24">
                <a:extLst>
                  <a:ext uri="{FF2B5EF4-FFF2-40B4-BE49-F238E27FC236}">
                    <a16:creationId xmlns:a16="http://schemas.microsoft.com/office/drawing/2014/main" id="{5DF31C98-3996-1351-39ED-9EC600DEF253}"/>
                  </a:ext>
                </a:extLst>
              </p:cNvPr>
              <p:cNvCxnSpPr>
                <a:cxnSpLocks/>
              </p:cNvCxnSpPr>
              <p:nvPr/>
            </p:nvCxnSpPr>
            <p:spPr>
              <a:xfrm flipV="1">
                <a:off x="2202126" y="260798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C12361C-DD43-8528-6F40-CFAA0D2511C0}"/>
                  </a:ext>
                </a:extLst>
              </p:cNvPr>
              <p:cNvSpPr txBox="1"/>
              <p:nvPr/>
            </p:nvSpPr>
            <p:spPr>
              <a:xfrm>
                <a:off x="2439347" y="2379692"/>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a:t>
                </a:r>
                <a:endParaRPr lang="en-US" b="0" dirty="0">
                  <a:solidFill>
                    <a:srgbClr val="D4D4D4"/>
                  </a:solidFill>
                  <a:effectLst/>
                  <a:latin typeface="Consolas" panose="020B0609020204030204" pitchFamily="49" charset="0"/>
                </a:endParaRPr>
              </a:p>
            </p:txBody>
          </p:sp>
        </p:grpSp>
      </p:grpSp>
      <p:grpSp>
        <p:nvGrpSpPr>
          <p:cNvPr id="42" name="Group 41">
            <a:extLst>
              <a:ext uri="{FF2B5EF4-FFF2-40B4-BE49-F238E27FC236}">
                <a16:creationId xmlns:a16="http://schemas.microsoft.com/office/drawing/2014/main" id="{894BC737-76EE-2EC1-FE31-F22A3723DDB9}"/>
              </a:ext>
            </a:extLst>
          </p:cNvPr>
          <p:cNvGrpSpPr/>
          <p:nvPr/>
        </p:nvGrpSpPr>
        <p:grpSpPr>
          <a:xfrm>
            <a:off x="3912156" y="1299177"/>
            <a:ext cx="3118915" cy="1945103"/>
            <a:chOff x="4493365" y="817581"/>
            <a:chExt cx="3118915" cy="1945103"/>
          </a:xfrm>
        </p:grpSpPr>
        <p:sp>
          <p:nvSpPr>
            <p:cNvPr id="9" name="Rectangle: Rounded Corners 8">
              <a:extLst>
                <a:ext uri="{FF2B5EF4-FFF2-40B4-BE49-F238E27FC236}">
                  <a16:creationId xmlns:a16="http://schemas.microsoft.com/office/drawing/2014/main" id="{07EBAF2A-1092-D15C-9B3D-A6B9276792C7}"/>
                </a:ext>
              </a:extLst>
            </p:cNvPr>
            <p:cNvSpPr/>
            <p:nvPr/>
          </p:nvSpPr>
          <p:spPr>
            <a:xfrm>
              <a:off x="5264988" y="817581"/>
              <a:ext cx="2347292" cy="1945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dirty="0"/>
                <a:t>Model</a:t>
              </a:r>
              <a:endParaRPr lang="he-IL" dirty="0"/>
            </a:p>
          </p:txBody>
        </p:sp>
        <p:cxnSp>
          <p:nvCxnSpPr>
            <p:cNvPr id="31" name="Straight Arrow Connector 30">
              <a:extLst>
                <a:ext uri="{FF2B5EF4-FFF2-40B4-BE49-F238E27FC236}">
                  <a16:creationId xmlns:a16="http://schemas.microsoft.com/office/drawing/2014/main" id="{D044A7B2-6F25-8CF6-67EA-97D5BB8DFB53}"/>
                </a:ext>
              </a:extLst>
            </p:cNvPr>
            <p:cNvCxnSpPr>
              <a:cxnSpLocks/>
            </p:cNvCxnSpPr>
            <p:nvPr/>
          </p:nvCxnSpPr>
          <p:spPr>
            <a:xfrm>
              <a:off x="4493365" y="1869912"/>
              <a:ext cx="1477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FD24AA-A51B-A12A-AA33-748479990B1E}"/>
                </a:ext>
              </a:extLst>
            </p:cNvPr>
            <p:cNvSpPr txBox="1"/>
            <p:nvPr/>
          </p:nvSpPr>
          <p:spPr>
            <a:xfrm>
              <a:off x="4493365" y="1153827"/>
              <a:ext cx="1249095" cy="646331"/>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inputs</a:t>
              </a:r>
            </a:p>
            <a:p>
              <a:pPr algn="ctr"/>
              <a:r>
                <a:rPr lang="en-US" dirty="0">
                  <a:solidFill>
                    <a:srgbClr val="DCDCAA"/>
                  </a:solidFill>
                  <a:latin typeface="Consolas" panose="020B0609020204030204" pitchFamily="49" charset="0"/>
                </a:rPr>
                <a:t>(images)</a:t>
              </a:r>
              <a:endParaRPr lang="en-US" b="0" dirty="0">
                <a:solidFill>
                  <a:srgbClr val="D4D4D4"/>
                </a:solidFill>
                <a:effectLst/>
                <a:latin typeface="Consolas" panose="020B0609020204030204" pitchFamily="49" charset="0"/>
              </a:endParaRPr>
            </a:p>
          </p:txBody>
        </p:sp>
      </p:grpSp>
      <p:grpSp>
        <p:nvGrpSpPr>
          <p:cNvPr id="41" name="Group 40">
            <a:extLst>
              <a:ext uri="{FF2B5EF4-FFF2-40B4-BE49-F238E27FC236}">
                <a16:creationId xmlns:a16="http://schemas.microsoft.com/office/drawing/2014/main" id="{C553D401-B20B-3DCF-B1F2-74919F320BB6}"/>
              </a:ext>
            </a:extLst>
          </p:cNvPr>
          <p:cNvGrpSpPr/>
          <p:nvPr/>
        </p:nvGrpSpPr>
        <p:grpSpPr>
          <a:xfrm>
            <a:off x="4204402" y="3965168"/>
            <a:ext cx="1108283" cy="500603"/>
            <a:chOff x="5255570" y="3145823"/>
            <a:chExt cx="1108283" cy="704273"/>
          </a:xfrm>
        </p:grpSpPr>
        <p:cxnSp>
          <p:nvCxnSpPr>
            <p:cNvPr id="29" name="Straight Arrow Connector 28">
              <a:extLst>
                <a:ext uri="{FF2B5EF4-FFF2-40B4-BE49-F238E27FC236}">
                  <a16:creationId xmlns:a16="http://schemas.microsoft.com/office/drawing/2014/main" id="{3B3BD3DC-45B1-9BE7-CEB4-379218358A03}"/>
                </a:ext>
              </a:extLst>
            </p:cNvPr>
            <p:cNvCxnSpPr>
              <a:cxnSpLocks/>
            </p:cNvCxnSpPr>
            <p:nvPr/>
          </p:nvCxnSpPr>
          <p:spPr>
            <a:xfrm>
              <a:off x="5255570" y="3155871"/>
              <a:ext cx="1108283"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709CA4-1D8F-2F89-9F97-D67456B69670}"/>
                </a:ext>
              </a:extLst>
            </p:cNvPr>
            <p:cNvCxnSpPr>
              <a:cxnSpLocks/>
            </p:cNvCxnSpPr>
            <p:nvPr/>
          </p:nvCxnSpPr>
          <p:spPr>
            <a:xfrm>
              <a:off x="6355094" y="3145823"/>
              <a:ext cx="0" cy="704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D5B7CCFA-CA08-AA4C-BEBC-AA59DBBD15B8}"/>
              </a:ext>
            </a:extLst>
          </p:cNvPr>
          <p:cNvSpPr txBox="1"/>
          <p:nvPr/>
        </p:nvSpPr>
        <p:spPr>
          <a:xfrm>
            <a:off x="4298294" y="4027515"/>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labels</a:t>
            </a:r>
            <a:endParaRPr lang="en-US" b="0" dirty="0">
              <a:solidFill>
                <a:srgbClr val="D4D4D4"/>
              </a:solidFill>
              <a:effectLst/>
              <a:latin typeface="Consolas" panose="020B0609020204030204" pitchFamily="49" charset="0"/>
            </a:endParaRPr>
          </a:p>
        </p:txBody>
      </p:sp>
      <p:grpSp>
        <p:nvGrpSpPr>
          <p:cNvPr id="68" name="Group 67">
            <a:extLst>
              <a:ext uri="{FF2B5EF4-FFF2-40B4-BE49-F238E27FC236}">
                <a16:creationId xmlns:a16="http://schemas.microsoft.com/office/drawing/2014/main" id="{3AB55B3C-D92C-DBA7-F045-D125B8A03998}"/>
              </a:ext>
            </a:extLst>
          </p:cNvPr>
          <p:cNvGrpSpPr/>
          <p:nvPr/>
        </p:nvGrpSpPr>
        <p:grpSpPr>
          <a:xfrm>
            <a:off x="7010997" y="1360126"/>
            <a:ext cx="3518701" cy="1882847"/>
            <a:chOff x="7304971" y="1034006"/>
            <a:chExt cx="3518701" cy="1882847"/>
          </a:xfrm>
        </p:grpSpPr>
        <p:sp>
          <p:nvSpPr>
            <p:cNvPr id="14" name="Rectangle: Rounded Corners 13">
              <a:extLst>
                <a:ext uri="{FF2B5EF4-FFF2-40B4-BE49-F238E27FC236}">
                  <a16:creationId xmlns:a16="http://schemas.microsoft.com/office/drawing/2014/main" id="{6B86B0EF-450A-6A32-E3F0-DE09BF289365}"/>
                </a:ext>
              </a:extLst>
            </p:cNvPr>
            <p:cNvSpPr/>
            <p:nvPr/>
          </p:nvSpPr>
          <p:spPr>
            <a:xfrm>
              <a:off x="8927372" y="1034006"/>
              <a:ext cx="1896300" cy="1882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0" dirty="0">
                  <a:solidFill>
                    <a:schemeClr val="bg1"/>
                  </a:solidFill>
                  <a:effectLst/>
                  <a:latin typeface="Consolas" panose="020B0609020204030204" pitchFamily="49" charset="0"/>
                </a:rPr>
                <a:t>optimizer</a:t>
              </a:r>
            </a:p>
          </p:txBody>
        </p:sp>
        <p:sp>
          <p:nvSpPr>
            <p:cNvPr id="16" name="TextBox 15">
              <a:extLst>
                <a:ext uri="{FF2B5EF4-FFF2-40B4-BE49-F238E27FC236}">
                  <a16:creationId xmlns:a16="http://schemas.microsoft.com/office/drawing/2014/main" id="{19CDD899-215A-F1FD-1B85-C7DC1CC9C86E}"/>
                </a:ext>
              </a:extLst>
            </p:cNvPr>
            <p:cNvSpPr txBox="1"/>
            <p:nvPr/>
          </p:nvSpPr>
          <p:spPr>
            <a:xfrm>
              <a:off x="7448290" y="1081333"/>
              <a:ext cx="2475347" cy="369332"/>
            </a:xfrm>
            <a:prstGeom prst="rect">
              <a:avLst/>
            </a:prstGeom>
            <a:solidFill>
              <a:schemeClr val="tx1"/>
            </a:solidFill>
            <a:ln>
              <a:solidFill>
                <a:schemeClr val="accent1">
                  <a:lumMod val="75000"/>
                </a:schemeClr>
              </a:solidFill>
            </a:ln>
          </p:spPr>
          <p:txBody>
            <a:bodyPr wrap="square" anchor="ctr" anchorCtr="0">
              <a:spAutoFit/>
            </a:bodyPr>
            <a:lstStyle/>
            <a:p>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p:txBody>
        </p:sp>
        <p:cxnSp>
          <p:nvCxnSpPr>
            <p:cNvPr id="46" name="Straight Arrow Connector 45">
              <a:extLst>
                <a:ext uri="{FF2B5EF4-FFF2-40B4-BE49-F238E27FC236}">
                  <a16:creationId xmlns:a16="http://schemas.microsoft.com/office/drawing/2014/main" id="{2FB326DD-3ABF-37CB-EAA4-3315D77A03C6}"/>
                </a:ext>
              </a:extLst>
            </p:cNvPr>
            <p:cNvCxnSpPr>
              <a:cxnSpLocks/>
            </p:cNvCxnSpPr>
            <p:nvPr/>
          </p:nvCxnSpPr>
          <p:spPr>
            <a:xfrm flipH="1">
              <a:off x="7304971" y="1509657"/>
              <a:ext cx="1622402" cy="46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487D90E0-9C7E-1584-579F-901464E7471B}"/>
              </a:ext>
            </a:extLst>
          </p:cNvPr>
          <p:cNvGrpSpPr/>
          <p:nvPr/>
        </p:nvGrpSpPr>
        <p:grpSpPr>
          <a:xfrm>
            <a:off x="6935198" y="2714157"/>
            <a:ext cx="754501" cy="2464379"/>
            <a:chOff x="7296393" y="2001446"/>
            <a:chExt cx="754501" cy="2464379"/>
          </a:xfrm>
        </p:grpSpPr>
        <p:cxnSp>
          <p:nvCxnSpPr>
            <p:cNvPr id="50" name="Straight Arrow Connector 49">
              <a:extLst>
                <a:ext uri="{FF2B5EF4-FFF2-40B4-BE49-F238E27FC236}">
                  <a16:creationId xmlns:a16="http://schemas.microsoft.com/office/drawing/2014/main" id="{9A17FAB2-F6C0-77C9-3152-FE993DE4E016}"/>
                </a:ext>
              </a:extLst>
            </p:cNvPr>
            <p:cNvCxnSpPr>
              <a:cxnSpLocks/>
            </p:cNvCxnSpPr>
            <p:nvPr/>
          </p:nvCxnSpPr>
          <p:spPr>
            <a:xfrm>
              <a:off x="7296393" y="4465825"/>
              <a:ext cx="754501" cy="0"/>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B08F65-C28C-DC75-3B05-CF3C7080C19C}"/>
                </a:ext>
              </a:extLst>
            </p:cNvPr>
            <p:cNvCxnSpPr>
              <a:cxnSpLocks/>
            </p:cNvCxnSpPr>
            <p:nvPr/>
          </p:nvCxnSpPr>
          <p:spPr>
            <a:xfrm flipV="1">
              <a:off x="8050894" y="2027233"/>
              <a:ext cx="0" cy="2438592"/>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0B74CF8-55A8-FE37-DA78-CBF35749BE4F}"/>
                </a:ext>
              </a:extLst>
            </p:cNvPr>
            <p:cNvCxnSpPr>
              <a:cxnSpLocks/>
            </p:cNvCxnSpPr>
            <p:nvPr/>
          </p:nvCxnSpPr>
          <p:spPr>
            <a:xfrm flipH="1">
              <a:off x="7378005" y="2001446"/>
              <a:ext cx="67288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0" name="Straight Arrow Connector 69">
            <a:extLst>
              <a:ext uri="{FF2B5EF4-FFF2-40B4-BE49-F238E27FC236}">
                <a16:creationId xmlns:a16="http://schemas.microsoft.com/office/drawing/2014/main" id="{8CDB4B2E-017B-F186-C66D-8E13E0B10F6B}"/>
              </a:ext>
            </a:extLst>
          </p:cNvPr>
          <p:cNvCxnSpPr>
            <a:cxnSpLocks/>
          </p:cNvCxnSpPr>
          <p:nvPr/>
        </p:nvCxnSpPr>
        <p:spPr>
          <a:xfrm flipH="1">
            <a:off x="7010997" y="2248050"/>
            <a:ext cx="1622401" cy="122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DB3B3D3-F050-0DE0-41CD-10E530496E71}"/>
              </a:ext>
            </a:extLst>
          </p:cNvPr>
          <p:cNvSpPr txBox="1"/>
          <p:nvPr/>
        </p:nvSpPr>
        <p:spPr>
          <a:xfrm>
            <a:off x="7959613" y="2300708"/>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chemeClr val="accent4">
                    <a:lumMod val="60000"/>
                    <a:lumOff val="40000"/>
                  </a:schemeClr>
                </a:solidFill>
                <a:latin typeface="Consolas" panose="020B0609020204030204" pitchFamily="49" charset="0"/>
              </a:rPr>
              <a:t>step()</a:t>
            </a:r>
          </a:p>
        </p:txBody>
      </p:sp>
      <p:sp>
        <p:nvSpPr>
          <p:cNvPr id="3" name="TextBox 2">
            <a:extLst>
              <a:ext uri="{FF2B5EF4-FFF2-40B4-BE49-F238E27FC236}">
                <a16:creationId xmlns:a16="http://schemas.microsoft.com/office/drawing/2014/main" id="{1F746A60-5263-7B83-2451-4E6E96EA06FF}"/>
              </a:ext>
            </a:extLst>
          </p:cNvPr>
          <p:cNvSpPr txBox="1"/>
          <p:nvPr/>
        </p:nvSpPr>
        <p:spPr>
          <a:xfrm>
            <a:off x="8427405" y="4700197"/>
            <a:ext cx="3166801" cy="923330"/>
          </a:xfrm>
          <a:prstGeom prst="rect">
            <a:avLst/>
          </a:prstGeom>
          <a:solidFill>
            <a:schemeClr val="tx1"/>
          </a:solidFill>
          <a:ln>
            <a:solidFill>
              <a:schemeClr val="accent1">
                <a:lumMod val="75000"/>
              </a:schemeClr>
            </a:solidFill>
            <a:prstDash val="sysDash"/>
          </a:ln>
        </p:spPr>
        <p:txBody>
          <a:bodyPr wrap="square" anchor="ctr" anchorCtr="0">
            <a:spAutoFit/>
          </a:bodyPr>
          <a:lstStyle/>
          <a:p>
            <a:pPr algn="ctr"/>
            <a:r>
              <a:rPr lang="en-US" dirty="0">
                <a:solidFill>
                  <a:srgbClr val="7E2C94"/>
                </a:solidFill>
                <a:latin typeface="Consolas" panose="020B0609020204030204" pitchFamily="49" charset="0"/>
              </a:rPr>
              <a:t>Note</a:t>
            </a:r>
            <a:r>
              <a:rPr lang="en-US" dirty="0">
                <a:solidFill>
                  <a:srgbClr val="DCDCAA"/>
                </a:solidFill>
                <a:latin typeface="Consolas" panose="020B0609020204030204" pitchFamily="49" charset="0"/>
              </a:rPr>
              <a:t>: </a:t>
            </a:r>
            <a:r>
              <a:rPr lang="en-US" dirty="0">
                <a:solidFill>
                  <a:schemeClr val="accent4">
                    <a:lumMod val="60000"/>
                    <a:lumOff val="40000"/>
                  </a:schemeClr>
                </a:solidFill>
                <a:latin typeface="Consolas" panose="020B0609020204030204" pitchFamily="49" charset="0"/>
              </a:rPr>
              <a:t>the dash lines means object reference relation</a:t>
            </a:r>
            <a:endParaRPr lang="en-US" b="0" dirty="0">
              <a:solidFill>
                <a:schemeClr val="accent4">
                  <a:lumMod val="60000"/>
                  <a:lumOff val="40000"/>
                </a:schemeClr>
              </a:solidFill>
              <a:effectLst/>
              <a:latin typeface="Consolas" panose="020B0609020204030204" pitchFamily="49" charset="0"/>
            </a:endParaRPr>
          </a:p>
        </p:txBody>
      </p:sp>
    </p:spTree>
    <p:extLst>
      <p:ext uri="{BB962C8B-B14F-4D97-AF65-F5344CB8AC3E}">
        <p14:creationId xmlns:p14="http://schemas.microsoft.com/office/powerpoint/2010/main" val="3803279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5471711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7</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ReLu</a:t>
            </a:r>
            <a:br>
              <a:rPr lang="en-US" dirty="0"/>
            </a:br>
            <a:r>
              <a:rPr lang="en-US" dirty="0" err="1"/>
              <a:t>Softmax</a:t>
            </a:r>
            <a:endParaRPr lang="en-US" dirty="0"/>
          </a:p>
        </p:txBody>
      </p:sp>
    </p:spTree>
    <p:extLst>
      <p:ext uri="{BB962C8B-B14F-4D97-AF65-F5344CB8AC3E}">
        <p14:creationId xmlns:p14="http://schemas.microsoft.com/office/powerpoint/2010/main" val="183717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Choosing </a:t>
                </a:r>
                <a14:m>
                  <m:oMath xmlns:m="http://schemas.openxmlformats.org/officeDocument/2006/math">
                    <m:r>
                      <a:rPr lang="el-GR" i="1" dirty="0" smtClean="0">
                        <a:latin typeface="Cambria Math" panose="02040503050406030204" pitchFamily="18" charset="0"/>
                        <a:ea typeface="Cambria Math" panose="02040503050406030204" pitchFamily="18" charset="0"/>
                      </a:rPr>
                      <m:t>𝛼</m:t>
                    </m:r>
                  </m:oMath>
                </a14:m>
                <a:endParaRPr lang="en-US" dirty="0"/>
              </a:p>
            </p:txBody>
          </p:sp>
        </mc:Choice>
        <mc:Fallback xmlns="">
          <p:sp>
            <p:nvSpPr>
              <p:cNvPr id="2" name="Title 1">
                <a:extLst>
                  <a:ext uri="{FF2B5EF4-FFF2-40B4-BE49-F238E27FC236}">
                    <a16:creationId xmlns:a16="http://schemas.microsoft.com/office/drawing/2014/main" id="{040AC9AD-40B0-4D8F-B7E3-CC69AD5DF57F}"/>
                  </a:ext>
                </a:extLst>
              </p:cNvPr>
              <p:cNvSpPr>
                <a:spLocks noGrp="1" noRot="1" noChangeAspect="1" noMove="1" noResize="1" noEditPoints="1" noAdjustHandles="1" noChangeArrowheads="1" noChangeShapeType="1" noTextEdit="1"/>
              </p:cNvSpPr>
              <p:nvPr>
                <p:ph type="title"/>
              </p:nvPr>
            </p:nvSpPr>
            <p:spPr>
              <a:xfrm>
                <a:off x="491613" y="295091"/>
                <a:ext cx="10862187" cy="598435"/>
              </a:xfrm>
              <a:blipFill>
                <a:blip r:embed="rId2"/>
                <a:stretch>
                  <a:fillRect l="-2020" t="-31313" b="-4646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13332" y="1103799"/>
                <a:ext cx="8245556"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small, gradient decent can be slow, it take a lot of ‘baby’ steps down the hill</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13332" y="1103799"/>
                <a:ext cx="8245556" cy="1509860"/>
              </a:xfrm>
              <a:prstGeom prst="rect">
                <a:avLst/>
              </a:prstGeom>
              <a:blipFill>
                <a:blip r:embed="rId3"/>
                <a:stretch>
                  <a:fillRect l="-2439" r="-26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059F5B7E-88D9-4FA0-9BD7-AC1A30D3B1F0}"/>
                  </a:ext>
                </a:extLst>
              </p:cNvPr>
              <p:cNvSpPr/>
              <p:nvPr/>
            </p:nvSpPr>
            <p:spPr>
              <a:xfrm>
                <a:off x="759107" y="2880307"/>
                <a:ext cx="5522832" cy="2729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large, gradient decent can overshoot the minimum. It may fail to converge, or even diverge</a:t>
                </a:r>
              </a:p>
            </p:txBody>
          </p:sp>
        </mc:Choice>
        <mc:Fallback xmlns="">
          <p:sp>
            <p:nvSpPr>
              <p:cNvPr id="65" name="Rectangle 64">
                <a:extLst>
                  <a:ext uri="{FF2B5EF4-FFF2-40B4-BE49-F238E27FC236}">
                    <a16:creationId xmlns:a16="http://schemas.microsoft.com/office/drawing/2014/main" id="{059F5B7E-88D9-4FA0-9BD7-AC1A30D3B1F0}"/>
                  </a:ext>
                </a:extLst>
              </p:cNvPr>
              <p:cNvSpPr>
                <a:spLocks noRot="1" noChangeAspect="1" noMove="1" noResize="1" noEditPoints="1" noAdjustHandles="1" noChangeArrowheads="1" noChangeShapeType="1" noTextEdit="1"/>
              </p:cNvSpPr>
              <p:nvPr/>
            </p:nvSpPr>
            <p:spPr>
              <a:xfrm>
                <a:off x="759107" y="2880307"/>
                <a:ext cx="5522832" cy="2729911"/>
              </a:xfrm>
              <a:prstGeom prst="rect">
                <a:avLst/>
              </a:prstGeom>
              <a:blipFill>
                <a:blip r:embed="rId4"/>
                <a:stretch>
                  <a:fillRect l="-3642"/>
                </a:stretch>
              </a:blipFill>
              <a:ln>
                <a:no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5B9355B9-A43B-4151-8296-091AEC5D1DC7}"/>
              </a:ext>
            </a:extLst>
          </p:cNvPr>
          <p:cNvCxnSpPr>
            <a:cxnSpLocks/>
            <a:endCxn id="75" idx="2"/>
          </p:cNvCxnSpPr>
          <p:nvPr/>
        </p:nvCxnSpPr>
        <p:spPr>
          <a:xfrm flipH="1" flipV="1">
            <a:off x="8408477" y="4442273"/>
            <a:ext cx="1868186" cy="3283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77DA4A6A-518E-4870-BB05-1DF3FF92325A}"/>
              </a:ext>
            </a:extLst>
          </p:cNvPr>
          <p:cNvGrpSpPr/>
          <p:nvPr/>
        </p:nvGrpSpPr>
        <p:grpSpPr>
          <a:xfrm>
            <a:off x="6833215" y="3067008"/>
            <a:ext cx="4694882" cy="2371725"/>
            <a:chOff x="6833215" y="3067008"/>
            <a:chExt cx="4694882" cy="237172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833215" y="3769019"/>
                  <a:ext cx="783722" cy="498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833215" y="3769019"/>
                  <a:ext cx="783722" cy="498379"/>
                </a:xfrm>
                <a:prstGeom prst="rect">
                  <a:avLst/>
                </a:prstGeom>
                <a:blipFill>
                  <a:blip r:embed="rId5"/>
                  <a:stretch>
                    <a:fillRect l="-781" b="-1220"/>
                  </a:stretch>
                </a:blipFill>
                <a:ln>
                  <a:noFill/>
                </a:ln>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7F414F7E-7993-4749-ADD9-6636706EE5BC}"/>
                </a:ext>
              </a:extLst>
            </p:cNvPr>
            <p:cNvGrpSpPr/>
            <p:nvPr/>
          </p:nvGrpSpPr>
          <p:grpSpPr>
            <a:xfrm>
              <a:off x="7408453" y="3067008"/>
              <a:ext cx="4119644" cy="2371725"/>
              <a:chOff x="7398928" y="3067008"/>
              <a:chExt cx="4119644" cy="2371725"/>
            </a:xfrm>
          </p:grpSpPr>
          <p:grpSp>
            <p:nvGrpSpPr>
              <p:cNvPr id="66" name="Group 65">
                <a:extLst>
                  <a:ext uri="{FF2B5EF4-FFF2-40B4-BE49-F238E27FC236}">
                    <a16:creationId xmlns:a16="http://schemas.microsoft.com/office/drawing/2014/main" id="{A76AC8BD-BEA4-4ECA-9454-FEBC5919FDD7}"/>
                  </a:ext>
                </a:extLst>
              </p:cNvPr>
              <p:cNvGrpSpPr/>
              <p:nvPr/>
            </p:nvGrpSpPr>
            <p:grpSpPr>
              <a:xfrm>
                <a:off x="7398928" y="3067008"/>
                <a:ext cx="4119644" cy="2371725"/>
                <a:chOff x="804781" y="1209675"/>
                <a:chExt cx="4119644" cy="2722162"/>
              </a:xfrm>
            </p:grpSpPr>
            <p:grpSp>
              <p:nvGrpSpPr>
                <p:cNvPr id="67" name="Group 66">
                  <a:extLst>
                    <a:ext uri="{FF2B5EF4-FFF2-40B4-BE49-F238E27FC236}">
                      <a16:creationId xmlns:a16="http://schemas.microsoft.com/office/drawing/2014/main" id="{9F5BBA9A-FBF5-456D-B6AD-C7ECABB67662}"/>
                    </a:ext>
                  </a:extLst>
                </p:cNvPr>
                <p:cNvGrpSpPr/>
                <p:nvPr/>
              </p:nvGrpSpPr>
              <p:grpSpPr>
                <a:xfrm>
                  <a:off x="804781" y="1372615"/>
                  <a:ext cx="3948192" cy="2559222"/>
                  <a:chOff x="7679528" y="3538923"/>
                  <a:chExt cx="3302797" cy="2602888"/>
                </a:xfrm>
              </p:grpSpPr>
              <p:grpSp>
                <p:nvGrpSpPr>
                  <p:cNvPr id="69" name="Group 68">
                    <a:extLst>
                      <a:ext uri="{FF2B5EF4-FFF2-40B4-BE49-F238E27FC236}">
                        <a16:creationId xmlns:a16="http://schemas.microsoft.com/office/drawing/2014/main" id="{22FFCBFF-7416-4EEC-958C-7E1F17AAE793}"/>
                      </a:ext>
                    </a:extLst>
                  </p:cNvPr>
                  <p:cNvGrpSpPr/>
                  <p:nvPr/>
                </p:nvGrpSpPr>
                <p:grpSpPr>
                  <a:xfrm>
                    <a:off x="7679528" y="5817585"/>
                    <a:ext cx="3302797" cy="324226"/>
                    <a:chOff x="7679528" y="5817585"/>
                    <a:chExt cx="3302797" cy="324226"/>
                  </a:xfrm>
                </p:grpSpPr>
                <p:cxnSp>
                  <p:nvCxnSpPr>
                    <p:cNvPr id="71" name="Straight Connector 70">
                      <a:extLst>
                        <a:ext uri="{FF2B5EF4-FFF2-40B4-BE49-F238E27FC236}">
                          <a16:creationId xmlns:a16="http://schemas.microsoft.com/office/drawing/2014/main" id="{37AA029A-B4A3-4DF9-A694-EBAA2FDB63B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F287ED75-C9D2-4F7A-99A7-63BFD027D66E}"/>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72" name="Rectangle 71">
                          <a:extLst>
                            <a:ext uri="{FF2B5EF4-FFF2-40B4-BE49-F238E27FC236}">
                              <a16:creationId xmlns:a16="http://schemas.microsoft.com/office/drawing/2014/main" id="{F287ED75-C9D2-4F7A-99A7-63BFD027D66E}"/>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70" name="Straight Connector 69">
                    <a:extLst>
                      <a:ext uri="{FF2B5EF4-FFF2-40B4-BE49-F238E27FC236}">
                        <a16:creationId xmlns:a16="http://schemas.microsoft.com/office/drawing/2014/main" id="{7ABFFFE2-379E-4C28-96C5-049B6433D31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8" name="Freeform: Shape 67">
                  <a:extLst>
                    <a:ext uri="{FF2B5EF4-FFF2-40B4-BE49-F238E27FC236}">
                      <a16:creationId xmlns:a16="http://schemas.microsoft.com/office/drawing/2014/main" id="{D386FFCF-D42D-440B-A176-7DDD9AC76A65}"/>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a:extLst>
                  <a:ext uri="{FF2B5EF4-FFF2-40B4-BE49-F238E27FC236}">
                    <a16:creationId xmlns:a16="http://schemas.microsoft.com/office/drawing/2014/main" id="{75A9D7C2-FE72-4AFA-A396-177AFAFE2423}"/>
                  </a:ext>
                </a:extLst>
              </p:cNvPr>
              <p:cNvSpPr/>
              <p:nvPr/>
            </p:nvSpPr>
            <p:spPr>
              <a:xfrm rot="19771533">
                <a:off x="8670295" y="4818002"/>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4" name="Rectangle 73">
                <a:extLst>
                  <a:ext uri="{FF2B5EF4-FFF2-40B4-BE49-F238E27FC236}">
                    <a16:creationId xmlns:a16="http://schemas.microsoft.com/office/drawing/2014/main" id="{0F9E4FEF-D437-49BE-8CF1-C515384E4AB5}"/>
                  </a:ext>
                </a:extLst>
              </p:cNvPr>
              <p:cNvSpPr/>
              <p:nvPr/>
            </p:nvSpPr>
            <p:spPr>
              <a:xfrm rot="19771533">
                <a:off x="10108570" y="4627593"/>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5" name="Rectangle 74">
                <a:extLst>
                  <a:ext uri="{FF2B5EF4-FFF2-40B4-BE49-F238E27FC236}">
                    <a16:creationId xmlns:a16="http://schemas.microsoft.com/office/drawing/2014/main" id="{E283244E-2884-4048-8040-28B412DCBE07}"/>
                  </a:ext>
                </a:extLst>
              </p:cNvPr>
              <p:cNvSpPr/>
              <p:nvPr/>
            </p:nvSpPr>
            <p:spPr>
              <a:xfrm rot="19771533">
                <a:off x="8201182" y="4280645"/>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6" name="Rectangle 75">
                <a:extLst>
                  <a:ext uri="{FF2B5EF4-FFF2-40B4-BE49-F238E27FC236}">
                    <a16:creationId xmlns:a16="http://schemas.microsoft.com/office/drawing/2014/main" id="{D22BCD0E-A77F-4AE5-9D10-14EFF855B5FC}"/>
                  </a:ext>
                </a:extLst>
              </p:cNvPr>
              <p:cNvSpPr/>
              <p:nvPr/>
            </p:nvSpPr>
            <p:spPr>
              <a:xfrm rot="19771533">
                <a:off x="10782458" y="3899737"/>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7" name="Rectangle 76">
                <a:extLst>
                  <a:ext uri="{FF2B5EF4-FFF2-40B4-BE49-F238E27FC236}">
                    <a16:creationId xmlns:a16="http://schemas.microsoft.com/office/drawing/2014/main" id="{9C6A5D5A-1FF6-4F8B-9794-56E0000D3378}"/>
                  </a:ext>
                </a:extLst>
              </p:cNvPr>
              <p:cNvSpPr/>
              <p:nvPr/>
            </p:nvSpPr>
            <p:spPr>
              <a:xfrm rot="19771533">
                <a:off x="7837330" y="3415619"/>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cxnSp>
            <p:nvCxnSpPr>
              <p:cNvPr id="4" name="Straight Arrow Connector 3">
                <a:extLst>
                  <a:ext uri="{FF2B5EF4-FFF2-40B4-BE49-F238E27FC236}">
                    <a16:creationId xmlns:a16="http://schemas.microsoft.com/office/drawing/2014/main" id="{EA9D522B-86F7-42BB-B680-BC8FB39515F6}"/>
                  </a:ext>
                </a:extLst>
              </p:cNvPr>
              <p:cNvCxnSpPr>
                <a:stCxn id="73" idx="0"/>
                <a:endCxn id="74" idx="2"/>
              </p:cNvCxnSpPr>
              <p:nvPr/>
            </p:nvCxnSpPr>
            <p:spPr>
              <a:xfrm flipV="1">
                <a:off x="8780013" y="4789221"/>
                <a:ext cx="1526327" cy="4077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66B324D-4DB7-4971-B98E-9885FEE53E1E}"/>
                  </a:ext>
                </a:extLst>
              </p:cNvPr>
              <p:cNvCxnSpPr>
                <a:cxnSpLocks/>
              </p:cNvCxnSpPr>
              <p:nvPr/>
            </p:nvCxnSpPr>
            <p:spPr>
              <a:xfrm flipV="1">
                <a:off x="8396915" y="4061365"/>
                <a:ext cx="2573788" cy="3060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2" name="Straight Arrow Connector 81">
            <a:extLst>
              <a:ext uri="{FF2B5EF4-FFF2-40B4-BE49-F238E27FC236}">
                <a16:creationId xmlns:a16="http://schemas.microsoft.com/office/drawing/2014/main" id="{4232331F-3B4C-4273-B520-551BE00360E2}"/>
              </a:ext>
            </a:extLst>
          </p:cNvPr>
          <p:cNvCxnSpPr>
            <a:cxnSpLocks/>
            <a:stCxn id="76" idx="2"/>
            <a:endCxn id="77" idx="2"/>
          </p:cNvCxnSpPr>
          <p:nvPr/>
        </p:nvCxnSpPr>
        <p:spPr>
          <a:xfrm flipH="1" flipV="1">
            <a:off x="8044625" y="3577247"/>
            <a:ext cx="2945128" cy="4841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6AD528A6-AD48-46BA-8814-E358F0C8DF0B}"/>
              </a:ext>
            </a:extLst>
          </p:cNvPr>
          <p:cNvSpPr/>
          <p:nvPr/>
        </p:nvSpPr>
        <p:spPr>
          <a:xfrm>
            <a:off x="8628457" y="4732972"/>
            <a:ext cx="353063" cy="286570"/>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8464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Rectified Linear Units (</a:t>
            </a:r>
            <a:r>
              <a:rPr lang="en-US" dirty="0" err="1"/>
              <a:t>ReLU</a:t>
            </a:r>
            <a:r>
              <a:rPr lang="en-US" dirty="0"/>
              <a:t>)</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a:spcBef>
                    <a:spcPts val="0"/>
                  </a:spcBef>
                  <a:spcAft>
                    <a:spcPts val="600"/>
                  </a:spcAft>
                </a:pPr>
                <a:r>
                  <a:rPr lang="en-US" dirty="0"/>
                  <a:t>The most used activation function in deep learning </a:t>
                </a:r>
              </a:p>
              <a:p>
                <a:r>
                  <a:rPr lang="en-US" dirty="0"/>
                  <a:t>Can be written as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B6577DE9-5F4B-414D-62FA-65860E1A8650}"/>
                  </a:ext>
                </a:extLst>
              </p:cNvPr>
              <p:cNvSpPr>
                <a:spLocks noGrp="1" noRot="1" noChangeAspect="1" noMove="1" noResize="1" noEditPoints="1" noAdjustHandles="1" noChangeArrowheads="1" noChangeShapeType="1" noTextEdit="1"/>
              </p:cNvSpPr>
              <p:nvPr>
                <p:ph idx="1"/>
              </p:nvPr>
            </p:nvSpPr>
            <p:spPr>
              <a:xfrm>
                <a:off x="838200" y="1194318"/>
                <a:ext cx="10515600" cy="4982645"/>
              </a:xfrm>
              <a:blipFill>
                <a:blip r:embed="rId2"/>
                <a:stretch>
                  <a:fillRect l="-1043" t="-2081"/>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48E886AA-D462-E6A7-DE57-523A2B622275}"/>
              </a:ext>
            </a:extLst>
          </p:cNvPr>
          <p:cNvGrpSpPr/>
          <p:nvPr/>
        </p:nvGrpSpPr>
        <p:grpSpPr>
          <a:xfrm>
            <a:off x="6264746" y="2587720"/>
            <a:ext cx="5557802" cy="3589243"/>
            <a:chOff x="6200090" y="2945485"/>
            <a:chExt cx="5557802" cy="3589243"/>
          </a:xfrm>
        </p:grpSpPr>
        <p:sp>
          <p:nvSpPr>
            <p:cNvPr id="5" name="TextBox 4">
              <a:extLst>
                <a:ext uri="{FF2B5EF4-FFF2-40B4-BE49-F238E27FC236}">
                  <a16:creationId xmlns:a16="http://schemas.microsoft.com/office/drawing/2014/main" id="{A0BF2682-602C-C637-DC0E-AE571F71FA39}"/>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D1FD2997-083E-A4E0-DFB7-3F1874209C32}"/>
                </a:ext>
              </a:extLst>
            </p:cNvPr>
            <p:cNvPicPr>
              <a:picLocks noChangeAspect="1"/>
            </p:cNvPicPr>
            <p:nvPr/>
          </p:nvPicPr>
          <p:blipFill>
            <a:blip r:embed="rId3"/>
            <a:stretch>
              <a:fillRect/>
            </a:stretch>
          </p:blipFill>
          <p:spPr>
            <a:xfrm>
              <a:off x="6246270" y="3169565"/>
              <a:ext cx="5476802" cy="2694606"/>
            </a:xfrm>
            <a:prstGeom prst="rect">
              <a:avLst/>
            </a:prstGeom>
          </p:spPr>
        </p:pic>
      </p:grpSp>
      <p:sp>
        <p:nvSpPr>
          <p:cNvPr id="8" name="TextBox 7">
            <a:extLst>
              <a:ext uri="{FF2B5EF4-FFF2-40B4-BE49-F238E27FC236}">
                <a16:creationId xmlns:a16="http://schemas.microsoft.com/office/drawing/2014/main" id="{CED05A6B-508F-3AAA-312D-7946ECB5C7DC}"/>
              </a:ext>
            </a:extLst>
          </p:cNvPr>
          <p:cNvSpPr txBox="1"/>
          <p:nvPr/>
        </p:nvSpPr>
        <p:spPr>
          <a:xfrm>
            <a:off x="919200" y="2449175"/>
            <a:ext cx="4957798" cy="1815882"/>
          </a:xfrm>
          <a:prstGeom prst="rect">
            <a:avLst/>
          </a:prstGeom>
          <a:noFill/>
        </p:spPr>
        <p:txBody>
          <a:bodyPr wrap="square" rtlCol="1">
            <a:spAutoFit/>
          </a:bodyPr>
          <a:lstStyle/>
          <a:p>
            <a:r>
              <a:rPr lang="en-US" sz="2800" dirty="0"/>
              <a:t>It's surprising that such a simple function can allow your model to account for </a:t>
            </a:r>
            <a:r>
              <a:rPr lang="en-US" sz="2800" dirty="0">
                <a:solidFill>
                  <a:srgbClr val="0070C0"/>
                </a:solidFill>
              </a:rPr>
              <a:t>non-linearities</a:t>
            </a:r>
            <a:r>
              <a:rPr lang="en-US" sz="2800" dirty="0"/>
              <a:t> and </a:t>
            </a:r>
            <a:r>
              <a:rPr lang="en-US" sz="2800" dirty="0">
                <a:solidFill>
                  <a:srgbClr val="0070C0"/>
                </a:solidFill>
              </a:rPr>
              <a:t>interactions</a:t>
            </a:r>
            <a:r>
              <a:rPr lang="en-US" sz="2800" dirty="0"/>
              <a:t> so well.</a:t>
            </a:r>
            <a:endParaRPr lang="he-IL" sz="2800" dirty="0"/>
          </a:p>
        </p:txBody>
      </p:sp>
    </p:spTree>
    <p:extLst>
      <p:ext uri="{BB962C8B-B14F-4D97-AF65-F5344CB8AC3E}">
        <p14:creationId xmlns:p14="http://schemas.microsoft.com/office/powerpoint/2010/main" val="4790605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 effects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800"/>
              </a:spcAft>
              <a:buNone/>
            </a:pPr>
            <a:r>
              <a:rPr lang="en-US" b="1" i="1" dirty="0"/>
              <a:t>Interaction effects</a:t>
            </a:r>
            <a:r>
              <a:rPr lang="en-US" dirty="0"/>
              <a:t> – when one variable </a:t>
            </a:r>
            <a:r>
              <a:rPr lang="en-US" dirty="0">
                <a:solidFill>
                  <a:srgbClr val="0070C0"/>
                </a:solidFill>
              </a:rPr>
              <a:t>A</a:t>
            </a:r>
            <a:r>
              <a:rPr lang="en-US" dirty="0"/>
              <a:t> affects a prediction differently depending on the value of </a:t>
            </a:r>
            <a:r>
              <a:rPr lang="en-US" dirty="0">
                <a:solidFill>
                  <a:srgbClr val="0070C0"/>
                </a:solidFill>
              </a:rPr>
              <a:t>B.</a:t>
            </a:r>
          </a:p>
          <a:p>
            <a:pPr marL="0" indent="0">
              <a:spcBef>
                <a:spcPts val="0"/>
              </a:spcBef>
              <a:spcAft>
                <a:spcPts val="600"/>
              </a:spcAft>
              <a:buNone/>
            </a:pPr>
            <a:r>
              <a:rPr lang="en-US" u="sng" dirty="0"/>
              <a:t>For example</a:t>
            </a:r>
          </a:p>
          <a:p>
            <a:pPr marL="0" indent="0">
              <a:spcBef>
                <a:spcPts val="0"/>
              </a:spcBef>
              <a:spcAft>
                <a:spcPts val="600"/>
              </a:spcAft>
              <a:buNone/>
            </a:pPr>
            <a:r>
              <a:rPr lang="en-US" dirty="0">
                <a:solidFill>
                  <a:srgbClr val="0070C0"/>
                </a:solidFill>
              </a:rPr>
              <a:t>A</a:t>
            </a:r>
            <a:r>
              <a:rPr lang="en-US" dirty="0"/>
              <a:t> – variable represent body weights</a:t>
            </a:r>
          </a:p>
          <a:p>
            <a:pPr marL="0" indent="0">
              <a:spcBef>
                <a:spcPts val="0"/>
              </a:spcBef>
              <a:spcAft>
                <a:spcPts val="1800"/>
              </a:spcAft>
              <a:buNone/>
            </a:pPr>
            <a:r>
              <a:rPr lang="en-US" dirty="0">
                <a:solidFill>
                  <a:srgbClr val="0077C8"/>
                </a:solidFill>
              </a:rPr>
              <a:t>B</a:t>
            </a:r>
            <a:r>
              <a:rPr lang="en-US" dirty="0"/>
              <a:t> – variable represent individual's height</a:t>
            </a:r>
          </a:p>
          <a:p>
            <a:pPr marL="0" indent="0">
              <a:spcBef>
                <a:spcPts val="0"/>
              </a:spcBef>
              <a:spcAft>
                <a:spcPts val="600"/>
              </a:spcAft>
              <a:buNone/>
            </a:pPr>
            <a:r>
              <a:rPr lang="en-US" dirty="0"/>
              <a:t>Variable </a:t>
            </a:r>
            <a:r>
              <a:rPr lang="en-US" dirty="0">
                <a:solidFill>
                  <a:srgbClr val="0070C0"/>
                </a:solidFill>
              </a:rPr>
              <a:t>B</a:t>
            </a:r>
            <a:r>
              <a:rPr lang="en-US" dirty="0"/>
              <a:t> effect (individual's height) variable </a:t>
            </a:r>
            <a:r>
              <a:rPr lang="en-US" dirty="0">
                <a:solidFill>
                  <a:srgbClr val="0070C0"/>
                </a:solidFill>
              </a:rPr>
              <a:t>A</a:t>
            </a:r>
            <a:r>
              <a:rPr lang="en-US" dirty="0"/>
              <a:t> (body weight) </a:t>
            </a:r>
          </a:p>
          <a:p>
            <a:pPr marL="0" indent="0">
              <a:spcBef>
                <a:spcPts val="0"/>
              </a:spcBef>
              <a:spcAft>
                <a:spcPts val="600"/>
              </a:spcAft>
              <a:buNone/>
            </a:pPr>
            <a:endParaRPr lang="en-US" dirty="0"/>
          </a:p>
        </p:txBody>
      </p:sp>
      <p:sp>
        <p:nvSpPr>
          <p:cNvPr id="7" name="Rectangle: Rounded Corners 6">
            <a:extLst>
              <a:ext uri="{FF2B5EF4-FFF2-40B4-BE49-F238E27FC236}">
                <a16:creationId xmlns:a16="http://schemas.microsoft.com/office/drawing/2014/main" id="{08224AE2-6E4E-C20A-F543-5A1889875870}"/>
              </a:ext>
            </a:extLst>
          </p:cNvPr>
          <p:cNvSpPr/>
          <p:nvPr/>
        </p:nvSpPr>
        <p:spPr>
          <a:xfrm>
            <a:off x="838200" y="4701309"/>
            <a:ext cx="9626600" cy="45258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800" dirty="0">
                <a:solidFill>
                  <a:schemeClr val="tx1"/>
                </a:solidFill>
              </a:rPr>
              <a:t>we would say that weight and height have an </a:t>
            </a:r>
            <a:r>
              <a:rPr lang="en-US" sz="2800" dirty="0">
                <a:solidFill>
                  <a:srgbClr val="0070C0"/>
                </a:solidFill>
              </a:rPr>
              <a:t>interaction effect</a:t>
            </a:r>
            <a:r>
              <a:rPr lang="en-US" sz="2800" dirty="0">
                <a:solidFill>
                  <a:schemeClr val="tx1"/>
                </a:solidFill>
              </a:rPr>
              <a:t>.</a:t>
            </a:r>
          </a:p>
        </p:txBody>
      </p:sp>
    </p:spTree>
    <p:extLst>
      <p:ext uri="{BB962C8B-B14F-4D97-AF65-F5344CB8AC3E}">
        <p14:creationId xmlns:p14="http://schemas.microsoft.com/office/powerpoint/2010/main" val="9217057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200"/>
              </a:spcAft>
              <a:buNone/>
            </a:pPr>
            <a:r>
              <a:rPr lang="en-US" b="1" i="1" dirty="0"/>
              <a:t>Non-linearity</a:t>
            </a:r>
            <a:r>
              <a:rPr lang="en-US" dirty="0"/>
              <a:t> – </a:t>
            </a:r>
            <a:r>
              <a:rPr lang="en-US" b="0" i="0" dirty="0">
                <a:effectLst/>
                <a:latin typeface="Inter"/>
              </a:rPr>
              <a:t>A function is non-linear if the slope isn't constant</a:t>
            </a:r>
            <a:r>
              <a:rPr lang="en-US" dirty="0">
                <a:solidFill>
                  <a:srgbClr val="0070C0"/>
                </a:solidFill>
              </a:rPr>
              <a:t>.</a:t>
            </a:r>
          </a:p>
          <a:p>
            <a:pPr marL="0" indent="0">
              <a:spcBef>
                <a:spcPts val="0"/>
              </a:spcBef>
              <a:spcAft>
                <a:spcPts val="1200"/>
              </a:spcAft>
              <a:buNone/>
            </a:pPr>
            <a:r>
              <a:rPr lang="en-US" b="0" i="0" dirty="0">
                <a:effectLst/>
                <a:latin typeface="Inter"/>
              </a:rPr>
              <a:t>This just means that if I graph a variable on the horizontal axis, and a predictions on the vertical axis, it isn't a straight line</a:t>
            </a:r>
            <a:endParaRPr lang="en-US" dirty="0">
              <a:solidFill>
                <a:srgbClr val="0070C0"/>
              </a:solidFill>
            </a:endParaRPr>
          </a:p>
          <a:p>
            <a:pPr marL="0" indent="0">
              <a:spcBef>
                <a:spcPts val="0"/>
              </a:spcBef>
              <a:spcAft>
                <a:spcPts val="600"/>
              </a:spcAft>
              <a:buNone/>
            </a:pPr>
            <a:endParaRPr lang="en-US" dirty="0"/>
          </a:p>
        </p:txBody>
      </p:sp>
      <p:pic>
        <p:nvPicPr>
          <p:cNvPr id="2050" name="Picture 2" descr="Linear vs Non Linear Learning – Thrive Anyway">
            <a:extLst>
              <a:ext uri="{FF2B5EF4-FFF2-40B4-BE49-F238E27FC236}">
                <a16:creationId xmlns:a16="http://schemas.microsoft.com/office/drawing/2014/main" id="{2CAFDD35-A054-E423-2926-47A8944F0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86503"/>
            <a:ext cx="6551468" cy="299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5203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Interactions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600"/>
              </a:spcAft>
              <a:buNone/>
            </a:pPr>
            <a:r>
              <a:rPr lang="en-US" b="0" i="0" dirty="0">
                <a:solidFill>
                  <a:srgbClr val="000000"/>
                </a:solidFill>
                <a:effectLst/>
                <a:latin typeface="Inter"/>
              </a:rPr>
              <a:t>How </a:t>
            </a:r>
            <a:r>
              <a:rPr lang="en-US" b="0" i="0" dirty="0" err="1">
                <a:solidFill>
                  <a:srgbClr val="000000"/>
                </a:solidFill>
                <a:effectLst/>
                <a:latin typeface="Inter"/>
              </a:rPr>
              <a:t>ReLU</a:t>
            </a:r>
            <a:r>
              <a:rPr lang="en-US" b="0" i="0" dirty="0">
                <a:solidFill>
                  <a:srgbClr val="000000"/>
                </a:solidFill>
                <a:effectLst/>
                <a:latin typeface="Inter"/>
              </a:rPr>
              <a:t> captures </a:t>
            </a:r>
            <a:r>
              <a:rPr lang="en-US" b="0" i="1" dirty="0">
                <a:solidFill>
                  <a:srgbClr val="000000"/>
                </a:solidFill>
                <a:effectLst/>
                <a:latin typeface="Inter"/>
              </a:rPr>
              <a:t>Interactions</a:t>
            </a:r>
            <a:r>
              <a:rPr lang="en-US" b="0" i="0" dirty="0">
                <a:solidFill>
                  <a:srgbClr val="000000"/>
                </a:solidFill>
                <a:effectLst/>
                <a:latin typeface="Inter"/>
              </a:rPr>
              <a:t> and </a:t>
            </a:r>
            <a:r>
              <a:rPr lang="en-US" b="0" i="1" dirty="0">
                <a:solidFill>
                  <a:srgbClr val="000000"/>
                </a:solidFill>
                <a:effectLst/>
                <a:latin typeface="Inter"/>
              </a:rPr>
              <a:t>Non-Linearities</a:t>
            </a:r>
            <a:r>
              <a:rPr lang="en-US" b="0" i="0" dirty="0">
                <a:solidFill>
                  <a:srgbClr val="000000"/>
                </a:solidFill>
                <a:effectLst/>
                <a:latin typeface="Inter"/>
              </a:rPr>
              <a:t>?</a:t>
            </a: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37751" y="2078560"/>
            <a:ext cx="3929813" cy="1350440"/>
            <a:chOff x="937751" y="1787631"/>
            <a:chExt cx="3929813"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F(A,B)</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038764" y="2043740"/>
                  <a:ext cx="1828800" cy="415498"/>
                </a:xfrm>
                <a:prstGeom prst="rect">
                  <a:avLst/>
                </a:prstGeom>
                <a:noFill/>
              </p:spPr>
              <p:txBody>
                <a:bodyPr wrap="square"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𝐵</m:t>
                            </m:r>
                          </m:e>
                        </m:d>
                        <m:r>
                          <a:rPr lang="en-US" sz="1600" i="1">
                            <a:latin typeface="Cambria Math" panose="02040503050406030204" pitchFamily="18" charset="0"/>
                          </a:rPr>
                          <m:t>=</m:t>
                        </m:r>
                        <m:r>
                          <a:rPr lang="en-US" sz="1600" i="1">
                            <a:latin typeface="Cambria Math" panose="02040503050406030204" pitchFamily="18" charset="0"/>
                          </a:rPr>
                          <m:t>2</m:t>
                        </m:r>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3</m:t>
                        </m:r>
                        <m:r>
                          <a:rPr lang="en-US" sz="1600" i="1">
                            <a:latin typeface="Cambria Math" panose="02040503050406030204" pitchFamily="18" charset="0"/>
                          </a:rPr>
                          <m:t>𝐵</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038764" y="2043740"/>
                  <a:ext cx="1828800" cy="415498"/>
                </a:xfrm>
                <a:prstGeom prst="rect">
                  <a:avLst/>
                </a:prstGeom>
                <a:blipFill>
                  <a:blip r:embed="rId2"/>
                  <a:stretch>
                    <a:fillRect/>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A</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𝐵</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19806" y="2436285"/>
              <a:ext cx="1746158"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4005657"/>
            <a:ext cx="10081231" cy="950323"/>
            <a:chOff x="838200" y="4005657"/>
            <a:chExt cx="10081231" cy="950323"/>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4005657"/>
              <a:ext cx="6096000" cy="369332"/>
            </a:xfrm>
            <a:prstGeom prst="rect">
              <a:avLst/>
            </a:prstGeom>
            <a:noFill/>
          </p:spPr>
          <p:txBody>
            <a:bodyPr wrap="square">
              <a:spAutoFit/>
            </a:bodyPr>
            <a:lstStyle/>
            <a:p>
              <a:r>
                <a:rPr lang="en-US" b="0" i="0" dirty="0">
                  <a:effectLst/>
                  <a:latin typeface="Inter"/>
                </a:rPr>
                <a:t>If A=1 and B=1</a:t>
              </a:r>
              <a:r>
                <a:rPr lang="en-US" dirty="0">
                  <a:latin typeface="Inter"/>
                </a:rPr>
                <a:t> =&gt; if A increases the f(A,B) increase too</a:t>
              </a:r>
              <a:endParaRPr lang="he-IL" dirty="0"/>
            </a:p>
          </p:txBody>
        </p:sp>
        <p:sp>
          <p:nvSpPr>
            <p:cNvPr id="48" name="TextBox 47">
              <a:extLst>
                <a:ext uri="{FF2B5EF4-FFF2-40B4-BE49-F238E27FC236}">
                  <a16:creationId xmlns:a16="http://schemas.microsoft.com/office/drawing/2014/main" id="{F9B4E99A-A605-DE40-6624-C790C4BD6D22}"/>
                </a:ext>
              </a:extLst>
            </p:cNvPr>
            <p:cNvSpPr txBox="1"/>
            <p:nvPr/>
          </p:nvSpPr>
          <p:spPr>
            <a:xfrm>
              <a:off x="856672" y="4500047"/>
              <a:ext cx="6691485" cy="369332"/>
            </a:xfrm>
            <a:prstGeom prst="rect">
              <a:avLst/>
            </a:prstGeom>
            <a:noFill/>
          </p:spPr>
          <p:txBody>
            <a:bodyPr wrap="square">
              <a:spAutoFit/>
            </a:bodyPr>
            <a:lstStyle/>
            <a:p>
              <a:r>
                <a:rPr lang="en-US" b="0" i="0" dirty="0">
                  <a:effectLst/>
                  <a:latin typeface="Inter"/>
                </a:rPr>
                <a:t>If A=1 and B=-100</a:t>
              </a:r>
              <a:r>
                <a:rPr lang="en-US" dirty="0">
                  <a:latin typeface="Inter"/>
                </a:rPr>
                <a:t> =&gt; if A increases </a:t>
              </a:r>
              <a:r>
                <a:rPr lang="en-US" b="0" i="0" dirty="0">
                  <a:effectLst/>
                  <a:latin typeface="Inter"/>
                </a:rPr>
                <a:t>moderately </a:t>
              </a:r>
              <a:r>
                <a:rPr lang="en-US" dirty="0">
                  <a:latin typeface="Inter"/>
                </a:rPr>
                <a:t>the f(A,B) remain 0</a:t>
              </a:r>
              <a:endParaRPr lang="he-IL" dirty="0"/>
            </a:p>
          </p:txBody>
        </p:sp>
        <p:sp>
          <p:nvSpPr>
            <p:cNvPr id="49" name="Right Brace 48">
              <a:extLst>
                <a:ext uri="{FF2B5EF4-FFF2-40B4-BE49-F238E27FC236}">
                  <a16:creationId xmlns:a16="http://schemas.microsoft.com/office/drawing/2014/main" id="{03E825BA-B07C-F5D4-EC95-353E5D5DF7E1}"/>
                </a:ext>
              </a:extLst>
            </p:cNvPr>
            <p:cNvSpPr/>
            <p:nvPr/>
          </p:nvSpPr>
          <p:spPr>
            <a:xfrm>
              <a:off x="7224885" y="4066653"/>
              <a:ext cx="323272" cy="85814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0" name="TextBox 49">
              <a:extLst>
                <a:ext uri="{FF2B5EF4-FFF2-40B4-BE49-F238E27FC236}">
                  <a16:creationId xmlns:a16="http://schemas.microsoft.com/office/drawing/2014/main" id="{3E19F210-F744-6B74-9DD2-F7D0A77A8C84}"/>
                </a:ext>
              </a:extLst>
            </p:cNvPr>
            <p:cNvSpPr txBox="1"/>
            <p:nvPr/>
          </p:nvSpPr>
          <p:spPr>
            <a:xfrm>
              <a:off x="7666180" y="4032650"/>
              <a:ext cx="3253251" cy="923330"/>
            </a:xfrm>
            <a:prstGeom prst="rect">
              <a:avLst/>
            </a:prstGeom>
            <a:noFill/>
          </p:spPr>
          <p:txBody>
            <a:bodyPr wrap="square">
              <a:spAutoFit/>
            </a:bodyPr>
            <a:lstStyle/>
            <a:p>
              <a:r>
                <a:rPr lang="en-US" b="0" i="0" dirty="0">
                  <a:effectLst/>
                  <a:latin typeface="Inter"/>
                </a:rPr>
                <a:t>So, A might increase our output, or it might not. It just depends what the value of B is</a:t>
              </a:r>
              <a:endParaRPr lang="he-IL" dirty="0"/>
            </a:p>
          </p:txBody>
        </p:sp>
      </p:grpSp>
    </p:spTree>
    <p:extLst>
      <p:ext uri="{BB962C8B-B14F-4D97-AF65-F5344CB8AC3E}">
        <p14:creationId xmlns:p14="http://schemas.microsoft.com/office/powerpoint/2010/main" val="40387670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r>
              <a:rPr lang="en-US" b="0" i="0" dirty="0">
                <a:effectLst/>
                <a:latin typeface="Inter"/>
              </a:rPr>
              <a:t>A function is non-linear if the slope (derivative) isn't constant</a:t>
            </a: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48010" y="3801779"/>
            <a:ext cx="3525671" cy="1350440"/>
            <a:chOff x="937751" y="1787631"/>
            <a:chExt cx="3525671"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106700" y="2098224"/>
                  <a:ext cx="1356722" cy="323165"/>
                </a:xfrm>
                <a:prstGeom prst="rect">
                  <a:avLst/>
                </a:prstGeom>
                <a:noFill/>
              </p:spPr>
              <p:txBody>
                <a:bodyPr wrap="square" lIns="0" tIns="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smtClean="0">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b="0" i="1" smtClean="0">
                            <a:latin typeface="Cambria Math" panose="02040503050406030204" pitchFamily="18" charset="0"/>
                          </a:rPr>
                          <m:t>7</m:t>
                        </m:r>
                        <m:r>
                          <a:rPr lang="en-US" sz="1600" b="0" i="1" smtClean="0">
                            <a:latin typeface="Cambria Math" panose="02040503050406030204" pitchFamily="18" charset="0"/>
                          </a:rPr>
                          <m:t>+</m:t>
                        </m:r>
                        <m:r>
                          <a:rPr lang="en-US" sz="1600" b="0" i="1" smtClean="0">
                            <a:latin typeface="Cambria Math" panose="02040503050406030204" pitchFamily="18" charset="0"/>
                          </a:rPr>
                          <m:t>𝐴</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106700" y="2098224"/>
                  <a:ext cx="1356722" cy="323165"/>
                </a:xfrm>
                <a:prstGeom prst="rect">
                  <a:avLst/>
                </a:prstGeom>
                <a:blipFill>
                  <a:blip r:embed="rId2"/>
                  <a:stretch>
                    <a:fillRect l="-6726"/>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1</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24038" y="2436285"/>
              <a:ext cx="1257410"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1840069"/>
            <a:ext cx="10182836" cy="908693"/>
            <a:chOff x="838200" y="1840071"/>
            <a:chExt cx="10182836" cy="646331"/>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1868342"/>
              <a:ext cx="3567545" cy="369332"/>
            </a:xfrm>
            <a:prstGeom prst="rect">
              <a:avLst/>
            </a:prstGeom>
            <a:noFill/>
          </p:spPr>
          <p:txBody>
            <a:bodyPr wrap="square">
              <a:spAutoFit/>
            </a:bodyPr>
            <a:lstStyle/>
            <a:p>
              <a:r>
                <a:rPr lang="en-US" b="0" i="0" dirty="0">
                  <a:effectLst/>
                  <a:latin typeface="Inter"/>
                </a:rPr>
                <a:t>If </a:t>
              </a:r>
              <a:r>
                <a:rPr lang="en-US" dirty="0">
                  <a:latin typeface="Inter"/>
                </a:rPr>
                <a:t>f(A,B) &lt; 0 the slop (derivative) is 0</a:t>
              </a:r>
              <a:endParaRPr lang="he-IL" dirty="0"/>
            </a:p>
          </p:txBody>
        </p:sp>
        <p:sp>
          <p:nvSpPr>
            <p:cNvPr id="50" name="TextBox 49">
              <a:extLst>
                <a:ext uri="{FF2B5EF4-FFF2-40B4-BE49-F238E27FC236}">
                  <a16:creationId xmlns:a16="http://schemas.microsoft.com/office/drawing/2014/main" id="{3E19F210-F744-6B74-9DD2-F7D0A77A8C84}"/>
                </a:ext>
              </a:extLst>
            </p:cNvPr>
            <p:cNvSpPr txBox="1"/>
            <p:nvPr/>
          </p:nvSpPr>
          <p:spPr>
            <a:xfrm>
              <a:off x="7767785" y="1840071"/>
              <a:ext cx="3253251" cy="646331"/>
            </a:xfrm>
            <a:prstGeom prst="rect">
              <a:avLst/>
            </a:prstGeom>
            <a:noFill/>
          </p:spPr>
          <p:txBody>
            <a:bodyPr wrap="square">
              <a:spAutoFit/>
            </a:bodyPr>
            <a:lstStyle/>
            <a:p>
              <a:r>
                <a:rPr lang="en-US" b="0" i="0" dirty="0">
                  <a:solidFill>
                    <a:srgbClr val="C00000"/>
                  </a:solidFill>
                  <a:effectLst/>
                  <a:latin typeface="Inter"/>
                </a:rPr>
                <a:t>Note</a:t>
              </a:r>
              <a:r>
                <a:rPr lang="en-US" b="0" i="0" dirty="0">
                  <a:effectLst/>
                  <a:latin typeface="Inter"/>
                </a:rPr>
                <a:t>: for f(A,B) = 0 the slop defined as 1</a:t>
              </a:r>
              <a:endParaRPr lang="he-IL" dirty="0"/>
            </a:p>
          </p:txBody>
        </p:sp>
      </p:grpSp>
      <p:sp>
        <p:nvSpPr>
          <p:cNvPr id="4" name="TextBox 3">
            <a:extLst>
              <a:ext uri="{FF2B5EF4-FFF2-40B4-BE49-F238E27FC236}">
                <a16:creationId xmlns:a16="http://schemas.microsoft.com/office/drawing/2014/main" id="{7CA4CB9F-3091-F586-06DA-44B130DB3FC8}"/>
              </a:ext>
            </a:extLst>
          </p:cNvPr>
          <p:cNvSpPr txBox="1"/>
          <p:nvPr/>
        </p:nvSpPr>
        <p:spPr>
          <a:xfrm>
            <a:off x="856672" y="2301736"/>
            <a:ext cx="3567545" cy="369332"/>
          </a:xfrm>
          <a:prstGeom prst="rect">
            <a:avLst/>
          </a:prstGeom>
          <a:noFill/>
        </p:spPr>
        <p:txBody>
          <a:bodyPr wrap="square">
            <a:spAutoFit/>
          </a:bodyPr>
          <a:lstStyle/>
          <a:p>
            <a:r>
              <a:rPr lang="en-US" b="0" i="0" dirty="0">
                <a:effectLst/>
                <a:latin typeface="Inter"/>
              </a:rPr>
              <a:t>If </a:t>
            </a:r>
            <a:r>
              <a:rPr lang="en-US" dirty="0">
                <a:latin typeface="Inter"/>
              </a:rPr>
              <a:t>f(A,B) &gt; 0 the slop (derivative) is 1</a:t>
            </a:r>
            <a:endParaRPr lang="he-IL" dirty="0"/>
          </a:p>
        </p:txBody>
      </p:sp>
      <p:sp>
        <p:nvSpPr>
          <p:cNvPr id="5" name="TextBox 4">
            <a:extLst>
              <a:ext uri="{FF2B5EF4-FFF2-40B4-BE49-F238E27FC236}">
                <a16:creationId xmlns:a16="http://schemas.microsoft.com/office/drawing/2014/main" id="{00F42535-3975-D778-2BF0-A52AB4B8A21E}"/>
              </a:ext>
            </a:extLst>
          </p:cNvPr>
          <p:cNvSpPr txBox="1"/>
          <p:nvPr/>
        </p:nvSpPr>
        <p:spPr>
          <a:xfrm>
            <a:off x="856672" y="2919796"/>
            <a:ext cx="6255328" cy="646331"/>
          </a:xfrm>
          <a:prstGeom prst="rect">
            <a:avLst/>
          </a:prstGeom>
          <a:noFill/>
        </p:spPr>
        <p:txBody>
          <a:bodyPr wrap="square">
            <a:spAutoFit/>
          </a:bodyPr>
          <a:lstStyle/>
          <a:p>
            <a:r>
              <a:rPr lang="en-US" b="0" i="0" dirty="0">
                <a:effectLst/>
                <a:latin typeface="Inter"/>
              </a:rPr>
              <a:t>That's a very limited type of non-linearity  allow us to create many different types of non-linearities.</a:t>
            </a:r>
            <a:endParaRPr lang="he-IL"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1A2944-FF6D-921E-AEED-AD4938EA31FF}"/>
                  </a:ext>
                </a:extLst>
              </p:cNvPr>
              <p:cNvSpPr/>
              <p:nvPr/>
            </p:nvSpPr>
            <p:spPr>
              <a:xfrm>
                <a:off x="1478168" y="3814855"/>
                <a:ext cx="898446" cy="359517"/>
              </a:xfrm>
              <a:prstGeom prst="rect">
                <a:avLst/>
              </a:prstGeom>
              <a:noFill/>
            </p:spPr>
            <p:txBody>
              <a:bodyPr wrap="square" lIns="36000" tIns="3600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𝐵𝑖𝑎𝑠</m:t>
                      </m:r>
                      <m:r>
                        <a:rPr lang="en-US" sz="1600" b="0" i="1" smtClean="0">
                          <a:latin typeface="Cambria Math" panose="02040503050406030204" pitchFamily="18" charset="0"/>
                        </a:rPr>
                        <m:t>=</m:t>
                      </m:r>
                      <m:r>
                        <a:rPr lang="en-US" sz="1600" b="0" i="1" smtClean="0">
                          <a:latin typeface="Cambria Math" panose="02040503050406030204" pitchFamily="18" charset="0"/>
                        </a:rPr>
                        <m:t>7</m:t>
                      </m:r>
                    </m:oMath>
                  </m:oMathPara>
                </a14:m>
                <a:endParaRPr lang="en-US" sz="1600" dirty="0"/>
              </a:p>
            </p:txBody>
          </p:sp>
        </mc:Choice>
        <mc:Fallback xmlns="">
          <p:sp>
            <p:nvSpPr>
              <p:cNvPr id="6" name="Rectangle 5">
                <a:extLst>
                  <a:ext uri="{FF2B5EF4-FFF2-40B4-BE49-F238E27FC236}">
                    <a16:creationId xmlns:a16="http://schemas.microsoft.com/office/drawing/2014/main" id="{391A2944-FF6D-921E-AEED-AD4938EA31FF}"/>
                  </a:ext>
                </a:extLst>
              </p:cNvPr>
              <p:cNvSpPr>
                <a:spLocks noRot="1" noChangeAspect="1" noMove="1" noResize="1" noEditPoints="1" noAdjustHandles="1" noChangeArrowheads="1" noChangeShapeType="1" noTextEdit="1"/>
              </p:cNvSpPr>
              <p:nvPr/>
            </p:nvSpPr>
            <p:spPr>
              <a:xfrm>
                <a:off x="1478168" y="3814855"/>
                <a:ext cx="898446" cy="359517"/>
              </a:xfrm>
              <a:prstGeom prst="rect">
                <a:avLst/>
              </a:prstGeom>
              <a:blipFill>
                <a:blip r:embed="rId4"/>
                <a:stretch>
                  <a:fillRect l="-337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9FB6D0-91D0-8E4E-2D02-FA466F0579B7}"/>
                  </a:ext>
                </a:extLst>
              </p:cNvPr>
              <p:cNvSpPr txBox="1"/>
              <p:nvPr/>
            </p:nvSpPr>
            <p:spPr>
              <a:xfrm>
                <a:off x="4835868" y="4041087"/>
                <a:ext cx="2143584" cy="800219"/>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dirty="0" smtClean="0">
                          <a:latin typeface="Cambria Math" panose="02040503050406030204" pitchFamily="18" charset="0"/>
                        </a:rPr>
                        <m:t>&lt;−</m:t>
                      </m:r>
                      <m:r>
                        <a:rPr lang="en-US" dirty="0" smtClean="0">
                          <a:latin typeface="Cambria Math" panose="02040503050406030204" pitchFamily="18" charset="0"/>
                        </a:rPr>
                        <m:t>7</m:t>
                      </m:r>
                      <m:r>
                        <a:rPr lang="en-US" dirty="0" smtClean="0">
                          <a:latin typeface="Cambria Math" panose="02040503050406030204" pitchFamily="18" charset="0"/>
                        </a:rPr>
                        <m:t>⇒</m:t>
                      </m:r>
                      <m:r>
                        <m:rPr>
                          <m:sty m:val="p"/>
                        </m:rPr>
                        <a:rPr lang="en-US" dirty="0" smtClean="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dirty="0">
                          <a:latin typeface="Cambria Math" panose="02040503050406030204" pitchFamily="18" charset="0"/>
                        </a:rPr>
                        <m:t>0</m:t>
                      </m:r>
                    </m:oMath>
                  </m:oMathPara>
                </a14:m>
                <a:endParaRPr lang="en-US" dirty="0">
                  <a:latin typeface="Inter"/>
                </a:endParaRPr>
              </a:p>
              <a:p>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b="0" i="0" dirty="0" smtClean="0">
                          <a:latin typeface="Cambria Math" panose="02040503050406030204" pitchFamily="18" charset="0"/>
                        </a:rPr>
                        <m:t>&gt;</m:t>
                      </m:r>
                      <m:r>
                        <a:rPr lang="en-US" dirty="0">
                          <a:latin typeface="Cambria Math" panose="02040503050406030204" pitchFamily="18" charset="0"/>
                        </a:rPr>
                        <m:t>−</m:t>
                      </m:r>
                      <m:r>
                        <a:rPr lang="en-US" dirty="0">
                          <a:latin typeface="Cambria Math" panose="02040503050406030204" pitchFamily="18" charset="0"/>
                        </a:rPr>
                        <m:t>7</m:t>
                      </m:r>
                      <m:r>
                        <a:rPr lang="en-US" dirty="0">
                          <a:latin typeface="Cambria Math" panose="02040503050406030204" pitchFamily="18" charset="0"/>
                        </a:rPr>
                        <m:t>⇒</m:t>
                      </m:r>
                      <m:r>
                        <m:rPr>
                          <m:sty m:val="p"/>
                        </m:rPr>
                        <a:rPr lang="en-US" dirty="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b="0" i="0" dirty="0" smtClean="0">
                          <a:latin typeface="Cambria Math" panose="02040503050406030204" pitchFamily="18" charset="0"/>
                        </a:rPr>
                        <m:t>1</m:t>
                      </m:r>
                    </m:oMath>
                  </m:oMathPara>
                </a14:m>
                <a:endParaRPr lang="he-IL" dirty="0">
                  <a:latin typeface="Inter"/>
                </a:endParaRPr>
              </a:p>
            </p:txBody>
          </p:sp>
        </mc:Choice>
        <mc:Fallback xmlns="">
          <p:sp>
            <p:nvSpPr>
              <p:cNvPr id="7" name="TextBox 6">
                <a:extLst>
                  <a:ext uri="{FF2B5EF4-FFF2-40B4-BE49-F238E27FC236}">
                    <a16:creationId xmlns:a16="http://schemas.microsoft.com/office/drawing/2014/main" id="{809FB6D0-91D0-8E4E-2D02-FA466F0579B7}"/>
                  </a:ext>
                </a:extLst>
              </p:cNvPr>
              <p:cNvSpPr txBox="1">
                <a:spLocks noRot="1" noChangeAspect="1" noMove="1" noResize="1" noEditPoints="1" noAdjustHandles="1" noChangeArrowheads="1" noChangeShapeType="1" noTextEdit="1"/>
              </p:cNvSpPr>
              <p:nvPr/>
            </p:nvSpPr>
            <p:spPr>
              <a:xfrm>
                <a:off x="4835868" y="4041087"/>
                <a:ext cx="2143584" cy="800219"/>
              </a:xfrm>
              <a:prstGeom prst="rect">
                <a:avLst/>
              </a:prstGeom>
              <a:blipFill>
                <a:blip r:embed="rId5"/>
                <a:stretch>
                  <a:fillRect/>
                </a:stretch>
              </a:blipFill>
            </p:spPr>
            <p:txBody>
              <a:bodyPr/>
              <a:lstStyle/>
              <a:p>
                <a:r>
                  <a:rPr lang="he-IL">
                    <a:noFill/>
                  </a:rPr>
                  <a:t> </a:t>
                </a:r>
              </a:p>
            </p:txBody>
          </p:sp>
        </mc:Fallback>
      </mc:AlternateContent>
      <p:sp>
        <p:nvSpPr>
          <p:cNvPr id="12" name="TextBox 11">
            <a:extLst>
              <a:ext uri="{FF2B5EF4-FFF2-40B4-BE49-F238E27FC236}">
                <a16:creationId xmlns:a16="http://schemas.microsoft.com/office/drawing/2014/main" id="{B8BD4B01-C66A-B939-41F6-79A74935268E}"/>
              </a:ext>
            </a:extLst>
          </p:cNvPr>
          <p:cNvSpPr txBox="1"/>
          <p:nvPr/>
        </p:nvSpPr>
        <p:spPr>
          <a:xfrm>
            <a:off x="7767785" y="4109239"/>
            <a:ext cx="3634987" cy="646331"/>
          </a:xfrm>
          <a:prstGeom prst="rect">
            <a:avLst/>
          </a:prstGeom>
          <a:noFill/>
        </p:spPr>
        <p:txBody>
          <a:bodyPr wrap="square">
            <a:spAutoFit/>
          </a:bodyPr>
          <a:lstStyle/>
          <a:p>
            <a:r>
              <a:rPr lang="en-US" b="0" i="0" dirty="0">
                <a:effectLst/>
                <a:latin typeface="Inter"/>
              </a:rPr>
              <a:t>With this simple one we can have only two different slopes</a:t>
            </a:r>
            <a:endParaRPr lang="he-IL" dirty="0"/>
          </a:p>
        </p:txBody>
      </p:sp>
      <p:sp>
        <p:nvSpPr>
          <p:cNvPr id="14" name="TextBox 13">
            <a:extLst>
              <a:ext uri="{FF2B5EF4-FFF2-40B4-BE49-F238E27FC236}">
                <a16:creationId xmlns:a16="http://schemas.microsoft.com/office/drawing/2014/main" id="{55F380A4-0F12-3937-6974-E8930790CAC1}"/>
              </a:ext>
            </a:extLst>
          </p:cNvPr>
          <p:cNvSpPr txBox="1"/>
          <p:nvPr/>
        </p:nvSpPr>
        <p:spPr>
          <a:xfrm>
            <a:off x="3217718" y="5326625"/>
            <a:ext cx="6096000" cy="923330"/>
          </a:xfrm>
          <a:prstGeom prst="rect">
            <a:avLst/>
          </a:prstGeom>
          <a:solidFill>
            <a:schemeClr val="bg1">
              <a:lumMod val="95000"/>
            </a:schemeClr>
          </a:solidFill>
        </p:spPr>
        <p:txBody>
          <a:bodyPr wrap="square">
            <a:spAutoFit/>
          </a:bodyPr>
          <a:lstStyle/>
          <a:p>
            <a:r>
              <a:rPr lang="en-US" b="0" i="0" dirty="0">
                <a:effectLst/>
                <a:latin typeface="Inter"/>
              </a:rPr>
              <a:t>Real models have many nodes. Each node can have a different value for it's bias, so each node can change slope at different values for our input.</a:t>
            </a:r>
            <a:endParaRPr lang="he-IL" dirty="0"/>
          </a:p>
        </p:txBody>
      </p:sp>
    </p:spTree>
    <p:extLst>
      <p:ext uri="{BB962C8B-B14F-4D97-AF65-F5344CB8AC3E}">
        <p14:creationId xmlns:p14="http://schemas.microsoft.com/office/powerpoint/2010/main" val="11436904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00F42535-3975-D778-2BF0-A52AB4B8A21E}"/>
              </a:ext>
            </a:extLst>
          </p:cNvPr>
          <p:cNvSpPr txBox="1"/>
          <p:nvPr/>
        </p:nvSpPr>
        <p:spPr>
          <a:xfrm>
            <a:off x="838199" y="1182256"/>
            <a:ext cx="6393874" cy="1354217"/>
          </a:xfrm>
          <a:prstGeom prst="rect">
            <a:avLst/>
          </a:prstGeom>
          <a:noFill/>
        </p:spPr>
        <p:txBody>
          <a:bodyPr wrap="square">
            <a:spAutoFit/>
          </a:bodyPr>
          <a:lstStyle/>
          <a:p>
            <a:pPr>
              <a:spcAft>
                <a:spcPts val="600"/>
              </a:spcAft>
            </a:pPr>
            <a:r>
              <a:rPr lang="en-US" dirty="0">
                <a:solidFill>
                  <a:srgbClr val="0070C0"/>
                </a:solidFill>
              </a:rPr>
              <a:t>Tanh</a:t>
            </a:r>
            <a:r>
              <a:rPr lang="en-US" b="0" i="0" dirty="0">
                <a:effectLst/>
                <a:latin typeface="Inter"/>
              </a:rPr>
              <a:t> – seems to be good candidat</a:t>
            </a:r>
            <a:r>
              <a:rPr lang="en-US" dirty="0">
                <a:latin typeface="Inter"/>
              </a:rPr>
              <a:t>e to use as activation function</a:t>
            </a:r>
            <a:endParaRPr lang="en-US" dirty="0"/>
          </a:p>
          <a:p>
            <a:pPr marL="342900" indent="-342900">
              <a:spcAft>
                <a:spcPts val="600"/>
              </a:spcAft>
              <a:buFont typeface="+mj-lt"/>
              <a:buAutoNum type="alphaUcPeriod"/>
            </a:pPr>
            <a:r>
              <a:rPr lang="en-US" b="0" i="0" dirty="0">
                <a:effectLst/>
                <a:latin typeface="Inter"/>
              </a:rPr>
              <a:t>isn't completely flat anywhere. So it's output always reflects changes in it's input.</a:t>
            </a:r>
          </a:p>
          <a:p>
            <a:pPr marL="342900" indent="-342900">
              <a:spcAft>
                <a:spcPts val="600"/>
              </a:spcAft>
              <a:buFont typeface="+mj-lt"/>
              <a:buAutoNum type="alphaUcPeriod"/>
            </a:pPr>
            <a:r>
              <a:rPr lang="en-US" b="0" i="0" dirty="0">
                <a:effectLst/>
                <a:latin typeface="Inter"/>
              </a:rPr>
              <a:t>it is non-linear</a:t>
            </a:r>
            <a:endParaRPr lang="he-IL" dirty="0"/>
          </a:p>
        </p:txBody>
      </p:sp>
      <p:pic>
        <p:nvPicPr>
          <p:cNvPr id="1026" name="Picture 2" descr="Imgur">
            <a:extLst>
              <a:ext uri="{FF2B5EF4-FFF2-40B4-BE49-F238E27FC236}">
                <a16:creationId xmlns:a16="http://schemas.microsoft.com/office/drawing/2014/main" id="{898252D4-DE88-544C-8E47-AE9E6A6A8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181" y="1009532"/>
            <a:ext cx="4057650" cy="2133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775CAD-D8F2-8FFA-AB12-CF1382A640FA}"/>
              </a:ext>
            </a:extLst>
          </p:cNvPr>
          <p:cNvSpPr txBox="1"/>
          <p:nvPr/>
        </p:nvSpPr>
        <p:spPr>
          <a:xfrm>
            <a:off x="3965209" y="4567687"/>
            <a:ext cx="4601017" cy="1938992"/>
          </a:xfrm>
          <a:prstGeom prst="rect">
            <a:avLst/>
          </a:prstGeom>
          <a:solidFill>
            <a:srgbClr val="E0E0E0"/>
          </a:solidFill>
        </p:spPr>
        <p:txBody>
          <a:bodyPr wrap="square">
            <a:spAutoFit/>
          </a:bodyPr>
          <a:lstStyle/>
          <a:p>
            <a:pPr algn="ctr">
              <a:spcAft>
                <a:spcPts val="600"/>
              </a:spcAft>
            </a:pPr>
            <a:r>
              <a:rPr lang="en-US" sz="4000" dirty="0">
                <a:latin typeface="Inter"/>
              </a:rPr>
              <a:t>This known as The  </a:t>
            </a:r>
            <a:r>
              <a:rPr lang="en-US" sz="4000" dirty="0">
                <a:solidFill>
                  <a:srgbClr val="C00000"/>
                </a:solidFill>
                <a:latin typeface="Inter"/>
              </a:rPr>
              <a:t>“V</a:t>
            </a:r>
            <a:r>
              <a:rPr lang="en-US" sz="4000" i="0" dirty="0">
                <a:solidFill>
                  <a:srgbClr val="C00000"/>
                </a:solidFill>
                <a:effectLst/>
                <a:latin typeface="Inter"/>
              </a:rPr>
              <a:t>anishing gradient problem”</a:t>
            </a:r>
            <a:endParaRPr lang="he-IL" sz="4000" dirty="0">
              <a:solidFill>
                <a:srgbClr val="C00000"/>
              </a:solidFill>
            </a:endParaRPr>
          </a:p>
        </p:txBody>
      </p:sp>
      <p:grpSp>
        <p:nvGrpSpPr>
          <p:cNvPr id="7" name="Group 6">
            <a:extLst>
              <a:ext uri="{FF2B5EF4-FFF2-40B4-BE49-F238E27FC236}">
                <a16:creationId xmlns:a16="http://schemas.microsoft.com/office/drawing/2014/main" id="{82109F7D-507A-6668-FF7B-43C2B99DCB4C}"/>
              </a:ext>
            </a:extLst>
          </p:cNvPr>
          <p:cNvGrpSpPr/>
          <p:nvPr/>
        </p:nvGrpSpPr>
        <p:grpSpPr>
          <a:xfrm>
            <a:off x="838199" y="2658845"/>
            <a:ext cx="6664982" cy="1715198"/>
            <a:chOff x="838199" y="2841725"/>
            <a:chExt cx="6393874" cy="1715198"/>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D4184E-E780-CDF6-DF09-6DDBC88B490C}"/>
                    </a:ext>
                  </a:extLst>
                </p:cNvPr>
                <p:cNvSpPr txBox="1"/>
                <p:nvPr/>
              </p:nvSpPr>
              <p:spPr>
                <a:xfrm>
                  <a:off x="838199" y="3202706"/>
                  <a:ext cx="6393874" cy="1354217"/>
                </a:xfrm>
                <a:prstGeom prst="rect">
                  <a:avLst/>
                </a:prstGeom>
                <a:noFill/>
              </p:spPr>
              <p:txBody>
                <a:bodyPr wrap="square">
                  <a:spAutoFit/>
                </a:bodyPr>
                <a:lstStyle/>
                <a:p>
                  <a:pPr marL="342900" indent="-342900">
                    <a:spcAft>
                      <a:spcPts val="600"/>
                    </a:spcAft>
                    <a:buFont typeface="+mj-lt"/>
                    <a:buAutoNum type="arabicPeriod"/>
                  </a:pPr>
                  <a:r>
                    <a:rPr lang="en-US" dirty="0"/>
                    <a:t>In the range of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e>
                      </m:d>
                    </m:oMath>
                  </a14:m>
                  <a:r>
                    <a:rPr lang="en-US" dirty="0"/>
                    <a:t> function is practically flat</a:t>
                  </a:r>
                </a:p>
                <a:p>
                  <a:pPr marL="342900" indent="-342900">
                    <a:spcAft>
                      <a:spcPts val="600"/>
                    </a:spcAft>
                    <a:buFont typeface="+mj-lt"/>
                    <a:buAutoNum type="arabicPeriod"/>
                  </a:pPr>
                  <a:r>
                    <a:rPr lang="en-US" b="0" i="0" dirty="0">
                      <a:effectLst/>
                      <a:latin typeface="Inter"/>
                    </a:rPr>
                    <a:t>this flat derivative makes it difficult to improve the weights through gradient descent.</a:t>
                  </a:r>
                </a:p>
                <a:p>
                  <a:pPr marL="342900" indent="-342900">
                    <a:spcAft>
                      <a:spcPts val="600"/>
                    </a:spcAft>
                    <a:buFont typeface="+mj-lt"/>
                    <a:buAutoNum type="arabicPeriod"/>
                  </a:pPr>
                  <a:r>
                    <a:rPr lang="en-US" b="0" i="0" dirty="0">
                      <a:effectLst/>
                      <a:latin typeface="Inter"/>
                    </a:rPr>
                    <a:t>This problem gets worse as the model has more layers.</a:t>
                  </a:r>
                  <a:endParaRPr lang="he-IL" dirty="0"/>
                </a:p>
              </p:txBody>
            </p:sp>
          </mc:Choice>
          <mc:Fallback xmlns="">
            <p:sp>
              <p:nvSpPr>
                <p:cNvPr id="9" name="TextBox 8">
                  <a:extLst>
                    <a:ext uri="{FF2B5EF4-FFF2-40B4-BE49-F238E27FC236}">
                      <a16:creationId xmlns:a16="http://schemas.microsoft.com/office/drawing/2014/main" id="{D7D4184E-E780-CDF6-DF09-6DDBC88B490C}"/>
                    </a:ext>
                  </a:extLst>
                </p:cNvPr>
                <p:cNvSpPr txBox="1">
                  <a:spLocks noRot="1" noChangeAspect="1" noMove="1" noResize="1" noEditPoints="1" noAdjustHandles="1" noChangeArrowheads="1" noChangeShapeType="1" noTextEdit="1"/>
                </p:cNvSpPr>
                <p:nvPr/>
              </p:nvSpPr>
              <p:spPr>
                <a:xfrm>
                  <a:off x="838199" y="3202706"/>
                  <a:ext cx="6393874" cy="1354217"/>
                </a:xfrm>
                <a:prstGeom prst="rect">
                  <a:avLst/>
                </a:prstGeom>
                <a:blipFill>
                  <a:blip r:embed="rId3"/>
                  <a:stretch>
                    <a:fillRect l="-731" t="-2242" b="-5830"/>
                  </a:stretch>
                </a:blipFill>
              </p:spPr>
              <p:txBody>
                <a:bodyPr/>
                <a:lstStyle/>
                <a:p>
                  <a:r>
                    <a:rPr lang="he-IL">
                      <a:noFill/>
                    </a:rPr>
                    <a:t> </a:t>
                  </a:r>
                </a:p>
              </p:txBody>
            </p:sp>
          </mc:Fallback>
        </mc:AlternateContent>
        <p:sp>
          <p:nvSpPr>
            <p:cNvPr id="6" name="TextBox 5">
              <a:extLst>
                <a:ext uri="{FF2B5EF4-FFF2-40B4-BE49-F238E27FC236}">
                  <a16:creationId xmlns:a16="http://schemas.microsoft.com/office/drawing/2014/main" id="{FFCC1448-1E14-44AC-CCDB-E282EB2060FC}"/>
                </a:ext>
              </a:extLst>
            </p:cNvPr>
            <p:cNvSpPr txBox="1"/>
            <p:nvPr/>
          </p:nvSpPr>
          <p:spPr>
            <a:xfrm>
              <a:off x="838200" y="2841725"/>
              <a:ext cx="1148542" cy="369332"/>
            </a:xfrm>
            <a:prstGeom prst="rect">
              <a:avLst/>
            </a:prstGeom>
            <a:noFill/>
          </p:spPr>
          <p:txBody>
            <a:bodyPr wrap="square" rtlCol="1">
              <a:spAutoFit/>
            </a:bodyPr>
            <a:lstStyle/>
            <a:p>
              <a:r>
                <a:rPr lang="en-US" dirty="0">
                  <a:solidFill>
                    <a:srgbClr val="C00000"/>
                  </a:solidFill>
                </a:rPr>
                <a:t>However</a:t>
              </a:r>
              <a:endParaRPr lang="he-IL" dirty="0">
                <a:solidFill>
                  <a:srgbClr val="C00000"/>
                </a:solidFill>
              </a:endParaRPr>
            </a:p>
          </p:txBody>
        </p:sp>
      </p:grpSp>
      <p:cxnSp>
        <p:nvCxnSpPr>
          <p:cNvPr id="8" name="Straight Connector 7">
            <a:extLst>
              <a:ext uri="{FF2B5EF4-FFF2-40B4-BE49-F238E27FC236}">
                <a16:creationId xmlns:a16="http://schemas.microsoft.com/office/drawing/2014/main" id="{48EFE4E6-1DDD-98B3-8B36-500F44CB0502}"/>
              </a:ext>
            </a:extLst>
          </p:cNvPr>
          <p:cNvCxnSpPr/>
          <p:nvPr/>
        </p:nvCxnSpPr>
        <p:spPr>
          <a:xfrm>
            <a:off x="7540125"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43328A-2149-CF67-F9AC-19D3E07E47A9}"/>
              </a:ext>
            </a:extLst>
          </p:cNvPr>
          <p:cNvCxnSpPr/>
          <p:nvPr/>
        </p:nvCxnSpPr>
        <p:spPr>
          <a:xfrm>
            <a:off x="11361670"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0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2050" name="Picture 2">
            <a:extLst>
              <a:ext uri="{FF2B5EF4-FFF2-40B4-BE49-F238E27FC236}">
                <a16:creationId xmlns:a16="http://schemas.microsoft.com/office/drawing/2014/main" id="{9A01B4A1-BE20-2E67-3CC1-56380085E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725" y="1182256"/>
            <a:ext cx="2886075" cy="1760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A2312A-3301-8845-8D32-E62E922B4D5E}"/>
              </a:ext>
            </a:extLst>
          </p:cNvPr>
          <p:cNvSpPr txBox="1"/>
          <p:nvPr/>
        </p:nvSpPr>
        <p:spPr>
          <a:xfrm>
            <a:off x="838199" y="1182256"/>
            <a:ext cx="7290090" cy="1431161"/>
          </a:xfrm>
          <a:prstGeom prst="rect">
            <a:avLst/>
          </a:prstGeom>
          <a:noFill/>
        </p:spPr>
        <p:txBody>
          <a:bodyPr wrap="square">
            <a:spAutoFit/>
          </a:bodyPr>
          <a:lstStyle/>
          <a:p>
            <a:pPr marL="285750" indent="-285750" algn="l">
              <a:spcAft>
                <a:spcPts val="1800"/>
              </a:spcAft>
              <a:buFont typeface="Arial" panose="020B0604020202020204" pitchFamily="34" charset="0"/>
              <a:buChar char="•"/>
            </a:pPr>
            <a:r>
              <a:rPr lang="en-US" b="0" i="0" dirty="0">
                <a:effectLst/>
                <a:latin typeface="Inter"/>
              </a:rPr>
              <a:t>When training on a reasonable sized batch, there will usually be some data points giving positive values to any given node. </a:t>
            </a:r>
          </a:p>
          <a:p>
            <a:pPr marL="285750" indent="-285750" algn="l">
              <a:spcAft>
                <a:spcPts val="1800"/>
              </a:spcAft>
              <a:buFont typeface="Arial" panose="020B0604020202020204" pitchFamily="34" charset="0"/>
              <a:buChar char="•"/>
            </a:pPr>
            <a:r>
              <a:rPr lang="en-US" b="0" i="0" dirty="0">
                <a:effectLst/>
                <a:latin typeface="Inter"/>
              </a:rPr>
              <a:t>So, the average derivative is rarely close to 0, which allows gradient descent to keep progressing.</a:t>
            </a:r>
          </a:p>
        </p:txBody>
      </p:sp>
      <p:sp>
        <p:nvSpPr>
          <p:cNvPr id="6" name="TextBox 5">
            <a:extLst>
              <a:ext uri="{FF2B5EF4-FFF2-40B4-BE49-F238E27FC236}">
                <a16:creationId xmlns:a16="http://schemas.microsoft.com/office/drawing/2014/main" id="{578D2362-ED58-67B0-3086-F29DEDEE9F11}"/>
              </a:ext>
            </a:extLst>
          </p:cNvPr>
          <p:cNvSpPr txBox="1"/>
          <p:nvPr/>
        </p:nvSpPr>
        <p:spPr>
          <a:xfrm>
            <a:off x="1221971" y="5935287"/>
            <a:ext cx="2144683" cy="369332"/>
          </a:xfrm>
          <a:prstGeom prst="rect">
            <a:avLst/>
          </a:prstGeom>
          <a:noFill/>
        </p:spPr>
        <p:txBody>
          <a:bodyPr wrap="square" rtlCol="1">
            <a:spAutoFit/>
          </a:bodyPr>
          <a:lstStyle/>
          <a:p>
            <a:r>
              <a:rPr lang="en-US" dirty="0"/>
              <a:t>Source: </a:t>
            </a:r>
            <a:r>
              <a:rPr lang="en-US" dirty="0" err="1">
                <a:hlinkClick r:id="rId3"/>
              </a:rPr>
              <a:t>deepai</a:t>
            </a:r>
            <a:endParaRPr lang="he-IL" dirty="0"/>
          </a:p>
        </p:txBody>
      </p:sp>
    </p:spTree>
    <p:extLst>
      <p:ext uri="{BB962C8B-B14F-4D97-AF65-F5344CB8AC3E}">
        <p14:creationId xmlns:p14="http://schemas.microsoft.com/office/powerpoint/2010/main" val="18958704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pic>
        <p:nvPicPr>
          <p:cNvPr id="9" name="Why_Neural_Networks_can_learn_almost_anything_relu">
            <a:hlinkClick r:id="" action="ppaction://media"/>
            <a:extLst>
              <a:ext uri="{FF2B5EF4-FFF2-40B4-BE49-F238E27FC236}">
                <a16:creationId xmlns:a16="http://schemas.microsoft.com/office/drawing/2014/main" id="{D8BA6C09-DD06-4DE8-60E9-602EBFECA5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7963" y="1049338"/>
            <a:ext cx="9556750" cy="5375275"/>
          </a:xfrm>
        </p:spPr>
      </p:pic>
    </p:spTree>
    <p:extLst>
      <p:ext uri="{BB962C8B-B14F-4D97-AF65-F5344CB8AC3E}">
        <p14:creationId xmlns:p14="http://schemas.microsoft.com/office/powerpoint/2010/main" val="42454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07808"/>
            <a:ext cx="10515600" cy="521283"/>
          </a:xfrm>
        </p:spPr>
        <p:txBody>
          <a:bodyPr>
            <a:normAutofit fontScale="90000"/>
          </a:bodyPr>
          <a:lstStyle/>
          <a:p>
            <a:r>
              <a:rPr lang="en-US" dirty="0" err="1"/>
              <a:t>Softmax</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4205741" y="1274620"/>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6" name="TextBox 5">
            <a:extLst>
              <a:ext uri="{FF2B5EF4-FFF2-40B4-BE49-F238E27FC236}">
                <a16:creationId xmlns:a16="http://schemas.microsoft.com/office/drawing/2014/main" id="{2705CF80-B356-F3A2-B9BB-E5CE40509E92}"/>
              </a:ext>
            </a:extLst>
          </p:cNvPr>
          <p:cNvSpPr txBox="1"/>
          <p:nvPr/>
        </p:nvSpPr>
        <p:spPr>
          <a:xfrm>
            <a:off x="829511" y="2715548"/>
            <a:ext cx="2246198" cy="400110"/>
          </a:xfrm>
          <a:prstGeom prst="rect">
            <a:avLst/>
          </a:prstGeom>
          <a:noFill/>
        </p:spPr>
        <p:txBody>
          <a:bodyPr wrap="square">
            <a:spAutoFit/>
          </a:bodyPr>
          <a:lstStyle/>
          <a:p>
            <a:r>
              <a:rPr lang="en-US" sz="2000" b="1" i="0" dirty="0" err="1">
                <a:solidFill>
                  <a:srgbClr val="101010"/>
                </a:solidFill>
                <a:effectLst/>
                <a:latin typeface="IBM Plex Sans Devanagari"/>
              </a:rPr>
              <a:t>Softmax</a:t>
            </a:r>
            <a:r>
              <a:rPr lang="en-US" sz="2000" b="1" i="0" dirty="0">
                <a:solidFill>
                  <a:srgbClr val="101010"/>
                </a:solidFill>
                <a:effectLst/>
                <a:latin typeface="IBM Plex Sans Devanagari"/>
              </a:rPr>
              <a:t> Formula</a:t>
            </a:r>
            <a:endParaRPr lang="he-IL" sz="2000" dirty="0"/>
          </a:p>
        </p:txBody>
      </p:sp>
      <p:pic>
        <p:nvPicPr>
          <p:cNvPr id="3074" name="Picture 2">
            <a:extLst>
              <a:ext uri="{FF2B5EF4-FFF2-40B4-BE49-F238E27FC236}">
                <a16:creationId xmlns:a16="http://schemas.microsoft.com/office/drawing/2014/main" id="{8C33FBB9-01AE-ED90-88A5-0F597BF7C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793775"/>
            <a:ext cx="4562763" cy="19986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585BE23B-101D-E6F4-4DF7-6FEAAAB36B67}"/>
              </a:ext>
            </a:extLst>
          </p:cNvPr>
          <p:cNvGraphicFramePr>
            <a:graphicFrameLocks noGrp="1"/>
          </p:cNvGraphicFramePr>
          <p:nvPr>
            <p:extLst>
              <p:ext uri="{D42A27DB-BD31-4B8C-83A1-F6EECF244321}">
                <p14:modId xmlns:p14="http://schemas.microsoft.com/office/powerpoint/2010/main" val="3214147996"/>
              </p:ext>
            </p:extLst>
          </p:nvPr>
        </p:nvGraphicFramePr>
        <p:xfrm>
          <a:off x="838200" y="3126003"/>
          <a:ext cx="11279908" cy="3483056"/>
        </p:xfrm>
        <a:graphic>
          <a:graphicData uri="http://schemas.openxmlformats.org/drawingml/2006/table">
            <a:tbl>
              <a:tblPr rtl="1" firstRow="1" bandRow="1">
                <a:tableStyleId>{8A107856-5554-42FB-B03E-39F5DBC370BA}</a:tableStyleId>
              </a:tblPr>
              <a:tblGrid>
                <a:gridCol w="9996053">
                  <a:extLst>
                    <a:ext uri="{9D8B030D-6E8A-4147-A177-3AD203B41FA5}">
                      <a16:colId xmlns:a16="http://schemas.microsoft.com/office/drawing/2014/main" val="790045451"/>
                    </a:ext>
                  </a:extLst>
                </a:gridCol>
                <a:gridCol w="1283855">
                  <a:extLst>
                    <a:ext uri="{9D8B030D-6E8A-4147-A177-3AD203B41FA5}">
                      <a16:colId xmlns:a16="http://schemas.microsoft.com/office/drawing/2014/main" val="957521881"/>
                    </a:ext>
                  </a:extLst>
                </a:gridCol>
              </a:tblGrid>
              <a:tr h="642164">
                <a:tc>
                  <a:txBody>
                    <a:bodyPr/>
                    <a:lstStyle/>
                    <a:p>
                      <a:r>
                        <a:rPr lang="en-US" b="0" dirty="0">
                          <a:effectLst/>
                          <a:latin typeface="IBM Plex Sans Devanagari"/>
                        </a:rPr>
                        <a:t>The input vector to the </a:t>
                      </a:r>
                      <a:r>
                        <a:rPr lang="en-US" b="0" dirty="0" err="1">
                          <a:effectLst/>
                          <a:latin typeface="IBM Plex Sans Devanagari"/>
                        </a:rPr>
                        <a:t>softmax</a:t>
                      </a:r>
                      <a:r>
                        <a:rPr lang="en-US" b="0" dirty="0">
                          <a:effectLst/>
                          <a:latin typeface="IBM Plex Sans Devanagari"/>
                        </a:rPr>
                        <a:t> function, made up of (z0, ... </a:t>
                      </a:r>
                      <a:r>
                        <a:rPr lang="en-US" b="0" dirty="0" err="1">
                          <a:effectLst/>
                          <a:latin typeface="IBM Plex Sans Devanagari"/>
                        </a:rPr>
                        <a:t>zK</a:t>
                      </a:r>
                      <a:r>
                        <a:rPr lang="en-US" b="0" dirty="0">
                          <a:effectLst/>
                          <a:latin typeface="IBM Plex Sans Devanagari"/>
                        </a:rPr>
                        <a:t>)</a:t>
                      </a:r>
                    </a:p>
                  </a:txBody>
                  <a:tcPr marT="91440" marB="91440" anchor="ctr"/>
                </a:tc>
                <a:tc>
                  <a:txBody>
                    <a:bodyPr/>
                    <a:lstStyle/>
                    <a:p>
                      <a:pPr rtl="1"/>
                      <a:endParaRPr lang="he-IL" dirty="0"/>
                    </a:p>
                  </a:txBody>
                  <a:tcPr/>
                </a:tc>
                <a:extLst>
                  <a:ext uri="{0D108BD9-81ED-4DB2-BD59-A6C34878D82A}">
                    <a16:rowId xmlns:a16="http://schemas.microsoft.com/office/drawing/2014/main" val="2261220929"/>
                  </a:ext>
                </a:extLst>
              </a:tr>
              <a:tr h="642164">
                <a:tc>
                  <a:txBody>
                    <a:bodyPr/>
                    <a:lstStyle/>
                    <a:p>
                      <a:pPr algn="l" rtl="1"/>
                      <a:r>
                        <a:rPr lang="en-US" sz="1800" b="0" i="0" kern="1200" dirty="0">
                          <a:solidFill>
                            <a:schemeClr val="dk1"/>
                          </a:solidFill>
                          <a:effectLst/>
                          <a:latin typeface="+mn-lt"/>
                          <a:ea typeface="+mn-ea"/>
                          <a:cs typeface="+mn-cs"/>
                        </a:rPr>
                        <a:t>Element of vector Z, they can take any real value, positive, zero or negative.</a:t>
                      </a:r>
                      <a:endParaRPr lang="he-IL" dirty="0"/>
                    </a:p>
                  </a:txBody>
                  <a:tcPr anchor="ctr"/>
                </a:tc>
                <a:tc>
                  <a:txBody>
                    <a:bodyPr/>
                    <a:lstStyle/>
                    <a:p>
                      <a:pPr rtl="1"/>
                      <a:endParaRPr lang="he-IL" dirty="0"/>
                    </a:p>
                  </a:txBody>
                  <a:tcPr/>
                </a:tc>
                <a:extLst>
                  <a:ext uri="{0D108BD9-81ED-4DB2-BD59-A6C34878D82A}">
                    <a16:rowId xmlns:a16="http://schemas.microsoft.com/office/drawing/2014/main" val="4273313268"/>
                  </a:ext>
                </a:extLst>
              </a:tr>
              <a:tr h="642164">
                <a:tc>
                  <a:txBody>
                    <a:bodyPr/>
                    <a:lstStyle/>
                    <a:p>
                      <a:pPr rtl="1"/>
                      <a:r>
                        <a:rPr lang="en-US" dirty="0"/>
                        <a:t>The standard exponential function is applied to each element of the input vector. This gives a positive value above 0, which will be very small if the input was negative, and very large if the input was large. </a:t>
                      </a:r>
                      <a:endParaRPr lang="he-IL" dirty="0"/>
                    </a:p>
                  </a:txBody>
                  <a:tcPr anchor="ctr"/>
                </a:tc>
                <a:tc>
                  <a:txBody>
                    <a:bodyPr/>
                    <a:lstStyle/>
                    <a:p>
                      <a:pPr rtl="1"/>
                      <a:endParaRPr lang="he-IL" dirty="0"/>
                    </a:p>
                  </a:txBody>
                  <a:tcPr/>
                </a:tc>
                <a:extLst>
                  <a:ext uri="{0D108BD9-81ED-4DB2-BD59-A6C34878D82A}">
                    <a16:rowId xmlns:a16="http://schemas.microsoft.com/office/drawing/2014/main" val="3342114030"/>
                  </a:ext>
                </a:extLst>
              </a:tr>
              <a:tr h="642164">
                <a:tc>
                  <a:txBody>
                    <a:bodyPr/>
                    <a:lstStyle/>
                    <a:p>
                      <a:pPr rtl="1"/>
                      <a:r>
                        <a:rPr lang="en-US" sz="1800" b="0" i="0" kern="1200" dirty="0">
                          <a:solidFill>
                            <a:schemeClr val="dk1"/>
                          </a:solidFill>
                          <a:effectLst/>
                          <a:latin typeface="+mn-lt"/>
                          <a:ea typeface="+mn-ea"/>
                          <a:cs typeface="+mn-cs"/>
                        </a:rPr>
                        <a:t>The term on the bottom of the formula is the normalization term. It ensures that all the output values of the function will sum to 1 and each be in the range (0, 1), thus constituting a valid probability distribution.</a:t>
                      </a:r>
                      <a:endParaRPr lang="he-IL" dirty="0"/>
                    </a:p>
                  </a:txBody>
                  <a:tcPr anchor="ctr"/>
                </a:tc>
                <a:tc>
                  <a:txBody>
                    <a:bodyPr/>
                    <a:lstStyle/>
                    <a:p>
                      <a:pPr rtl="1"/>
                      <a:endParaRPr lang="he-IL"/>
                    </a:p>
                  </a:txBody>
                  <a:tcPr/>
                </a:tc>
                <a:extLst>
                  <a:ext uri="{0D108BD9-81ED-4DB2-BD59-A6C34878D82A}">
                    <a16:rowId xmlns:a16="http://schemas.microsoft.com/office/drawing/2014/main" val="3929137484"/>
                  </a:ext>
                </a:extLst>
              </a:tr>
              <a:tr h="642164">
                <a:tc>
                  <a:txBody>
                    <a:bodyPr/>
                    <a:lstStyle/>
                    <a:p>
                      <a:r>
                        <a:rPr lang="en-US" dirty="0">
                          <a:effectLst/>
                          <a:latin typeface="IBM Plex Sans Devanagari"/>
                        </a:rPr>
                        <a:t>The number of classes in the multi-class classifier.</a:t>
                      </a:r>
                    </a:p>
                  </a:txBody>
                  <a:tcPr marT="91440" marB="91440" anchor="ctr"/>
                </a:tc>
                <a:tc>
                  <a:txBody>
                    <a:bodyPr/>
                    <a:lstStyle/>
                    <a:p>
                      <a:pPr rtl="1"/>
                      <a:endParaRPr lang="he-IL" dirty="0"/>
                    </a:p>
                  </a:txBody>
                  <a:tcPr/>
                </a:tc>
                <a:extLst>
                  <a:ext uri="{0D108BD9-81ED-4DB2-BD59-A6C34878D82A}">
                    <a16:rowId xmlns:a16="http://schemas.microsoft.com/office/drawing/2014/main" val="1175455229"/>
                  </a:ext>
                </a:extLst>
              </a:tr>
            </a:tbl>
          </a:graphicData>
        </a:graphic>
      </p:graphicFrame>
      <p:pic>
        <p:nvPicPr>
          <p:cNvPr id="3081" name="Picture 9">
            <a:extLst>
              <a:ext uri="{FF2B5EF4-FFF2-40B4-BE49-F238E27FC236}">
                <a16:creationId xmlns:a16="http://schemas.microsoft.com/office/drawing/2014/main" id="{2AB0FA7E-3E78-9A44-D56D-2DB8FBC73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16" y="3184422"/>
            <a:ext cx="619861" cy="53735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7169275-9ED9-C775-8134-8642E1685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498" y="3857057"/>
            <a:ext cx="609041" cy="47290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F7C0D78D-66B9-97A4-B1EC-EB5D67BF10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351" y="4542526"/>
            <a:ext cx="672280" cy="40040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BD66F18-7451-839F-F044-1C311B566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200" y="5227556"/>
            <a:ext cx="1022093" cy="48051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F28A63F5-C665-615A-D135-6B877EC4AA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3280" y="6083279"/>
            <a:ext cx="371475" cy="419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B56CC7-2619-1167-1610-B552299C16CE}"/>
              </a:ext>
            </a:extLst>
          </p:cNvPr>
          <p:cNvSpPr txBox="1"/>
          <p:nvPr/>
        </p:nvSpPr>
        <p:spPr>
          <a:xfrm>
            <a:off x="838200" y="1033139"/>
            <a:ext cx="6827982" cy="1508105"/>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The </a:t>
            </a:r>
            <a:r>
              <a:rPr lang="en-US" b="0" i="0" dirty="0" err="1">
                <a:solidFill>
                  <a:srgbClr val="0070C0"/>
                </a:solidFill>
                <a:effectLst/>
                <a:latin typeface="IBM Plex Sans Devanagari"/>
              </a:rPr>
              <a:t>softmax</a:t>
            </a:r>
            <a:r>
              <a:rPr lang="en-US" b="0" i="0" dirty="0">
                <a:solidFill>
                  <a:srgbClr val="101010"/>
                </a:solidFill>
                <a:effectLst/>
                <a:latin typeface="IBM Plex Sans Devanagari"/>
              </a:rPr>
              <a:t> function is a function that turns a vector of </a:t>
            </a:r>
            <a:r>
              <a:rPr lang="en-US" b="0" i="0" dirty="0">
                <a:solidFill>
                  <a:srgbClr val="0070C0"/>
                </a:solidFill>
                <a:effectLst/>
                <a:latin typeface="IBM Plex Sans Devanagari"/>
              </a:rPr>
              <a:t>K</a:t>
            </a:r>
            <a:r>
              <a:rPr lang="en-US" b="0" i="0" dirty="0">
                <a:solidFill>
                  <a:srgbClr val="101010"/>
                </a:solidFill>
                <a:effectLst/>
                <a:latin typeface="IBM Plex Sans Devanagari"/>
              </a:rPr>
              <a:t> real values into a vector of K real values that sum to 1</a:t>
            </a:r>
          </a:p>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Those values can be interpreted as probabilities</a:t>
            </a:r>
          </a:p>
          <a:p>
            <a:pPr marL="285750" indent="-285750" algn="l">
              <a:spcAft>
                <a:spcPts val="1200"/>
              </a:spcAft>
              <a:buFont typeface="Arial" panose="020B0604020202020204" pitchFamily="34" charset="0"/>
              <a:buChar char="•"/>
            </a:pPr>
            <a:r>
              <a:rPr lang="en-US" dirty="0">
                <a:solidFill>
                  <a:srgbClr val="101010"/>
                </a:solidFill>
                <a:latin typeface="IBM Plex Sans Devanagari"/>
              </a:rPr>
              <a:t>Use for multi-class classification which must be </a:t>
            </a:r>
            <a:r>
              <a:rPr lang="en-US" b="1" i="0" dirty="0">
                <a:solidFill>
                  <a:srgbClr val="101010"/>
                </a:solidFill>
                <a:effectLst/>
                <a:latin typeface="IBM Plex Sans Devanagari"/>
              </a:rPr>
              <a:t>mutually exclusive</a:t>
            </a:r>
            <a:r>
              <a:rPr lang="en-US" b="0" i="0" dirty="0">
                <a:solidFill>
                  <a:srgbClr val="101010"/>
                </a:solidFill>
                <a:effectLst/>
                <a:latin typeface="IBM Plex Sans Devanagari"/>
              </a:rPr>
              <a:t>.</a:t>
            </a:r>
            <a:endParaRPr lang="en-US" b="0" i="0" dirty="0">
              <a:effectLst/>
              <a:latin typeface="Inter"/>
            </a:endParaRPr>
          </a:p>
        </p:txBody>
      </p:sp>
    </p:spTree>
    <p:extLst>
      <p:ext uri="{BB962C8B-B14F-4D97-AF65-F5344CB8AC3E}">
        <p14:creationId xmlns:p14="http://schemas.microsoft.com/office/powerpoint/2010/main" val="28798515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8</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Convolution Neural Network</a:t>
            </a:r>
          </a:p>
        </p:txBody>
      </p:sp>
    </p:spTree>
    <p:extLst>
      <p:ext uri="{BB962C8B-B14F-4D97-AF65-F5344CB8AC3E}">
        <p14:creationId xmlns:p14="http://schemas.microsoft.com/office/powerpoint/2010/main" val="352403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B96AF5C1-043B-4AD2-AEF9-14FFABACCFD6}"/>
              </a:ext>
            </a:extLst>
          </p:cNvPr>
          <p:cNvPicPr>
            <a:picLocks noChangeAspect="1"/>
          </p:cNvPicPr>
          <p:nvPr/>
        </p:nvPicPr>
        <p:blipFill>
          <a:blip r:embed="rId2"/>
          <a:stretch>
            <a:fillRect/>
          </a:stretch>
        </p:blipFill>
        <p:spPr>
          <a:xfrm>
            <a:off x="491613" y="1133475"/>
            <a:ext cx="11039476" cy="5222370"/>
          </a:xfrm>
          <a:prstGeom prst="rect">
            <a:avLst/>
          </a:prstGeom>
        </p:spPr>
      </p:pic>
    </p:spTree>
    <p:extLst>
      <p:ext uri="{BB962C8B-B14F-4D97-AF65-F5344CB8AC3E}">
        <p14:creationId xmlns:p14="http://schemas.microsoft.com/office/powerpoint/2010/main" val="37992642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4" name="TextBox 3">
            <a:extLst>
              <a:ext uri="{FF2B5EF4-FFF2-40B4-BE49-F238E27FC236}">
                <a16:creationId xmlns:a16="http://schemas.microsoft.com/office/drawing/2014/main" id="{FFB56CC7-2619-1167-1610-B552299C16CE}"/>
              </a:ext>
            </a:extLst>
          </p:cNvPr>
          <p:cNvSpPr txBox="1"/>
          <p:nvPr/>
        </p:nvSpPr>
        <p:spPr>
          <a:xfrm>
            <a:off x="568248" y="1120286"/>
            <a:ext cx="6827982" cy="2015936"/>
          </a:xfrm>
          <a:prstGeom prst="rect">
            <a:avLst/>
          </a:prstGeom>
          <a:noFill/>
        </p:spPr>
        <p:txBody>
          <a:bodyPr wrap="square">
            <a:spAutoFit/>
          </a:bodyPr>
          <a:lstStyle/>
          <a:p>
            <a:pPr algn="l">
              <a:spcAft>
                <a:spcPts val="1200"/>
              </a:spcAft>
            </a:pPr>
            <a:r>
              <a:rPr lang="en-US" sz="2800" b="0" i="0" dirty="0">
                <a:effectLst/>
                <a:latin typeface="Inter"/>
              </a:rPr>
              <a:t>Computer vision</a:t>
            </a:r>
          </a:p>
          <a:p>
            <a:pPr marL="285750" indent="-285750" algn="l">
              <a:spcAft>
                <a:spcPts val="600"/>
              </a:spcAft>
              <a:buFont typeface="Arial" panose="020B0604020202020204" pitchFamily="34" charset="0"/>
              <a:buChar char="•"/>
            </a:pPr>
            <a:r>
              <a:rPr lang="en-US" dirty="0">
                <a:latin typeface="Inter"/>
              </a:rPr>
              <a:t>Image Classification</a:t>
            </a:r>
          </a:p>
          <a:p>
            <a:pPr marL="285750" indent="-285750" algn="l">
              <a:spcAft>
                <a:spcPts val="600"/>
              </a:spcAft>
              <a:buFont typeface="Arial" panose="020B0604020202020204" pitchFamily="34" charset="0"/>
              <a:buChar char="•"/>
            </a:pPr>
            <a:r>
              <a:rPr lang="en-US" b="0" i="0" dirty="0">
                <a:effectLst/>
                <a:latin typeface="Inter"/>
              </a:rPr>
              <a:t>Object Detection</a:t>
            </a:r>
          </a:p>
          <a:p>
            <a:pPr marL="285750" indent="-285750" algn="l">
              <a:spcAft>
                <a:spcPts val="600"/>
              </a:spcAft>
              <a:buFont typeface="Arial" panose="020B0604020202020204" pitchFamily="34" charset="0"/>
              <a:buChar char="•"/>
            </a:pPr>
            <a:r>
              <a:rPr lang="en-US" dirty="0">
                <a:latin typeface="Inter"/>
              </a:rPr>
              <a:t>Style Transfer</a:t>
            </a:r>
          </a:p>
          <a:p>
            <a:pPr marL="285750" indent="-285750" algn="l">
              <a:spcAft>
                <a:spcPts val="600"/>
              </a:spcAft>
              <a:buFont typeface="Arial" panose="020B0604020202020204" pitchFamily="34" charset="0"/>
              <a:buChar char="•"/>
            </a:pPr>
            <a:r>
              <a:rPr lang="en-US" b="0" i="0" dirty="0">
                <a:effectLst/>
                <a:latin typeface="Inter"/>
              </a:rPr>
              <a:t>Generative (GAN)</a:t>
            </a:r>
          </a:p>
        </p:txBody>
      </p:sp>
      <p:pic>
        <p:nvPicPr>
          <p:cNvPr id="7" name="Picture 6">
            <a:extLst>
              <a:ext uri="{FF2B5EF4-FFF2-40B4-BE49-F238E27FC236}">
                <a16:creationId xmlns:a16="http://schemas.microsoft.com/office/drawing/2014/main" id="{4988D727-7D5C-11FC-D13A-AB3F4931F5FB}"/>
              </a:ext>
            </a:extLst>
          </p:cNvPr>
          <p:cNvPicPr>
            <a:picLocks noChangeAspect="1"/>
          </p:cNvPicPr>
          <p:nvPr/>
        </p:nvPicPr>
        <p:blipFill>
          <a:blip r:embed="rId2"/>
          <a:stretch>
            <a:fillRect/>
          </a:stretch>
        </p:blipFill>
        <p:spPr>
          <a:xfrm>
            <a:off x="7065817" y="1120286"/>
            <a:ext cx="4696480" cy="2048161"/>
          </a:xfrm>
          <a:prstGeom prst="rect">
            <a:avLst/>
          </a:prstGeom>
        </p:spPr>
      </p:pic>
      <p:pic>
        <p:nvPicPr>
          <p:cNvPr id="9" name="Picture 8">
            <a:extLst>
              <a:ext uri="{FF2B5EF4-FFF2-40B4-BE49-F238E27FC236}">
                <a16:creationId xmlns:a16="http://schemas.microsoft.com/office/drawing/2014/main" id="{5CE27CC1-7766-CB58-713D-6189E23D8096}"/>
              </a:ext>
            </a:extLst>
          </p:cNvPr>
          <p:cNvPicPr>
            <a:picLocks noChangeAspect="1"/>
          </p:cNvPicPr>
          <p:nvPr/>
        </p:nvPicPr>
        <p:blipFill>
          <a:blip r:embed="rId3"/>
          <a:stretch>
            <a:fillRect/>
          </a:stretch>
        </p:blipFill>
        <p:spPr>
          <a:xfrm>
            <a:off x="613626" y="3805464"/>
            <a:ext cx="2181529" cy="2152950"/>
          </a:xfrm>
          <a:prstGeom prst="rect">
            <a:avLst/>
          </a:prstGeom>
        </p:spPr>
      </p:pic>
      <p:sp>
        <p:nvSpPr>
          <p:cNvPr id="12" name="TextBox 11">
            <a:extLst>
              <a:ext uri="{FF2B5EF4-FFF2-40B4-BE49-F238E27FC236}">
                <a16:creationId xmlns:a16="http://schemas.microsoft.com/office/drawing/2014/main" id="{C5A04B14-5151-E8C4-EC4D-D0AC0181011E}"/>
              </a:ext>
            </a:extLst>
          </p:cNvPr>
          <p:cNvSpPr txBox="1"/>
          <p:nvPr/>
        </p:nvSpPr>
        <p:spPr>
          <a:xfrm>
            <a:off x="661236" y="3367026"/>
            <a:ext cx="1997576" cy="369332"/>
          </a:xfrm>
          <a:prstGeom prst="rect">
            <a:avLst/>
          </a:prstGeom>
          <a:noFill/>
        </p:spPr>
        <p:txBody>
          <a:bodyPr wrap="square">
            <a:spAutoFit/>
          </a:bodyPr>
          <a:lstStyle/>
          <a:p>
            <a:pPr algn="ctr">
              <a:spcAft>
                <a:spcPts val="1200"/>
              </a:spcAft>
            </a:pPr>
            <a:r>
              <a:rPr lang="en-US" dirty="0">
                <a:latin typeface="Inter"/>
              </a:rPr>
              <a:t>1000x1000x3</a:t>
            </a:r>
            <a:endParaRPr lang="en-US" b="0" i="0" dirty="0">
              <a:effectLst/>
              <a:latin typeface="Inter"/>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9D99B25-31EF-0BA3-096C-CB38BD89D670}"/>
                  </a:ext>
                </a:extLst>
              </p:cNvPr>
              <p:cNvSpPr txBox="1"/>
              <p:nvPr/>
            </p:nvSpPr>
            <p:spPr>
              <a:xfrm>
                <a:off x="4336648" y="4350493"/>
                <a:ext cx="6827982" cy="546881"/>
              </a:xfrm>
              <a:prstGeom prst="rect">
                <a:avLst/>
              </a:prstGeom>
              <a:noFill/>
            </p:spPr>
            <p:txBody>
              <a:bodyPr wrap="square">
                <a:spAutoFit/>
              </a:bodyPr>
              <a:lstStyle/>
              <a:p>
                <a:pPr algn="l">
                  <a:spcAft>
                    <a:spcPts val="1200"/>
                  </a:spcAft>
                </a:pPr>
                <a14:m>
                  <m:oMathPara xmlns:m="http://schemas.openxmlformats.org/officeDocument/2006/math">
                    <m:oMathParaPr>
                      <m:jc m:val="left"/>
                    </m:oMathParaPr>
                    <m:oMath xmlns:m="http://schemas.openxmlformats.org/officeDocument/2006/math">
                      <m:sSup>
                        <m:sSupPr>
                          <m:ctrlPr>
                            <a:rPr lang="en-US" b="0" i="1" dirty="0" smtClean="0">
                              <a:effectLst/>
                              <a:latin typeface="Cambria Math" panose="02040503050406030204" pitchFamily="18" charset="0"/>
                            </a:rPr>
                          </m:ctrlPr>
                        </m:sSupPr>
                        <m:e>
                          <m:r>
                            <a:rPr lang="en-US" b="0" i="1" dirty="0" smtClean="0">
                              <a:effectLst/>
                              <a:latin typeface="Cambria Math" panose="02040503050406030204" pitchFamily="18" charset="0"/>
                            </a:rPr>
                            <m:t>𝑊</m:t>
                          </m:r>
                        </m:e>
                        <m:sup>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𝑖</m:t>
                          </m:r>
                          <m:r>
                            <a:rPr lang="en-US" b="0" i="1" dirty="0" smtClean="0">
                              <a:effectLst/>
                              <a:latin typeface="Cambria Math" panose="02040503050406030204" pitchFamily="18" charset="0"/>
                            </a:rPr>
                            <m:t>]</m:t>
                          </m:r>
                        </m:sup>
                      </m:sSup>
                      <m:r>
                        <a:rPr lang="en-US" b="0" i="1" dirty="0" smtClean="0">
                          <a:effectLst/>
                          <a:latin typeface="Cambria Math" panose="02040503050406030204" pitchFamily="18" charset="0"/>
                        </a:rPr>
                        <m:t>=</m:t>
                      </m:r>
                      <m:d>
                        <m:dPr>
                          <m:ctrlPr>
                            <a:rPr lang="en-US" b="0" i="1" dirty="0" smtClean="0">
                              <a:effectLst/>
                              <a:latin typeface="Cambria Math" panose="02040503050406030204" pitchFamily="18" charset="0"/>
                            </a:rPr>
                          </m:ctrlPr>
                        </m:dPr>
                        <m:e>
                          <m:r>
                            <a:rPr lang="en-US" b="0" i="1" dirty="0" smtClean="0">
                              <a:effectLst/>
                              <a:latin typeface="Cambria Math" panose="02040503050406030204" pitchFamily="18" charset="0"/>
                            </a:rPr>
                            <m:t>1000</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𝑀</m:t>
                          </m:r>
                        </m:e>
                      </m:d>
                      <m:r>
                        <a:rPr lang="en-US" b="0" i="1" dirty="0" smtClean="0">
                          <a:effectLst/>
                          <a:latin typeface="Cambria Math" panose="02040503050406030204" pitchFamily="18" charset="0"/>
                        </a:rPr>
                        <m:t>⇒</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𝐵𝑖𝑙𝑜𝑛</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𝑤𝑒𝑖𝑔</m:t>
                      </m:r>
                      <m:r>
                        <a:rPr lang="en-US" b="0" i="1" dirty="0" smtClean="0">
                          <a:effectLst/>
                          <a:latin typeface="Cambria Math" panose="02040503050406030204" pitchFamily="18" charset="0"/>
                        </a:rPr>
                        <m:t>h</m:t>
                      </m:r>
                      <m:r>
                        <a:rPr lang="en-US" b="0" i="1" dirty="0" smtClean="0">
                          <a:effectLst/>
                          <a:latin typeface="Cambria Math" panose="02040503050406030204" pitchFamily="18" charset="0"/>
                        </a:rPr>
                        <m:t>𝑡𝑠</m:t>
                      </m:r>
                    </m:oMath>
                  </m:oMathPara>
                </a14:m>
                <a:endParaRPr lang="en-US" b="0" i="0" dirty="0">
                  <a:effectLst/>
                  <a:latin typeface="Inter"/>
                </a:endParaRPr>
              </a:p>
            </p:txBody>
          </p:sp>
        </mc:Choice>
        <mc:Fallback xmlns="">
          <p:sp>
            <p:nvSpPr>
              <p:cNvPr id="13" name="TextBox 12">
                <a:extLst>
                  <a:ext uri="{FF2B5EF4-FFF2-40B4-BE49-F238E27FC236}">
                    <a16:creationId xmlns:a16="http://schemas.microsoft.com/office/drawing/2014/main" id="{89D99B25-31EF-0BA3-096C-CB38BD89D670}"/>
                  </a:ext>
                </a:extLst>
              </p:cNvPr>
              <p:cNvSpPr txBox="1">
                <a:spLocks noRot="1" noChangeAspect="1" noMove="1" noResize="1" noEditPoints="1" noAdjustHandles="1" noChangeArrowheads="1" noChangeShapeType="1" noTextEdit="1"/>
              </p:cNvSpPr>
              <p:nvPr/>
            </p:nvSpPr>
            <p:spPr>
              <a:xfrm>
                <a:off x="4336648" y="4350493"/>
                <a:ext cx="6827982" cy="546881"/>
              </a:xfrm>
              <a:prstGeom prst="rect">
                <a:avLst/>
              </a:prstGeom>
              <a:blipFill>
                <a:blip r:embed="rId4"/>
                <a:stretch>
                  <a:fillRect/>
                </a:stretch>
              </a:blipFill>
            </p:spPr>
            <p:txBody>
              <a:bodyPr/>
              <a:lstStyle/>
              <a:p>
                <a:r>
                  <a:rPr lang="he-IL">
                    <a:noFill/>
                  </a:rPr>
                  <a:t> </a:t>
                </a:r>
              </a:p>
            </p:txBody>
          </p:sp>
        </mc:Fallback>
      </mc:AlternateContent>
      <p:sp>
        <p:nvSpPr>
          <p:cNvPr id="14" name="TextBox 13">
            <a:extLst>
              <a:ext uri="{FF2B5EF4-FFF2-40B4-BE49-F238E27FC236}">
                <a16:creationId xmlns:a16="http://schemas.microsoft.com/office/drawing/2014/main" id="{9891528C-B25F-06D5-42BD-42B3F379D618}"/>
              </a:ext>
            </a:extLst>
          </p:cNvPr>
          <p:cNvSpPr txBox="1"/>
          <p:nvPr/>
        </p:nvSpPr>
        <p:spPr>
          <a:xfrm>
            <a:off x="7065817" y="3495185"/>
            <a:ext cx="528608" cy="369332"/>
          </a:xfrm>
          <a:prstGeom prst="rect">
            <a:avLst/>
          </a:prstGeom>
          <a:noFill/>
        </p:spPr>
        <p:txBody>
          <a:bodyPr wrap="square">
            <a:spAutoFit/>
          </a:bodyPr>
          <a:lstStyle/>
          <a:p>
            <a:pPr algn="l">
              <a:spcAft>
                <a:spcPts val="1200"/>
              </a:spcAft>
            </a:pPr>
            <a:r>
              <a:rPr lang="en-US" b="0" i="0" dirty="0">
                <a:effectLst/>
                <a:latin typeface="Inter"/>
              </a:rPr>
              <a:t>3M</a:t>
            </a:r>
          </a:p>
        </p:txBody>
      </p:sp>
      <p:cxnSp>
        <p:nvCxnSpPr>
          <p:cNvPr id="16" name="Straight Arrow Connector 15">
            <a:extLst>
              <a:ext uri="{FF2B5EF4-FFF2-40B4-BE49-F238E27FC236}">
                <a16:creationId xmlns:a16="http://schemas.microsoft.com/office/drawing/2014/main" id="{F3E6678A-AFC7-C6E8-195F-48E91D7ABF67}"/>
              </a:ext>
            </a:extLst>
          </p:cNvPr>
          <p:cNvCxnSpPr>
            <a:cxnSpLocks/>
          </p:cNvCxnSpPr>
          <p:nvPr/>
        </p:nvCxnSpPr>
        <p:spPr>
          <a:xfrm flipV="1">
            <a:off x="7330121" y="3218579"/>
            <a:ext cx="0" cy="305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D950BB-5903-BF71-E125-FD0414D016C1}"/>
              </a:ext>
            </a:extLst>
          </p:cNvPr>
          <p:cNvSpPr txBox="1"/>
          <p:nvPr/>
        </p:nvSpPr>
        <p:spPr>
          <a:xfrm>
            <a:off x="8335817" y="3504683"/>
            <a:ext cx="688110" cy="369332"/>
          </a:xfrm>
          <a:prstGeom prst="rect">
            <a:avLst/>
          </a:prstGeom>
          <a:noFill/>
        </p:spPr>
        <p:txBody>
          <a:bodyPr wrap="square">
            <a:spAutoFit/>
          </a:bodyPr>
          <a:lstStyle/>
          <a:p>
            <a:pPr algn="l">
              <a:spcAft>
                <a:spcPts val="1200"/>
              </a:spcAft>
            </a:pPr>
            <a:r>
              <a:rPr lang="en-US" b="0" i="0" dirty="0">
                <a:effectLst/>
                <a:latin typeface="Inter"/>
              </a:rPr>
              <a:t>1000</a:t>
            </a:r>
          </a:p>
        </p:txBody>
      </p:sp>
      <p:cxnSp>
        <p:nvCxnSpPr>
          <p:cNvPr id="19" name="Straight Arrow Connector 18">
            <a:extLst>
              <a:ext uri="{FF2B5EF4-FFF2-40B4-BE49-F238E27FC236}">
                <a16:creationId xmlns:a16="http://schemas.microsoft.com/office/drawing/2014/main" id="{69F8C377-0EBA-9999-0C07-B2DDB9C1A4DF}"/>
              </a:ext>
            </a:extLst>
          </p:cNvPr>
          <p:cNvCxnSpPr>
            <a:cxnSpLocks/>
          </p:cNvCxnSpPr>
          <p:nvPr/>
        </p:nvCxnSpPr>
        <p:spPr>
          <a:xfrm flipV="1">
            <a:off x="8655094" y="3232736"/>
            <a:ext cx="0" cy="300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F1F8A00-1F33-4A86-6DA2-1CF0ADCF52FD}"/>
              </a:ext>
            </a:extLst>
          </p:cNvPr>
          <p:cNvSpPr/>
          <p:nvPr/>
        </p:nvSpPr>
        <p:spPr>
          <a:xfrm>
            <a:off x="3536547" y="5214876"/>
            <a:ext cx="7435273" cy="85163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solidFill>
                  <a:srgbClr val="C00000"/>
                </a:solidFill>
              </a:rPr>
              <a:t>The computation is very high</a:t>
            </a:r>
            <a:endParaRPr lang="he-IL" sz="3200" dirty="0">
              <a:solidFill>
                <a:srgbClr val="C00000"/>
              </a:solidFill>
            </a:endParaRPr>
          </a:p>
        </p:txBody>
      </p:sp>
    </p:spTree>
    <p:extLst>
      <p:ext uri="{BB962C8B-B14F-4D97-AF65-F5344CB8AC3E}">
        <p14:creationId xmlns:p14="http://schemas.microsoft.com/office/powerpoint/2010/main" val="27199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volutional Neural Networks. The motive of this blog is to explain… | by  Rijul Vohra | DataDrivenInvestor">
            <a:extLst>
              <a:ext uri="{FF2B5EF4-FFF2-40B4-BE49-F238E27FC236}">
                <a16:creationId xmlns:a16="http://schemas.microsoft.com/office/drawing/2014/main" id="{003B8702-2252-C459-48BF-8FAA8048B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526" y="1083100"/>
            <a:ext cx="4676224" cy="2630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34" name="TextBox 33">
            <a:extLst>
              <a:ext uri="{FF2B5EF4-FFF2-40B4-BE49-F238E27FC236}">
                <a16:creationId xmlns:a16="http://schemas.microsoft.com/office/drawing/2014/main" id="{BF11AAE6-47CF-FCC1-17C6-13B45BCE89E3}"/>
              </a:ext>
            </a:extLst>
          </p:cNvPr>
          <p:cNvSpPr txBox="1"/>
          <p:nvPr/>
        </p:nvSpPr>
        <p:spPr>
          <a:xfrm>
            <a:off x="568248" y="1064562"/>
            <a:ext cx="10720436" cy="400110"/>
          </a:xfrm>
          <a:prstGeom prst="rect">
            <a:avLst/>
          </a:prstGeom>
          <a:noFill/>
        </p:spPr>
        <p:txBody>
          <a:bodyPr wrap="square" rtlCol="1">
            <a:spAutoFit/>
          </a:bodyPr>
          <a:lstStyle/>
          <a:p>
            <a:r>
              <a:rPr lang="en-US" sz="2000" dirty="0"/>
              <a:t>Convolution Neural Network comprise from three components (layers)</a:t>
            </a:r>
            <a:endParaRPr lang="he-IL" sz="2000" dirty="0"/>
          </a:p>
        </p:txBody>
      </p:sp>
      <p:sp>
        <p:nvSpPr>
          <p:cNvPr id="4" name="TextBox 3">
            <a:extLst>
              <a:ext uri="{FF2B5EF4-FFF2-40B4-BE49-F238E27FC236}">
                <a16:creationId xmlns:a16="http://schemas.microsoft.com/office/drawing/2014/main" id="{85C8FDEF-171E-6176-58BB-5B985137996D}"/>
              </a:ext>
            </a:extLst>
          </p:cNvPr>
          <p:cNvSpPr txBox="1"/>
          <p:nvPr/>
        </p:nvSpPr>
        <p:spPr>
          <a:xfrm>
            <a:off x="1338801" y="201923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Convolution </a:t>
            </a:r>
            <a:r>
              <a:rPr lang="en-US" dirty="0"/>
              <a:t> </a:t>
            </a:r>
            <a:endParaRPr lang="he-IL" dirty="0"/>
          </a:p>
        </p:txBody>
      </p:sp>
      <p:sp>
        <p:nvSpPr>
          <p:cNvPr id="9" name="Arrow: Striped Right 8">
            <a:extLst>
              <a:ext uri="{FF2B5EF4-FFF2-40B4-BE49-F238E27FC236}">
                <a16:creationId xmlns:a16="http://schemas.microsoft.com/office/drawing/2014/main" id="{E69402A5-4CC2-F5D9-39D3-7A16D15CE46F}"/>
              </a:ext>
            </a:extLst>
          </p:cNvPr>
          <p:cNvSpPr/>
          <p:nvPr/>
        </p:nvSpPr>
        <p:spPr>
          <a:xfrm>
            <a:off x="4731129" y="206946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E4DB9022-4B7B-59B0-B46A-18205FFED7C3}"/>
              </a:ext>
            </a:extLst>
          </p:cNvPr>
          <p:cNvSpPr txBox="1"/>
          <p:nvPr/>
        </p:nvSpPr>
        <p:spPr>
          <a:xfrm>
            <a:off x="1063722" y="353518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Pooling </a:t>
            </a:r>
            <a:r>
              <a:rPr lang="en-US" dirty="0"/>
              <a:t> </a:t>
            </a:r>
            <a:endParaRPr lang="he-IL" dirty="0"/>
          </a:p>
        </p:txBody>
      </p:sp>
      <p:sp>
        <p:nvSpPr>
          <p:cNvPr id="12" name="Arrow: Striped Right 11">
            <a:extLst>
              <a:ext uri="{FF2B5EF4-FFF2-40B4-BE49-F238E27FC236}">
                <a16:creationId xmlns:a16="http://schemas.microsoft.com/office/drawing/2014/main" id="{9B0B0E8C-04DE-09D8-F907-F531E2D1DBE0}"/>
              </a:ext>
            </a:extLst>
          </p:cNvPr>
          <p:cNvSpPr/>
          <p:nvPr/>
        </p:nvSpPr>
        <p:spPr>
          <a:xfrm>
            <a:off x="4735509" y="3651698"/>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descr="CNN | Introduction to Pooling Layer - GeeksforGeeks">
            <a:extLst>
              <a:ext uri="{FF2B5EF4-FFF2-40B4-BE49-F238E27FC236}">
                <a16:creationId xmlns:a16="http://schemas.microsoft.com/office/drawing/2014/main" id="{C22D0045-F928-B968-FD7F-ACC347AD8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822" y="3226255"/>
            <a:ext cx="3417635" cy="12179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EF50F01-9567-314A-713C-BF4066E5FCC2}"/>
              </a:ext>
            </a:extLst>
          </p:cNvPr>
          <p:cNvSpPr txBox="1"/>
          <p:nvPr/>
        </p:nvSpPr>
        <p:spPr>
          <a:xfrm>
            <a:off x="1420109" y="5314896"/>
            <a:ext cx="3412415"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Fully Connected (FC) </a:t>
            </a:r>
            <a:r>
              <a:rPr lang="en-US" dirty="0"/>
              <a:t> </a:t>
            </a:r>
            <a:endParaRPr lang="he-IL" dirty="0"/>
          </a:p>
        </p:txBody>
      </p:sp>
      <p:sp>
        <p:nvSpPr>
          <p:cNvPr id="14" name="Arrow: Striped Right 13">
            <a:extLst>
              <a:ext uri="{FF2B5EF4-FFF2-40B4-BE49-F238E27FC236}">
                <a16:creationId xmlns:a16="http://schemas.microsoft.com/office/drawing/2014/main" id="{48834EEE-2427-BCFB-E84A-EB59369355C2}"/>
              </a:ext>
            </a:extLst>
          </p:cNvPr>
          <p:cNvSpPr/>
          <p:nvPr/>
        </p:nvSpPr>
        <p:spPr>
          <a:xfrm>
            <a:off x="4731129" y="540722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43A70E55-B892-D23C-6DFF-9D2D58AB3569}"/>
              </a:ext>
            </a:extLst>
          </p:cNvPr>
          <p:cNvPicPr>
            <a:picLocks noChangeAspect="1"/>
          </p:cNvPicPr>
          <p:nvPr/>
        </p:nvPicPr>
        <p:blipFill>
          <a:blip r:embed="rId4"/>
          <a:stretch>
            <a:fillRect/>
          </a:stretch>
        </p:blipFill>
        <p:spPr>
          <a:xfrm>
            <a:off x="6275822" y="4826343"/>
            <a:ext cx="2766578" cy="1531105"/>
          </a:xfrm>
          <a:prstGeom prst="rect">
            <a:avLst/>
          </a:prstGeom>
        </p:spPr>
      </p:pic>
    </p:spTree>
    <p:extLst>
      <p:ext uri="{BB962C8B-B14F-4D97-AF65-F5344CB8AC3E}">
        <p14:creationId xmlns:p14="http://schemas.microsoft.com/office/powerpoint/2010/main" val="6725486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14106D-66F2-4BB4-CE81-FA360BD637B1}"/>
              </a:ext>
            </a:extLst>
          </p:cNvPr>
          <p:cNvSpPr>
            <a:spLocks noGrp="1"/>
          </p:cNvSpPr>
          <p:nvPr>
            <p:ph type="ctrTitle"/>
          </p:nvPr>
        </p:nvSpPr>
        <p:spPr>
          <a:xfrm>
            <a:off x="1403928" y="432352"/>
            <a:ext cx="9144000" cy="107589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dirty="0"/>
              <a:t>Convolution Neural Network</a:t>
            </a:r>
            <a:endParaRPr lang="he-IL" dirty="0"/>
          </a:p>
        </p:txBody>
      </p:sp>
      <p:sp>
        <p:nvSpPr>
          <p:cNvPr id="8" name="Subtitle 7">
            <a:extLst>
              <a:ext uri="{FF2B5EF4-FFF2-40B4-BE49-F238E27FC236}">
                <a16:creationId xmlns:a16="http://schemas.microsoft.com/office/drawing/2014/main" id="{C47FA0EB-790B-2B79-1B4B-79BB284DED97}"/>
              </a:ext>
            </a:extLst>
          </p:cNvPr>
          <p:cNvSpPr>
            <a:spLocks noGrp="1"/>
          </p:cNvSpPr>
          <p:nvPr>
            <p:ph type="subTitle" idx="1"/>
          </p:nvPr>
        </p:nvSpPr>
        <p:spPr>
          <a:xfrm>
            <a:off x="2643908" y="4251919"/>
            <a:ext cx="6712527" cy="968935"/>
          </a:xfrm>
        </p:spPr>
        <p:txBody>
          <a:bodyPr/>
          <a:lstStyle/>
          <a:p>
            <a:endParaRPr lang="he-IL" dirty="0"/>
          </a:p>
        </p:txBody>
      </p:sp>
      <p:pic>
        <p:nvPicPr>
          <p:cNvPr id="4098" name="Picture 2" descr="A Comprehensive Guide to Convolutional Neural Networks — the ELI5 way | by  Sumit Saha | Towards Data Science">
            <a:extLst>
              <a:ext uri="{FF2B5EF4-FFF2-40B4-BE49-F238E27FC236}">
                <a16:creationId xmlns:a16="http://schemas.microsoft.com/office/drawing/2014/main" id="{936B044E-B49C-A522-3828-BABABC2AD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28" y="1774541"/>
            <a:ext cx="9144000" cy="473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1117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pic>
        <p:nvPicPr>
          <p:cNvPr id="6" name="Picture 5">
            <a:extLst>
              <a:ext uri="{FF2B5EF4-FFF2-40B4-BE49-F238E27FC236}">
                <a16:creationId xmlns:a16="http://schemas.microsoft.com/office/drawing/2014/main" id="{EA82CB10-C0EC-E2F8-DC0D-138C507B11DE}"/>
              </a:ext>
            </a:extLst>
          </p:cNvPr>
          <p:cNvPicPr>
            <a:picLocks noChangeAspect="1"/>
          </p:cNvPicPr>
          <p:nvPr/>
        </p:nvPicPr>
        <p:blipFill>
          <a:blip r:embed="rId2"/>
          <a:stretch>
            <a:fillRect/>
          </a:stretch>
        </p:blipFill>
        <p:spPr>
          <a:xfrm>
            <a:off x="1234855" y="2602257"/>
            <a:ext cx="3457437" cy="2071122"/>
          </a:xfrm>
          <a:prstGeom prst="rect">
            <a:avLst/>
          </a:prstGeom>
        </p:spPr>
      </p:pic>
      <p:pic>
        <p:nvPicPr>
          <p:cNvPr id="10" name="Picture 9">
            <a:extLst>
              <a:ext uri="{FF2B5EF4-FFF2-40B4-BE49-F238E27FC236}">
                <a16:creationId xmlns:a16="http://schemas.microsoft.com/office/drawing/2014/main" id="{04709A9B-46EA-C58F-6F14-8AF6088C4797}"/>
              </a:ext>
            </a:extLst>
          </p:cNvPr>
          <p:cNvPicPr>
            <a:picLocks noChangeAspect="1"/>
          </p:cNvPicPr>
          <p:nvPr/>
        </p:nvPicPr>
        <p:blipFill>
          <a:blip r:embed="rId3"/>
          <a:stretch>
            <a:fillRect/>
          </a:stretch>
        </p:blipFill>
        <p:spPr>
          <a:xfrm>
            <a:off x="6548077" y="1405314"/>
            <a:ext cx="3230851" cy="1777741"/>
          </a:xfrm>
          <a:prstGeom prst="rect">
            <a:avLst/>
          </a:prstGeom>
        </p:spPr>
      </p:pic>
      <p:pic>
        <p:nvPicPr>
          <p:cNvPr id="15" name="Picture 14">
            <a:extLst>
              <a:ext uri="{FF2B5EF4-FFF2-40B4-BE49-F238E27FC236}">
                <a16:creationId xmlns:a16="http://schemas.microsoft.com/office/drawing/2014/main" id="{9A5A314B-35A8-7044-D948-93043363E573}"/>
              </a:ext>
            </a:extLst>
          </p:cNvPr>
          <p:cNvPicPr>
            <a:picLocks noChangeAspect="1"/>
          </p:cNvPicPr>
          <p:nvPr/>
        </p:nvPicPr>
        <p:blipFill>
          <a:blip r:embed="rId4"/>
          <a:stretch>
            <a:fillRect/>
          </a:stretch>
        </p:blipFill>
        <p:spPr>
          <a:xfrm>
            <a:off x="6582825" y="3917082"/>
            <a:ext cx="3196103" cy="1923868"/>
          </a:xfrm>
          <a:prstGeom prst="rect">
            <a:avLst/>
          </a:prstGeom>
        </p:spPr>
      </p:pic>
      <p:cxnSp>
        <p:nvCxnSpPr>
          <p:cNvPr id="23" name="Connector: Elbow 22">
            <a:extLst>
              <a:ext uri="{FF2B5EF4-FFF2-40B4-BE49-F238E27FC236}">
                <a16:creationId xmlns:a16="http://schemas.microsoft.com/office/drawing/2014/main" id="{AD90A84E-C43D-44C5-8D2A-D51668FDF021}"/>
              </a:ext>
            </a:extLst>
          </p:cNvPr>
          <p:cNvCxnSpPr>
            <a:cxnSpLocks/>
            <a:endCxn id="15" idx="1"/>
          </p:cNvCxnSpPr>
          <p:nvPr/>
        </p:nvCxnSpPr>
        <p:spPr>
          <a:xfrm>
            <a:off x="4695868" y="4090159"/>
            <a:ext cx="1886957" cy="7888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119DC4-D12C-557F-C12A-3A9244C61D32}"/>
              </a:ext>
            </a:extLst>
          </p:cNvPr>
          <p:cNvCxnSpPr>
            <a:cxnSpLocks/>
            <a:endCxn id="10" idx="1"/>
          </p:cNvCxnSpPr>
          <p:nvPr/>
        </p:nvCxnSpPr>
        <p:spPr>
          <a:xfrm flipV="1">
            <a:off x="4692292" y="2294185"/>
            <a:ext cx="1855785" cy="90710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11AAE6-47CF-FCC1-17C6-13B45BCE89E3}"/>
              </a:ext>
            </a:extLst>
          </p:cNvPr>
          <p:cNvSpPr txBox="1"/>
          <p:nvPr/>
        </p:nvSpPr>
        <p:spPr>
          <a:xfrm>
            <a:off x="6548077" y="1006373"/>
            <a:ext cx="2743200" cy="369332"/>
          </a:xfrm>
          <a:prstGeom prst="rect">
            <a:avLst/>
          </a:prstGeom>
          <a:noFill/>
        </p:spPr>
        <p:txBody>
          <a:bodyPr wrap="square" rtlCol="1">
            <a:spAutoFit/>
          </a:bodyPr>
          <a:lstStyle/>
          <a:p>
            <a:r>
              <a:rPr lang="en-US" dirty="0"/>
              <a:t>Vertical edges</a:t>
            </a:r>
            <a:endParaRPr lang="he-IL" dirty="0"/>
          </a:p>
        </p:txBody>
      </p:sp>
      <p:sp>
        <p:nvSpPr>
          <p:cNvPr id="35" name="TextBox 34">
            <a:extLst>
              <a:ext uri="{FF2B5EF4-FFF2-40B4-BE49-F238E27FC236}">
                <a16:creationId xmlns:a16="http://schemas.microsoft.com/office/drawing/2014/main" id="{EC3F096E-D164-C07C-8CEB-98B707FEC51B}"/>
              </a:ext>
            </a:extLst>
          </p:cNvPr>
          <p:cNvSpPr txBox="1"/>
          <p:nvPr/>
        </p:nvSpPr>
        <p:spPr>
          <a:xfrm>
            <a:off x="6579249" y="3562076"/>
            <a:ext cx="2743200" cy="369332"/>
          </a:xfrm>
          <a:prstGeom prst="rect">
            <a:avLst/>
          </a:prstGeom>
          <a:noFill/>
        </p:spPr>
        <p:txBody>
          <a:bodyPr wrap="square" rtlCol="1">
            <a:spAutoFit/>
          </a:bodyPr>
          <a:lstStyle/>
          <a:p>
            <a:r>
              <a:rPr lang="en-US" dirty="0"/>
              <a:t>Horizontal edges</a:t>
            </a:r>
            <a:endParaRPr lang="he-IL" dirty="0"/>
          </a:p>
        </p:txBody>
      </p:sp>
    </p:spTree>
    <p:extLst>
      <p:ext uri="{BB962C8B-B14F-4D97-AF65-F5344CB8AC3E}">
        <p14:creationId xmlns:p14="http://schemas.microsoft.com/office/powerpoint/2010/main" val="206960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aphicFrame>
        <p:nvGraphicFramePr>
          <p:cNvPr id="4" name="Table 4">
            <a:extLst>
              <a:ext uri="{FF2B5EF4-FFF2-40B4-BE49-F238E27FC236}">
                <a16:creationId xmlns:a16="http://schemas.microsoft.com/office/drawing/2014/main" id="{CCA2607D-601A-7E4D-00FE-FBEB718ECACF}"/>
              </a:ext>
            </a:extLst>
          </p:cNvPr>
          <p:cNvGraphicFramePr>
            <a:graphicFrameLocks noGrp="1"/>
          </p:cNvGraphicFramePr>
          <p:nvPr>
            <p:extLst>
              <p:ext uri="{D42A27DB-BD31-4B8C-83A1-F6EECF244321}">
                <p14:modId xmlns:p14="http://schemas.microsoft.com/office/powerpoint/2010/main" val="1395206129"/>
              </p:ext>
            </p:extLst>
          </p:nvPr>
        </p:nvGraphicFramePr>
        <p:xfrm>
          <a:off x="568248" y="192776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8</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8</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4</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9</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668198904"/>
                  </a:ext>
                </a:extLst>
              </a:tr>
            </a:tbl>
          </a:graphicData>
        </a:graphic>
      </p:graphicFrame>
      <p:sp>
        <p:nvSpPr>
          <p:cNvPr id="5" name="TextBox 4">
            <a:extLst>
              <a:ext uri="{FF2B5EF4-FFF2-40B4-BE49-F238E27FC236}">
                <a16:creationId xmlns:a16="http://schemas.microsoft.com/office/drawing/2014/main" id="{D05DB7BA-48B8-16F4-C9D9-567199F57070}"/>
              </a:ext>
            </a:extLst>
          </p:cNvPr>
          <p:cNvSpPr txBox="1"/>
          <p:nvPr/>
        </p:nvSpPr>
        <p:spPr>
          <a:xfrm>
            <a:off x="2940477" y="1551314"/>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7" name="Table 7">
            <a:extLst>
              <a:ext uri="{FF2B5EF4-FFF2-40B4-BE49-F238E27FC236}">
                <a16:creationId xmlns:a16="http://schemas.microsoft.com/office/drawing/2014/main" id="{B64603ED-6625-CB9B-3107-711B6FA8D5A4}"/>
              </a:ext>
            </a:extLst>
          </p:cNvPr>
          <p:cNvGraphicFramePr>
            <a:graphicFrameLocks noGrp="1"/>
          </p:cNvGraphicFramePr>
          <p:nvPr>
            <p:extLst>
              <p:ext uri="{D42A27DB-BD31-4B8C-83A1-F6EECF244321}">
                <p14:modId xmlns:p14="http://schemas.microsoft.com/office/powerpoint/2010/main" val="1484984959"/>
              </p:ext>
            </p:extLst>
          </p:nvPr>
        </p:nvGraphicFramePr>
        <p:xfrm>
          <a:off x="5430833" y="265109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CBF28B5D-E597-C796-F9A6-04BE3B628A78}"/>
              </a:ext>
            </a:extLst>
          </p:cNvPr>
          <p:cNvSpPr txBox="1"/>
          <p:nvPr/>
        </p:nvSpPr>
        <p:spPr>
          <a:xfrm>
            <a:off x="4695911" y="324284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9" name="TextBox 8">
            <a:extLst>
              <a:ext uri="{FF2B5EF4-FFF2-40B4-BE49-F238E27FC236}">
                <a16:creationId xmlns:a16="http://schemas.microsoft.com/office/drawing/2014/main" id="{CE3AC515-6900-CAAA-482F-93DA6532A02C}"/>
              </a:ext>
            </a:extLst>
          </p:cNvPr>
          <p:cNvSpPr txBox="1"/>
          <p:nvPr/>
        </p:nvSpPr>
        <p:spPr>
          <a:xfrm>
            <a:off x="6128328" y="222154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11" name="TextBox 10">
            <a:extLst>
              <a:ext uri="{FF2B5EF4-FFF2-40B4-BE49-F238E27FC236}">
                <a16:creationId xmlns:a16="http://schemas.microsoft.com/office/drawing/2014/main" id="{319607E8-2BB1-5F51-00BD-5CF8978EB415}"/>
              </a:ext>
            </a:extLst>
          </p:cNvPr>
          <p:cNvSpPr txBox="1"/>
          <p:nvPr/>
        </p:nvSpPr>
        <p:spPr>
          <a:xfrm>
            <a:off x="1318329" y="1541215"/>
            <a:ext cx="1649111" cy="369332"/>
          </a:xfrm>
          <a:prstGeom prst="rect">
            <a:avLst/>
          </a:prstGeom>
          <a:noFill/>
        </p:spPr>
        <p:txBody>
          <a:bodyPr wrap="square" rtlCol="1" anchor="ctr" anchorCtr="0">
            <a:spAutoFit/>
          </a:bodyPr>
          <a:lstStyle/>
          <a:p>
            <a:pPr algn="ctr"/>
            <a:r>
              <a:rPr lang="en-US" dirty="0"/>
              <a:t>Image matrix</a:t>
            </a:r>
            <a:endParaRPr lang="he-IL" dirty="0"/>
          </a:p>
        </p:txBody>
      </p:sp>
      <p:sp>
        <p:nvSpPr>
          <p:cNvPr id="12" name="TextBox 11">
            <a:extLst>
              <a:ext uri="{FF2B5EF4-FFF2-40B4-BE49-F238E27FC236}">
                <a16:creationId xmlns:a16="http://schemas.microsoft.com/office/drawing/2014/main" id="{BBFDF7D9-C05A-0883-ADEF-8242884F8091}"/>
              </a:ext>
            </a:extLst>
          </p:cNvPr>
          <p:cNvSpPr txBox="1"/>
          <p:nvPr/>
        </p:nvSpPr>
        <p:spPr>
          <a:xfrm>
            <a:off x="5652656" y="4278587"/>
            <a:ext cx="1560945" cy="369332"/>
          </a:xfrm>
          <a:prstGeom prst="rect">
            <a:avLst/>
          </a:prstGeom>
          <a:noFill/>
        </p:spPr>
        <p:txBody>
          <a:bodyPr wrap="square" rtlCol="1" anchor="ctr" anchorCtr="0">
            <a:spAutoFit/>
          </a:bodyPr>
          <a:lstStyle/>
          <a:p>
            <a:pPr algn="ctr"/>
            <a:r>
              <a:rPr lang="en-US" dirty="0"/>
              <a:t>Filter / Kernel</a:t>
            </a:r>
            <a:endParaRPr lang="he-IL" dirty="0"/>
          </a:p>
        </p:txBody>
      </p:sp>
      <p:grpSp>
        <p:nvGrpSpPr>
          <p:cNvPr id="17" name="Group 16">
            <a:extLst>
              <a:ext uri="{FF2B5EF4-FFF2-40B4-BE49-F238E27FC236}">
                <a16:creationId xmlns:a16="http://schemas.microsoft.com/office/drawing/2014/main" id="{C856786A-0E82-A866-9732-B77D4E1D9C9B}"/>
              </a:ext>
            </a:extLst>
          </p:cNvPr>
          <p:cNvGrpSpPr/>
          <p:nvPr/>
        </p:nvGrpSpPr>
        <p:grpSpPr>
          <a:xfrm>
            <a:off x="4065316" y="1238161"/>
            <a:ext cx="1908875" cy="2004683"/>
            <a:chOff x="4065316" y="1238161"/>
            <a:chExt cx="1908875" cy="2004683"/>
          </a:xfrm>
        </p:grpSpPr>
        <p:sp>
          <p:nvSpPr>
            <p:cNvPr id="13" name="TextBox 12">
              <a:extLst>
                <a:ext uri="{FF2B5EF4-FFF2-40B4-BE49-F238E27FC236}">
                  <a16:creationId xmlns:a16="http://schemas.microsoft.com/office/drawing/2014/main" id="{DFC039A8-15D9-48D0-9A5B-29FA7966CEC7}"/>
                </a:ext>
              </a:extLst>
            </p:cNvPr>
            <p:cNvSpPr txBox="1"/>
            <p:nvPr/>
          </p:nvSpPr>
          <p:spPr>
            <a:xfrm>
              <a:off x="4065316" y="1238161"/>
              <a:ext cx="1908875" cy="461665"/>
            </a:xfrm>
            <a:prstGeom prst="rect">
              <a:avLst/>
            </a:prstGeom>
            <a:noFill/>
            <a:ln>
              <a:solidFill>
                <a:schemeClr val="accent2">
                  <a:lumMod val="75000"/>
                </a:schemeClr>
              </a:solidFill>
            </a:ln>
          </p:spPr>
          <p:txBody>
            <a:bodyPr wrap="square" rtlCol="1" anchor="ctr" anchorCtr="0">
              <a:spAutoFit/>
            </a:bodyPr>
            <a:lstStyle/>
            <a:p>
              <a:pPr algn="ctr"/>
              <a:r>
                <a:rPr lang="en-US" sz="2400" dirty="0"/>
                <a:t>Convolution</a:t>
              </a:r>
              <a:endParaRPr lang="he-IL" sz="2400" dirty="0"/>
            </a:p>
          </p:txBody>
        </p:sp>
        <p:cxnSp>
          <p:nvCxnSpPr>
            <p:cNvPr id="16" name="Straight Arrow Connector 15">
              <a:extLst>
                <a:ext uri="{FF2B5EF4-FFF2-40B4-BE49-F238E27FC236}">
                  <a16:creationId xmlns:a16="http://schemas.microsoft.com/office/drawing/2014/main" id="{B249FB9B-348C-6242-E1BA-050BE3A750BA}"/>
                </a:ext>
              </a:extLst>
            </p:cNvPr>
            <p:cNvCxnSpPr>
              <a:cxnSpLocks/>
              <a:endCxn id="8" idx="0"/>
            </p:cNvCxnSpPr>
            <p:nvPr/>
          </p:nvCxnSpPr>
          <p:spPr>
            <a:xfrm>
              <a:off x="4910616" y="1699826"/>
              <a:ext cx="2568" cy="154301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8" name="Table 18">
            <a:extLst>
              <a:ext uri="{FF2B5EF4-FFF2-40B4-BE49-F238E27FC236}">
                <a16:creationId xmlns:a16="http://schemas.microsoft.com/office/drawing/2014/main" id="{63AE81D4-5475-617D-4214-15E5613DE562}"/>
              </a:ext>
            </a:extLst>
          </p:cNvPr>
          <p:cNvGraphicFramePr>
            <a:graphicFrameLocks noGrp="1"/>
          </p:cNvGraphicFramePr>
          <p:nvPr>
            <p:extLst>
              <p:ext uri="{D42A27DB-BD31-4B8C-83A1-F6EECF244321}">
                <p14:modId xmlns:p14="http://schemas.microsoft.com/office/powerpoint/2010/main" val="1372915879"/>
              </p:ext>
            </p:extLst>
          </p:nvPr>
        </p:nvGraphicFramePr>
        <p:xfrm>
          <a:off x="8696668" y="2621440"/>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rtl="1"/>
                      <a:endParaRPr lang="he-IL"/>
                    </a:p>
                  </a:txBody>
                  <a:tcPr/>
                </a:tc>
                <a:tc>
                  <a:txBody>
                    <a:bodyPr/>
                    <a:lstStyle/>
                    <a:p>
                      <a:pPr rtl="1"/>
                      <a:endParaRPr lang="he-IL" dirty="0"/>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3785666323"/>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56639665"/>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277199110"/>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739815576"/>
                  </a:ext>
                </a:extLst>
              </a:tr>
            </a:tbl>
          </a:graphicData>
        </a:graphic>
      </p:graphicFrame>
      <p:sp>
        <p:nvSpPr>
          <p:cNvPr id="19" name="TextBox 18">
            <a:extLst>
              <a:ext uri="{FF2B5EF4-FFF2-40B4-BE49-F238E27FC236}">
                <a16:creationId xmlns:a16="http://schemas.microsoft.com/office/drawing/2014/main" id="{4C3A617D-B222-1C11-F1B9-13057A2A2265}"/>
              </a:ext>
            </a:extLst>
          </p:cNvPr>
          <p:cNvSpPr txBox="1"/>
          <p:nvPr/>
        </p:nvSpPr>
        <p:spPr>
          <a:xfrm>
            <a:off x="7844645" y="319816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1" name="TextBox 20">
            <a:extLst>
              <a:ext uri="{FF2B5EF4-FFF2-40B4-BE49-F238E27FC236}">
                <a16:creationId xmlns:a16="http://schemas.microsoft.com/office/drawing/2014/main" id="{E450D220-79A8-2B73-AD4A-52C3CA2854C2}"/>
              </a:ext>
            </a:extLst>
          </p:cNvPr>
          <p:cNvSpPr txBox="1"/>
          <p:nvPr/>
        </p:nvSpPr>
        <p:spPr>
          <a:xfrm>
            <a:off x="9642348" y="2134466"/>
            <a:ext cx="609600" cy="369332"/>
          </a:xfrm>
          <a:prstGeom prst="rect">
            <a:avLst/>
          </a:prstGeom>
          <a:noFill/>
        </p:spPr>
        <p:txBody>
          <a:bodyPr wrap="square" rtlCol="1" anchor="ctr" anchorCtr="0">
            <a:spAutoFit/>
          </a:bodyPr>
          <a:lstStyle/>
          <a:p>
            <a:pPr algn="ctr"/>
            <a:r>
              <a:rPr lang="en-US" dirty="0"/>
              <a:t>4x4 </a:t>
            </a:r>
            <a:endParaRPr lang="he-IL" dirty="0"/>
          </a:p>
        </p:txBody>
      </p:sp>
      <p:graphicFrame>
        <p:nvGraphicFramePr>
          <p:cNvPr id="24" name="Table 7">
            <a:extLst>
              <a:ext uri="{FF2B5EF4-FFF2-40B4-BE49-F238E27FC236}">
                <a16:creationId xmlns:a16="http://schemas.microsoft.com/office/drawing/2014/main" id="{D59B3BF1-BF41-16FC-5319-DA64E7D12824}"/>
              </a:ext>
            </a:extLst>
          </p:cNvPr>
          <p:cNvGraphicFramePr>
            <a:graphicFrameLocks noGrp="1"/>
          </p:cNvGraphicFramePr>
          <p:nvPr>
            <p:extLst>
              <p:ext uri="{D42A27DB-BD31-4B8C-83A1-F6EECF244321}">
                <p14:modId xmlns:p14="http://schemas.microsoft.com/office/powerpoint/2010/main" val="3412021807"/>
              </p:ext>
            </p:extLst>
          </p:nvPr>
        </p:nvGraphicFramePr>
        <p:xfrm>
          <a:off x="565242" y="1956043"/>
          <a:ext cx="1891209" cy="1518133"/>
        </p:xfrm>
        <a:graphic>
          <a:graphicData uri="http://schemas.openxmlformats.org/drawingml/2006/table">
            <a:tbl>
              <a:tblPr rtl="1" firstRow="1" bandRow="1"/>
              <a:tblGrid>
                <a:gridCol w="630403">
                  <a:extLst>
                    <a:ext uri="{9D8B030D-6E8A-4147-A177-3AD203B41FA5}">
                      <a16:colId xmlns:a16="http://schemas.microsoft.com/office/drawing/2014/main" val="4020434009"/>
                    </a:ext>
                  </a:extLst>
                </a:gridCol>
                <a:gridCol w="630403">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5" name="Table 7">
            <a:extLst>
              <a:ext uri="{FF2B5EF4-FFF2-40B4-BE49-F238E27FC236}">
                <a16:creationId xmlns:a16="http://schemas.microsoft.com/office/drawing/2014/main" id="{FE367474-5629-F2BD-214C-5392F57B6FDC}"/>
              </a:ext>
            </a:extLst>
          </p:cNvPr>
          <p:cNvGraphicFramePr>
            <a:graphicFrameLocks noGrp="1"/>
          </p:cNvGraphicFramePr>
          <p:nvPr>
            <p:extLst>
              <p:ext uri="{D42A27DB-BD31-4B8C-83A1-F6EECF244321}">
                <p14:modId xmlns:p14="http://schemas.microsoft.com/office/powerpoint/2010/main" val="3702706087"/>
              </p:ext>
            </p:extLst>
          </p:nvPr>
        </p:nvGraphicFramePr>
        <p:xfrm>
          <a:off x="1209583" y="1941525"/>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7" name="Table 7">
            <a:extLst>
              <a:ext uri="{FF2B5EF4-FFF2-40B4-BE49-F238E27FC236}">
                <a16:creationId xmlns:a16="http://schemas.microsoft.com/office/drawing/2014/main" id="{F68555D9-7FC1-86D3-9BCB-B91014020E9D}"/>
              </a:ext>
            </a:extLst>
          </p:cNvPr>
          <p:cNvGraphicFramePr>
            <a:graphicFrameLocks noGrp="1"/>
          </p:cNvGraphicFramePr>
          <p:nvPr>
            <p:extLst>
              <p:ext uri="{D42A27DB-BD31-4B8C-83A1-F6EECF244321}">
                <p14:modId xmlns:p14="http://schemas.microsoft.com/office/powerpoint/2010/main" val="1302356994"/>
              </p:ext>
            </p:extLst>
          </p:nvPr>
        </p:nvGraphicFramePr>
        <p:xfrm>
          <a:off x="1833017" y="1955288"/>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9" name="Table 7">
            <a:extLst>
              <a:ext uri="{FF2B5EF4-FFF2-40B4-BE49-F238E27FC236}">
                <a16:creationId xmlns:a16="http://schemas.microsoft.com/office/drawing/2014/main" id="{B515E341-0583-4FCE-D636-EC0B873826CA}"/>
              </a:ext>
            </a:extLst>
          </p:cNvPr>
          <p:cNvGraphicFramePr>
            <a:graphicFrameLocks noGrp="1"/>
          </p:cNvGraphicFramePr>
          <p:nvPr>
            <p:extLst>
              <p:ext uri="{D42A27DB-BD31-4B8C-83A1-F6EECF244321}">
                <p14:modId xmlns:p14="http://schemas.microsoft.com/office/powerpoint/2010/main" val="3281113571"/>
              </p:ext>
            </p:extLst>
          </p:nvPr>
        </p:nvGraphicFramePr>
        <p:xfrm>
          <a:off x="2456451" y="1955287"/>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30" name="Table 7">
            <a:extLst>
              <a:ext uri="{FF2B5EF4-FFF2-40B4-BE49-F238E27FC236}">
                <a16:creationId xmlns:a16="http://schemas.microsoft.com/office/drawing/2014/main" id="{491B2710-67C6-DF07-88D5-8DE70CD7D4F2}"/>
              </a:ext>
            </a:extLst>
          </p:cNvPr>
          <p:cNvGraphicFramePr>
            <a:graphicFrameLocks noGrp="1"/>
          </p:cNvGraphicFramePr>
          <p:nvPr>
            <p:extLst>
              <p:ext uri="{D42A27DB-BD31-4B8C-83A1-F6EECF244321}">
                <p14:modId xmlns:p14="http://schemas.microsoft.com/office/powerpoint/2010/main" val="2255528065"/>
              </p:ext>
            </p:extLst>
          </p:nvPr>
        </p:nvGraphicFramePr>
        <p:xfrm>
          <a:off x="573399" y="2457954"/>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1" name="Table 7">
            <a:extLst>
              <a:ext uri="{FF2B5EF4-FFF2-40B4-BE49-F238E27FC236}">
                <a16:creationId xmlns:a16="http://schemas.microsoft.com/office/drawing/2014/main" id="{2BCEA6EE-AB7B-3D39-F9A0-6C75512087A4}"/>
              </a:ext>
            </a:extLst>
          </p:cNvPr>
          <p:cNvGraphicFramePr>
            <a:graphicFrameLocks noGrp="1"/>
          </p:cNvGraphicFramePr>
          <p:nvPr>
            <p:extLst>
              <p:ext uri="{D42A27DB-BD31-4B8C-83A1-F6EECF244321}">
                <p14:modId xmlns:p14="http://schemas.microsoft.com/office/powerpoint/2010/main" val="3687422074"/>
              </p:ext>
            </p:extLst>
          </p:nvPr>
        </p:nvGraphicFramePr>
        <p:xfrm>
          <a:off x="1196833" y="2426437"/>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2" name="Table 7">
            <a:extLst>
              <a:ext uri="{FF2B5EF4-FFF2-40B4-BE49-F238E27FC236}">
                <a16:creationId xmlns:a16="http://schemas.microsoft.com/office/drawing/2014/main" id="{2F54F501-FC91-9A63-F0F8-F2AB87BA190D}"/>
              </a:ext>
            </a:extLst>
          </p:cNvPr>
          <p:cNvGraphicFramePr>
            <a:graphicFrameLocks noGrp="1"/>
          </p:cNvGraphicFramePr>
          <p:nvPr>
            <p:extLst>
              <p:ext uri="{D42A27DB-BD31-4B8C-83A1-F6EECF244321}">
                <p14:modId xmlns:p14="http://schemas.microsoft.com/office/powerpoint/2010/main" val="3986269470"/>
              </p:ext>
            </p:extLst>
          </p:nvPr>
        </p:nvGraphicFramePr>
        <p:xfrm>
          <a:off x="1816703"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3" name="Table 7">
            <a:extLst>
              <a:ext uri="{FF2B5EF4-FFF2-40B4-BE49-F238E27FC236}">
                <a16:creationId xmlns:a16="http://schemas.microsoft.com/office/drawing/2014/main" id="{868790C4-BFF1-E4D8-C055-5E4E62D82C7D}"/>
              </a:ext>
            </a:extLst>
          </p:cNvPr>
          <p:cNvGraphicFramePr>
            <a:graphicFrameLocks noGrp="1"/>
          </p:cNvGraphicFramePr>
          <p:nvPr>
            <p:extLst>
              <p:ext uri="{D42A27DB-BD31-4B8C-83A1-F6EECF244321}">
                <p14:modId xmlns:p14="http://schemas.microsoft.com/office/powerpoint/2010/main" val="3287573969"/>
              </p:ext>
            </p:extLst>
          </p:nvPr>
        </p:nvGraphicFramePr>
        <p:xfrm>
          <a:off x="2452656"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6" name="Table 7">
            <a:extLst>
              <a:ext uri="{FF2B5EF4-FFF2-40B4-BE49-F238E27FC236}">
                <a16:creationId xmlns:a16="http://schemas.microsoft.com/office/drawing/2014/main" id="{186FE4FB-AB0E-A18C-170C-869161C4C3D0}"/>
              </a:ext>
            </a:extLst>
          </p:cNvPr>
          <p:cNvGraphicFramePr>
            <a:graphicFrameLocks noGrp="1"/>
          </p:cNvGraphicFramePr>
          <p:nvPr>
            <p:extLst>
              <p:ext uri="{D42A27DB-BD31-4B8C-83A1-F6EECF244321}">
                <p14:modId xmlns:p14="http://schemas.microsoft.com/office/powerpoint/2010/main" val="1603045619"/>
              </p:ext>
            </p:extLst>
          </p:nvPr>
        </p:nvGraphicFramePr>
        <p:xfrm>
          <a:off x="576377" y="3002659"/>
          <a:ext cx="1891209" cy="1569792"/>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28065">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1841">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69886">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8" name="Table 7">
            <a:extLst>
              <a:ext uri="{FF2B5EF4-FFF2-40B4-BE49-F238E27FC236}">
                <a16:creationId xmlns:a16="http://schemas.microsoft.com/office/drawing/2014/main" id="{712271F6-34F7-0397-1280-6446D270C602}"/>
              </a:ext>
            </a:extLst>
          </p:cNvPr>
          <p:cNvGraphicFramePr>
            <a:graphicFrameLocks noGrp="1"/>
          </p:cNvGraphicFramePr>
          <p:nvPr>
            <p:extLst>
              <p:ext uri="{D42A27DB-BD31-4B8C-83A1-F6EECF244321}">
                <p14:modId xmlns:p14="http://schemas.microsoft.com/office/powerpoint/2010/main" val="1514048591"/>
              </p:ext>
            </p:extLst>
          </p:nvPr>
        </p:nvGraphicFramePr>
        <p:xfrm>
          <a:off x="1188676"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9" name="Table 7">
            <a:extLst>
              <a:ext uri="{FF2B5EF4-FFF2-40B4-BE49-F238E27FC236}">
                <a16:creationId xmlns:a16="http://schemas.microsoft.com/office/drawing/2014/main" id="{253A33D1-BB89-D92C-04DB-C0C0B1777A23}"/>
              </a:ext>
            </a:extLst>
          </p:cNvPr>
          <p:cNvGraphicFramePr>
            <a:graphicFrameLocks noGrp="1"/>
          </p:cNvGraphicFramePr>
          <p:nvPr>
            <p:extLst>
              <p:ext uri="{D42A27DB-BD31-4B8C-83A1-F6EECF244321}">
                <p14:modId xmlns:p14="http://schemas.microsoft.com/office/powerpoint/2010/main" val="669061449"/>
              </p:ext>
            </p:extLst>
          </p:nvPr>
        </p:nvGraphicFramePr>
        <p:xfrm>
          <a:off x="1856595"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0" name="Table 7">
            <a:extLst>
              <a:ext uri="{FF2B5EF4-FFF2-40B4-BE49-F238E27FC236}">
                <a16:creationId xmlns:a16="http://schemas.microsoft.com/office/drawing/2014/main" id="{938B0372-B5DA-BB72-4D48-FC44B4D729C0}"/>
              </a:ext>
            </a:extLst>
          </p:cNvPr>
          <p:cNvGraphicFramePr>
            <a:graphicFrameLocks noGrp="1"/>
          </p:cNvGraphicFramePr>
          <p:nvPr>
            <p:extLst>
              <p:ext uri="{D42A27DB-BD31-4B8C-83A1-F6EECF244321}">
                <p14:modId xmlns:p14="http://schemas.microsoft.com/office/powerpoint/2010/main" val="232242198"/>
              </p:ext>
            </p:extLst>
          </p:nvPr>
        </p:nvGraphicFramePr>
        <p:xfrm>
          <a:off x="2466111" y="2993382"/>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1" name="Table 7">
            <a:extLst>
              <a:ext uri="{FF2B5EF4-FFF2-40B4-BE49-F238E27FC236}">
                <a16:creationId xmlns:a16="http://schemas.microsoft.com/office/drawing/2014/main" id="{D817033E-FA07-B2F1-C265-6948906823E4}"/>
              </a:ext>
            </a:extLst>
          </p:cNvPr>
          <p:cNvGraphicFramePr>
            <a:graphicFrameLocks noGrp="1"/>
          </p:cNvGraphicFramePr>
          <p:nvPr>
            <p:extLst>
              <p:ext uri="{D42A27DB-BD31-4B8C-83A1-F6EECF244321}">
                <p14:modId xmlns:p14="http://schemas.microsoft.com/office/powerpoint/2010/main" val="3018344451"/>
              </p:ext>
            </p:extLst>
          </p:nvPr>
        </p:nvGraphicFramePr>
        <p:xfrm>
          <a:off x="562009" y="3592494"/>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2" name="Table 7">
            <a:extLst>
              <a:ext uri="{FF2B5EF4-FFF2-40B4-BE49-F238E27FC236}">
                <a16:creationId xmlns:a16="http://schemas.microsoft.com/office/drawing/2014/main" id="{93A9CDA0-FE18-6494-54E0-EBDAC759BDB6}"/>
              </a:ext>
            </a:extLst>
          </p:cNvPr>
          <p:cNvGraphicFramePr>
            <a:graphicFrameLocks noGrp="1"/>
          </p:cNvGraphicFramePr>
          <p:nvPr>
            <p:extLst>
              <p:ext uri="{D42A27DB-BD31-4B8C-83A1-F6EECF244321}">
                <p14:modId xmlns:p14="http://schemas.microsoft.com/office/powerpoint/2010/main" val="3704923718"/>
              </p:ext>
            </p:extLst>
          </p:nvPr>
        </p:nvGraphicFramePr>
        <p:xfrm>
          <a:off x="12206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3" name="Table 7">
            <a:extLst>
              <a:ext uri="{FF2B5EF4-FFF2-40B4-BE49-F238E27FC236}">
                <a16:creationId xmlns:a16="http://schemas.microsoft.com/office/drawing/2014/main" id="{138706AD-FC1F-E0A6-6F87-CD39EA859BF1}"/>
              </a:ext>
            </a:extLst>
          </p:cNvPr>
          <p:cNvGraphicFramePr>
            <a:graphicFrameLocks noGrp="1"/>
          </p:cNvGraphicFramePr>
          <p:nvPr>
            <p:extLst>
              <p:ext uri="{D42A27DB-BD31-4B8C-83A1-F6EECF244321}">
                <p14:modId xmlns:p14="http://schemas.microsoft.com/office/powerpoint/2010/main" val="2556230729"/>
              </p:ext>
            </p:extLst>
          </p:nvPr>
        </p:nvGraphicFramePr>
        <p:xfrm>
          <a:off x="18229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4" name="Table 7">
            <a:extLst>
              <a:ext uri="{FF2B5EF4-FFF2-40B4-BE49-F238E27FC236}">
                <a16:creationId xmlns:a16="http://schemas.microsoft.com/office/drawing/2014/main" id="{4CEE81A3-7785-E2AD-3B1A-CC129791B930}"/>
              </a:ext>
            </a:extLst>
          </p:cNvPr>
          <p:cNvGraphicFramePr>
            <a:graphicFrameLocks noGrp="1"/>
          </p:cNvGraphicFramePr>
          <p:nvPr>
            <p:extLst>
              <p:ext uri="{D42A27DB-BD31-4B8C-83A1-F6EECF244321}">
                <p14:modId xmlns:p14="http://schemas.microsoft.com/office/powerpoint/2010/main" val="1676524297"/>
              </p:ext>
            </p:extLst>
          </p:nvPr>
        </p:nvGraphicFramePr>
        <p:xfrm>
          <a:off x="2460552" y="3531316"/>
          <a:ext cx="1891209" cy="147797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97178">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383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42402">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8D3FE50-9CEC-FD2A-15BE-68D7CAA637FF}"/>
                  </a:ext>
                </a:extLst>
              </p:cNvPr>
              <p:cNvSpPr txBox="1"/>
              <p:nvPr/>
            </p:nvSpPr>
            <p:spPr>
              <a:xfrm>
                <a:off x="1694663" y="5448143"/>
                <a:ext cx="9636356" cy="461665"/>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7</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oMath>
                  </m:oMathPara>
                </a14:m>
                <a:endParaRPr lang="he-IL" sz="2400" dirty="0"/>
              </a:p>
            </p:txBody>
          </p:sp>
        </mc:Choice>
        <mc:Fallback xmlns="">
          <p:sp>
            <p:nvSpPr>
              <p:cNvPr id="45" name="TextBox 44">
                <a:extLst>
                  <a:ext uri="{FF2B5EF4-FFF2-40B4-BE49-F238E27FC236}">
                    <a16:creationId xmlns:a16="http://schemas.microsoft.com/office/drawing/2014/main" id="{18D3FE50-9CEC-FD2A-15BE-68D7CAA637FF}"/>
                  </a:ext>
                </a:extLst>
              </p:cNvPr>
              <p:cNvSpPr txBox="1">
                <a:spLocks noRot="1" noChangeAspect="1" noMove="1" noResize="1" noEditPoints="1" noAdjustHandles="1" noChangeArrowheads="1" noChangeShapeType="1" noTextEdit="1"/>
              </p:cNvSpPr>
              <p:nvPr/>
            </p:nvSpPr>
            <p:spPr>
              <a:xfrm>
                <a:off x="1694663" y="5448143"/>
                <a:ext cx="9636356" cy="461665"/>
              </a:xfrm>
              <a:prstGeom prst="rect">
                <a:avLst/>
              </a:prstGeom>
              <a:blipFill>
                <a:blip r:embed="rId2"/>
                <a:stretch>
                  <a:fillRect l="-253"/>
                </a:stretch>
              </a:blipFill>
            </p:spPr>
            <p:txBody>
              <a:bodyPr/>
              <a:lstStyle/>
              <a:p>
                <a:r>
                  <a:rPr lang="he-IL">
                    <a:noFill/>
                  </a:rPr>
                  <a:t> </a:t>
                </a:r>
              </a:p>
            </p:txBody>
          </p:sp>
        </mc:Fallback>
      </mc:AlternateContent>
      <p:sp>
        <p:nvSpPr>
          <p:cNvPr id="49" name="TextBox 48">
            <a:extLst>
              <a:ext uri="{FF2B5EF4-FFF2-40B4-BE49-F238E27FC236}">
                <a16:creationId xmlns:a16="http://schemas.microsoft.com/office/drawing/2014/main" id="{AB9C6E48-56D4-2E49-18D2-AA1E0CD42851}"/>
              </a:ext>
            </a:extLst>
          </p:cNvPr>
          <p:cNvSpPr txBox="1"/>
          <p:nvPr/>
        </p:nvSpPr>
        <p:spPr>
          <a:xfrm>
            <a:off x="8785182" y="3071854"/>
            <a:ext cx="528347" cy="369332"/>
          </a:xfrm>
          <a:prstGeom prst="rect">
            <a:avLst/>
          </a:prstGeom>
          <a:noFill/>
        </p:spPr>
        <p:txBody>
          <a:bodyPr wrap="square" rtlCol="1" anchor="ctr" anchorCtr="0">
            <a:spAutoFit/>
          </a:bodyPr>
          <a:lstStyle/>
          <a:p>
            <a:pPr algn="ctr"/>
            <a:r>
              <a:rPr lang="en-US" dirty="0"/>
              <a:t>-10</a:t>
            </a:r>
            <a:endParaRPr lang="he-IL" dirty="0"/>
          </a:p>
        </p:txBody>
      </p:sp>
      <p:sp>
        <p:nvSpPr>
          <p:cNvPr id="50" name="TextBox 49">
            <a:extLst>
              <a:ext uri="{FF2B5EF4-FFF2-40B4-BE49-F238E27FC236}">
                <a16:creationId xmlns:a16="http://schemas.microsoft.com/office/drawing/2014/main" id="{3AC3D761-958B-3BE6-DEB0-52082886B918}"/>
              </a:ext>
            </a:extLst>
          </p:cNvPr>
          <p:cNvSpPr txBox="1"/>
          <p:nvPr/>
        </p:nvSpPr>
        <p:spPr>
          <a:xfrm>
            <a:off x="9372975" y="2646863"/>
            <a:ext cx="460973" cy="369332"/>
          </a:xfrm>
          <a:prstGeom prst="rect">
            <a:avLst/>
          </a:prstGeom>
          <a:noFill/>
        </p:spPr>
        <p:txBody>
          <a:bodyPr wrap="square" rtlCol="1" anchor="ctr" anchorCtr="0">
            <a:spAutoFit/>
          </a:bodyPr>
          <a:lstStyle/>
          <a:p>
            <a:pPr algn="ctr"/>
            <a:r>
              <a:rPr lang="en-US" dirty="0"/>
              <a:t>-4</a:t>
            </a:r>
            <a:endParaRPr lang="he-IL" dirty="0"/>
          </a:p>
        </p:txBody>
      </p:sp>
      <p:sp>
        <p:nvSpPr>
          <p:cNvPr id="51" name="TextBox 50">
            <a:extLst>
              <a:ext uri="{FF2B5EF4-FFF2-40B4-BE49-F238E27FC236}">
                <a16:creationId xmlns:a16="http://schemas.microsoft.com/office/drawing/2014/main" id="{A9EED3CA-5FFE-C414-3B21-A403BBC4F9ED}"/>
              </a:ext>
            </a:extLst>
          </p:cNvPr>
          <p:cNvSpPr txBox="1"/>
          <p:nvPr/>
        </p:nvSpPr>
        <p:spPr>
          <a:xfrm>
            <a:off x="9411253" y="3076480"/>
            <a:ext cx="460973" cy="369332"/>
          </a:xfrm>
          <a:prstGeom prst="rect">
            <a:avLst/>
          </a:prstGeom>
          <a:noFill/>
        </p:spPr>
        <p:txBody>
          <a:bodyPr wrap="square" rtlCol="1" anchor="ctr" anchorCtr="0">
            <a:spAutoFit/>
          </a:bodyPr>
          <a:lstStyle/>
          <a:p>
            <a:pPr algn="ctr"/>
            <a:r>
              <a:rPr lang="en-US" dirty="0"/>
              <a:t>-2</a:t>
            </a:r>
            <a:endParaRPr lang="he-IL" dirty="0"/>
          </a:p>
        </p:txBody>
      </p:sp>
      <p:sp>
        <p:nvSpPr>
          <p:cNvPr id="53" name="TextBox 52">
            <a:extLst>
              <a:ext uri="{FF2B5EF4-FFF2-40B4-BE49-F238E27FC236}">
                <a16:creationId xmlns:a16="http://schemas.microsoft.com/office/drawing/2014/main" id="{8A92B0D7-B33C-7BF4-CB88-DC40807A5361}"/>
              </a:ext>
            </a:extLst>
          </p:cNvPr>
          <p:cNvSpPr txBox="1"/>
          <p:nvPr/>
        </p:nvSpPr>
        <p:spPr>
          <a:xfrm>
            <a:off x="10014906" y="2647385"/>
            <a:ext cx="460973" cy="369332"/>
          </a:xfrm>
          <a:prstGeom prst="rect">
            <a:avLst/>
          </a:prstGeom>
          <a:noFill/>
        </p:spPr>
        <p:txBody>
          <a:bodyPr wrap="square" rtlCol="1" anchor="ctr" anchorCtr="0">
            <a:spAutoFit/>
          </a:bodyPr>
          <a:lstStyle/>
          <a:p>
            <a:pPr algn="ctr"/>
            <a:r>
              <a:rPr lang="en-US" dirty="0"/>
              <a:t>0</a:t>
            </a:r>
            <a:endParaRPr lang="he-IL" dirty="0"/>
          </a:p>
        </p:txBody>
      </p:sp>
      <p:sp>
        <p:nvSpPr>
          <p:cNvPr id="54" name="TextBox 53">
            <a:extLst>
              <a:ext uri="{FF2B5EF4-FFF2-40B4-BE49-F238E27FC236}">
                <a16:creationId xmlns:a16="http://schemas.microsoft.com/office/drawing/2014/main" id="{556CBE56-D93D-C817-83ED-7B7C79BFC028}"/>
              </a:ext>
            </a:extLst>
          </p:cNvPr>
          <p:cNvSpPr txBox="1"/>
          <p:nvPr/>
        </p:nvSpPr>
        <p:spPr>
          <a:xfrm>
            <a:off x="10636442" y="2646863"/>
            <a:ext cx="460973" cy="369332"/>
          </a:xfrm>
          <a:prstGeom prst="rect">
            <a:avLst/>
          </a:prstGeom>
          <a:noFill/>
        </p:spPr>
        <p:txBody>
          <a:bodyPr wrap="square" rtlCol="1" anchor="ctr" anchorCtr="0">
            <a:spAutoFit/>
          </a:bodyPr>
          <a:lstStyle/>
          <a:p>
            <a:pPr algn="ctr"/>
            <a:r>
              <a:rPr lang="en-US" dirty="0"/>
              <a:t>8</a:t>
            </a:r>
            <a:endParaRPr lang="he-IL" dirty="0"/>
          </a:p>
        </p:txBody>
      </p:sp>
      <p:sp>
        <p:nvSpPr>
          <p:cNvPr id="55" name="TextBox 54">
            <a:extLst>
              <a:ext uri="{FF2B5EF4-FFF2-40B4-BE49-F238E27FC236}">
                <a16:creationId xmlns:a16="http://schemas.microsoft.com/office/drawing/2014/main" id="{9054729A-409E-F51B-FD81-3DB5626CE916}"/>
              </a:ext>
            </a:extLst>
          </p:cNvPr>
          <p:cNvSpPr txBox="1"/>
          <p:nvPr/>
        </p:nvSpPr>
        <p:spPr>
          <a:xfrm>
            <a:off x="10037491" y="3076232"/>
            <a:ext cx="460973" cy="369332"/>
          </a:xfrm>
          <a:prstGeom prst="rect">
            <a:avLst/>
          </a:prstGeom>
          <a:noFill/>
        </p:spPr>
        <p:txBody>
          <a:bodyPr wrap="square" rtlCol="1" anchor="ctr" anchorCtr="0">
            <a:spAutoFit/>
          </a:bodyPr>
          <a:lstStyle/>
          <a:p>
            <a:pPr algn="ctr"/>
            <a:r>
              <a:rPr lang="en-US" dirty="0"/>
              <a:t>2</a:t>
            </a:r>
            <a:endParaRPr lang="he-IL" dirty="0"/>
          </a:p>
        </p:txBody>
      </p:sp>
      <p:sp>
        <p:nvSpPr>
          <p:cNvPr id="56" name="TextBox 55">
            <a:extLst>
              <a:ext uri="{FF2B5EF4-FFF2-40B4-BE49-F238E27FC236}">
                <a16:creationId xmlns:a16="http://schemas.microsoft.com/office/drawing/2014/main" id="{BD07B881-0A5D-4A3B-5A2F-AC5641CF6FE5}"/>
              </a:ext>
            </a:extLst>
          </p:cNvPr>
          <p:cNvSpPr txBox="1"/>
          <p:nvPr/>
        </p:nvSpPr>
        <p:spPr>
          <a:xfrm>
            <a:off x="10636442" y="3047788"/>
            <a:ext cx="460973" cy="369332"/>
          </a:xfrm>
          <a:prstGeom prst="rect">
            <a:avLst/>
          </a:prstGeom>
          <a:noFill/>
        </p:spPr>
        <p:txBody>
          <a:bodyPr wrap="square" rtlCol="1" anchor="ctr" anchorCtr="0">
            <a:spAutoFit/>
          </a:bodyPr>
          <a:lstStyle/>
          <a:p>
            <a:pPr algn="ctr"/>
            <a:r>
              <a:rPr lang="en-US" dirty="0"/>
              <a:t>3</a:t>
            </a:r>
            <a:endParaRPr lang="he-IL" dirty="0"/>
          </a:p>
        </p:txBody>
      </p:sp>
      <p:sp>
        <p:nvSpPr>
          <p:cNvPr id="57" name="TextBox 56">
            <a:extLst>
              <a:ext uri="{FF2B5EF4-FFF2-40B4-BE49-F238E27FC236}">
                <a16:creationId xmlns:a16="http://schemas.microsoft.com/office/drawing/2014/main" id="{0A6088DA-4B45-84B6-4DAD-C6C07DED40F8}"/>
              </a:ext>
            </a:extLst>
          </p:cNvPr>
          <p:cNvSpPr txBox="1"/>
          <p:nvPr/>
        </p:nvSpPr>
        <p:spPr>
          <a:xfrm>
            <a:off x="8785182" y="3500524"/>
            <a:ext cx="460973" cy="369332"/>
          </a:xfrm>
          <a:prstGeom prst="rect">
            <a:avLst/>
          </a:prstGeom>
          <a:noFill/>
        </p:spPr>
        <p:txBody>
          <a:bodyPr wrap="square" rtlCol="1" anchor="ctr" anchorCtr="0">
            <a:spAutoFit/>
          </a:bodyPr>
          <a:lstStyle/>
          <a:p>
            <a:pPr algn="ctr"/>
            <a:r>
              <a:rPr lang="en-US" dirty="0"/>
              <a:t>0</a:t>
            </a:r>
            <a:endParaRPr lang="he-IL" dirty="0"/>
          </a:p>
        </p:txBody>
      </p:sp>
      <p:sp>
        <p:nvSpPr>
          <p:cNvPr id="58" name="TextBox 57">
            <a:extLst>
              <a:ext uri="{FF2B5EF4-FFF2-40B4-BE49-F238E27FC236}">
                <a16:creationId xmlns:a16="http://schemas.microsoft.com/office/drawing/2014/main" id="{A0276932-79FE-1792-27F4-1B88B4835A09}"/>
              </a:ext>
            </a:extLst>
          </p:cNvPr>
          <p:cNvSpPr txBox="1"/>
          <p:nvPr/>
        </p:nvSpPr>
        <p:spPr>
          <a:xfrm>
            <a:off x="9402017" y="3499467"/>
            <a:ext cx="460973" cy="369332"/>
          </a:xfrm>
          <a:prstGeom prst="rect">
            <a:avLst/>
          </a:prstGeom>
          <a:noFill/>
        </p:spPr>
        <p:txBody>
          <a:bodyPr wrap="square" rtlCol="1" anchor="ctr" anchorCtr="0">
            <a:spAutoFit/>
          </a:bodyPr>
          <a:lstStyle/>
          <a:p>
            <a:pPr algn="ctr"/>
            <a:r>
              <a:rPr lang="en-US" dirty="0"/>
              <a:t>-2</a:t>
            </a:r>
            <a:endParaRPr lang="he-IL" dirty="0"/>
          </a:p>
        </p:txBody>
      </p:sp>
      <p:sp>
        <p:nvSpPr>
          <p:cNvPr id="60" name="TextBox 59">
            <a:extLst>
              <a:ext uri="{FF2B5EF4-FFF2-40B4-BE49-F238E27FC236}">
                <a16:creationId xmlns:a16="http://schemas.microsoft.com/office/drawing/2014/main" id="{F25E8098-85CC-66C9-4116-232849291E67}"/>
              </a:ext>
            </a:extLst>
          </p:cNvPr>
          <p:cNvSpPr txBox="1"/>
          <p:nvPr/>
        </p:nvSpPr>
        <p:spPr>
          <a:xfrm>
            <a:off x="10016334" y="3511788"/>
            <a:ext cx="460973" cy="369332"/>
          </a:xfrm>
          <a:prstGeom prst="rect">
            <a:avLst/>
          </a:prstGeom>
          <a:noFill/>
        </p:spPr>
        <p:txBody>
          <a:bodyPr wrap="square" rtlCol="1" anchor="ctr" anchorCtr="0">
            <a:spAutoFit/>
          </a:bodyPr>
          <a:lstStyle/>
          <a:p>
            <a:pPr algn="ctr"/>
            <a:r>
              <a:rPr lang="en-US" dirty="0"/>
              <a:t>-4</a:t>
            </a:r>
            <a:endParaRPr lang="he-IL" dirty="0"/>
          </a:p>
        </p:txBody>
      </p:sp>
      <p:sp>
        <p:nvSpPr>
          <p:cNvPr id="61" name="TextBox 60">
            <a:extLst>
              <a:ext uri="{FF2B5EF4-FFF2-40B4-BE49-F238E27FC236}">
                <a16:creationId xmlns:a16="http://schemas.microsoft.com/office/drawing/2014/main" id="{DFB25DF0-5A8F-C470-8B53-A709A02767D3}"/>
              </a:ext>
            </a:extLst>
          </p:cNvPr>
          <p:cNvSpPr txBox="1"/>
          <p:nvPr/>
        </p:nvSpPr>
        <p:spPr>
          <a:xfrm>
            <a:off x="10645678" y="3513824"/>
            <a:ext cx="460973" cy="369332"/>
          </a:xfrm>
          <a:prstGeom prst="rect">
            <a:avLst/>
          </a:prstGeom>
          <a:noFill/>
        </p:spPr>
        <p:txBody>
          <a:bodyPr wrap="square" rtlCol="1" anchor="ctr" anchorCtr="0">
            <a:spAutoFit/>
          </a:bodyPr>
          <a:lstStyle/>
          <a:p>
            <a:pPr algn="ctr"/>
            <a:r>
              <a:rPr lang="en-US" dirty="0"/>
              <a:t>-7</a:t>
            </a:r>
            <a:endParaRPr lang="he-IL" dirty="0"/>
          </a:p>
        </p:txBody>
      </p:sp>
      <p:sp>
        <p:nvSpPr>
          <p:cNvPr id="62" name="TextBox 61">
            <a:extLst>
              <a:ext uri="{FF2B5EF4-FFF2-40B4-BE49-F238E27FC236}">
                <a16:creationId xmlns:a16="http://schemas.microsoft.com/office/drawing/2014/main" id="{49BF6DE9-7DD7-3D3E-31EE-D2AA651A3DAB}"/>
              </a:ext>
            </a:extLst>
          </p:cNvPr>
          <p:cNvSpPr txBox="1"/>
          <p:nvPr/>
        </p:nvSpPr>
        <p:spPr>
          <a:xfrm>
            <a:off x="8777353" y="3921962"/>
            <a:ext cx="460973" cy="369332"/>
          </a:xfrm>
          <a:prstGeom prst="rect">
            <a:avLst/>
          </a:prstGeom>
          <a:noFill/>
        </p:spPr>
        <p:txBody>
          <a:bodyPr wrap="square" rtlCol="1" anchor="ctr" anchorCtr="0">
            <a:spAutoFit/>
          </a:bodyPr>
          <a:lstStyle/>
          <a:p>
            <a:pPr algn="ctr"/>
            <a:r>
              <a:rPr lang="en-US" dirty="0"/>
              <a:t>-3</a:t>
            </a:r>
            <a:endParaRPr lang="he-IL" dirty="0"/>
          </a:p>
        </p:txBody>
      </p:sp>
      <p:sp>
        <p:nvSpPr>
          <p:cNvPr id="63" name="TextBox 62">
            <a:extLst>
              <a:ext uri="{FF2B5EF4-FFF2-40B4-BE49-F238E27FC236}">
                <a16:creationId xmlns:a16="http://schemas.microsoft.com/office/drawing/2014/main" id="{7C4C7D00-BE25-17AF-0FE8-37A681FE66FC}"/>
              </a:ext>
            </a:extLst>
          </p:cNvPr>
          <p:cNvSpPr txBox="1"/>
          <p:nvPr/>
        </p:nvSpPr>
        <p:spPr>
          <a:xfrm>
            <a:off x="9402017" y="3926474"/>
            <a:ext cx="460973" cy="369332"/>
          </a:xfrm>
          <a:prstGeom prst="rect">
            <a:avLst/>
          </a:prstGeom>
          <a:noFill/>
        </p:spPr>
        <p:txBody>
          <a:bodyPr wrap="square" rtlCol="1" anchor="ctr" anchorCtr="0">
            <a:spAutoFit/>
          </a:bodyPr>
          <a:lstStyle/>
          <a:p>
            <a:pPr algn="ctr"/>
            <a:r>
              <a:rPr lang="en-US" dirty="0"/>
              <a:t>-2</a:t>
            </a:r>
            <a:endParaRPr lang="he-IL" dirty="0"/>
          </a:p>
        </p:txBody>
      </p:sp>
      <p:sp>
        <p:nvSpPr>
          <p:cNvPr id="64" name="TextBox 63">
            <a:extLst>
              <a:ext uri="{FF2B5EF4-FFF2-40B4-BE49-F238E27FC236}">
                <a16:creationId xmlns:a16="http://schemas.microsoft.com/office/drawing/2014/main" id="{46D1D120-F08B-EA19-90F8-F68F6778C90E}"/>
              </a:ext>
            </a:extLst>
          </p:cNvPr>
          <p:cNvSpPr txBox="1"/>
          <p:nvPr/>
        </p:nvSpPr>
        <p:spPr>
          <a:xfrm>
            <a:off x="10026681" y="3922777"/>
            <a:ext cx="460973" cy="369332"/>
          </a:xfrm>
          <a:prstGeom prst="rect">
            <a:avLst/>
          </a:prstGeom>
          <a:noFill/>
        </p:spPr>
        <p:txBody>
          <a:bodyPr wrap="square" rtlCol="1" anchor="ctr" anchorCtr="0">
            <a:spAutoFit/>
          </a:bodyPr>
          <a:lstStyle/>
          <a:p>
            <a:pPr algn="ctr"/>
            <a:r>
              <a:rPr lang="en-US" dirty="0"/>
              <a:t>-3</a:t>
            </a:r>
            <a:endParaRPr lang="he-IL" dirty="0"/>
          </a:p>
        </p:txBody>
      </p:sp>
      <p:sp>
        <p:nvSpPr>
          <p:cNvPr id="65" name="TextBox 64">
            <a:extLst>
              <a:ext uri="{FF2B5EF4-FFF2-40B4-BE49-F238E27FC236}">
                <a16:creationId xmlns:a16="http://schemas.microsoft.com/office/drawing/2014/main" id="{20DF488E-B62B-D3E0-A0D7-BE436E7EEC6C}"/>
              </a:ext>
            </a:extLst>
          </p:cNvPr>
          <p:cNvSpPr txBox="1"/>
          <p:nvPr/>
        </p:nvSpPr>
        <p:spPr>
          <a:xfrm>
            <a:off x="10638269" y="3938340"/>
            <a:ext cx="507621" cy="369332"/>
          </a:xfrm>
          <a:prstGeom prst="rect">
            <a:avLst/>
          </a:prstGeom>
          <a:noFill/>
        </p:spPr>
        <p:txBody>
          <a:bodyPr wrap="square" rtlCol="1" anchor="ctr" anchorCtr="0">
            <a:spAutoFit/>
          </a:bodyPr>
          <a:lstStyle/>
          <a:p>
            <a:pPr algn="ctr"/>
            <a:r>
              <a:rPr lang="en-US" dirty="0"/>
              <a:t>-16</a:t>
            </a:r>
            <a:endParaRPr lang="he-IL" dirty="0"/>
          </a:p>
        </p:txBody>
      </p:sp>
      <p:sp>
        <p:nvSpPr>
          <p:cNvPr id="48" name="TextBox 47">
            <a:extLst>
              <a:ext uri="{FF2B5EF4-FFF2-40B4-BE49-F238E27FC236}">
                <a16:creationId xmlns:a16="http://schemas.microsoft.com/office/drawing/2014/main" id="{6E69D4BB-5012-3FC8-45FE-342543906BF2}"/>
              </a:ext>
            </a:extLst>
          </p:cNvPr>
          <p:cNvSpPr txBox="1"/>
          <p:nvPr/>
        </p:nvSpPr>
        <p:spPr>
          <a:xfrm>
            <a:off x="8774612" y="2651892"/>
            <a:ext cx="460973" cy="369332"/>
          </a:xfrm>
          <a:prstGeom prst="rect">
            <a:avLst/>
          </a:prstGeom>
          <a:noFill/>
        </p:spPr>
        <p:txBody>
          <a:bodyPr wrap="square" rtlCol="1" anchor="ctr" anchorCtr="0">
            <a:spAutoFit/>
          </a:bodyPr>
          <a:lstStyle/>
          <a:p>
            <a:pPr algn="ctr"/>
            <a:r>
              <a:rPr lang="en-US" dirty="0"/>
              <a:t>-5</a:t>
            </a:r>
            <a:endParaRPr lang="he-IL" dirty="0"/>
          </a:p>
        </p:txBody>
      </p:sp>
    </p:spTree>
    <p:extLst>
      <p:ext uri="{BB962C8B-B14F-4D97-AF65-F5344CB8AC3E}">
        <p14:creationId xmlns:p14="http://schemas.microsoft.com/office/powerpoint/2010/main" val="38241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50" grpId="0"/>
      <p:bldP spid="51" grpId="0"/>
      <p:bldP spid="53" grpId="0"/>
      <p:bldP spid="54" grpId="0"/>
      <p:bldP spid="55" grpId="0"/>
      <p:bldP spid="56" grpId="0"/>
      <p:bldP spid="57" grpId="0"/>
      <p:bldP spid="58" grpId="0"/>
      <p:bldP spid="60" grpId="0"/>
      <p:bldP spid="61" grpId="0"/>
      <p:bldP spid="62" grpId="0"/>
      <p:bldP spid="63" grpId="0"/>
      <p:bldP spid="64" grpId="0"/>
      <p:bldP spid="65" grpId="0"/>
      <p:bldP spid="4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BCFB-8334-339B-F4F1-9612D8FD3CC1}"/>
              </a:ext>
            </a:extLst>
          </p:cNvPr>
          <p:cNvSpPr>
            <a:spLocks noGrp="1"/>
          </p:cNvSpPr>
          <p:nvPr>
            <p:ph type="title"/>
          </p:nvPr>
        </p:nvSpPr>
        <p:spPr>
          <a:xfrm>
            <a:off x="838200" y="365125"/>
            <a:ext cx="10515600" cy="782031"/>
          </a:xfrm>
        </p:spPr>
        <p:txBody>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F633C2C0-76CB-C5F5-1CC4-31174C57F07C}"/>
              </a:ext>
            </a:extLst>
          </p:cNvPr>
          <p:cNvSpPr>
            <a:spLocks noGrp="1"/>
          </p:cNvSpPr>
          <p:nvPr>
            <p:ph idx="1"/>
          </p:nvPr>
        </p:nvSpPr>
        <p:spPr/>
        <p:txBody>
          <a:bodyPr/>
          <a:lstStyle/>
          <a:p>
            <a:pPr marL="0" indent="0">
              <a:buNone/>
            </a:pPr>
            <a:endParaRPr lang="en-US" dirty="0"/>
          </a:p>
          <a:p>
            <a:pPr marL="0" indent="0">
              <a:buNone/>
            </a:pPr>
            <a:endParaRPr lang="he-IL" dirty="0"/>
          </a:p>
        </p:txBody>
      </p:sp>
      <p:pic>
        <p:nvPicPr>
          <p:cNvPr id="1026" name="Picture 2">
            <a:extLst>
              <a:ext uri="{FF2B5EF4-FFF2-40B4-BE49-F238E27FC236}">
                <a16:creationId xmlns:a16="http://schemas.microsoft.com/office/drawing/2014/main" id="{2749CA07-92C4-89BA-DB95-65E4547D3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118" y="1762626"/>
            <a:ext cx="8746460" cy="44143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7">
            <a:extLst>
              <a:ext uri="{FF2B5EF4-FFF2-40B4-BE49-F238E27FC236}">
                <a16:creationId xmlns:a16="http://schemas.microsoft.com/office/drawing/2014/main" id="{118438DB-27DE-529B-EB5F-A73445AB8F9A}"/>
              </a:ext>
            </a:extLst>
          </p:cNvPr>
          <p:cNvGraphicFramePr>
            <a:graphicFrameLocks noGrp="1"/>
          </p:cNvGraphicFramePr>
          <p:nvPr>
            <p:extLst>
              <p:ext uri="{D42A27DB-BD31-4B8C-83A1-F6EECF244321}">
                <p14:modId xmlns:p14="http://schemas.microsoft.com/office/powerpoint/2010/main" val="2311430780"/>
              </p:ext>
            </p:extLst>
          </p:nvPr>
        </p:nvGraphicFramePr>
        <p:xfrm>
          <a:off x="7243008" y="922045"/>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641523951"/>
                  </a:ext>
                </a:extLst>
              </a:tr>
            </a:tbl>
          </a:graphicData>
        </a:graphic>
      </p:graphicFrame>
      <p:sp>
        <p:nvSpPr>
          <p:cNvPr id="6" name="TextBox 5">
            <a:extLst>
              <a:ext uri="{FF2B5EF4-FFF2-40B4-BE49-F238E27FC236}">
                <a16:creationId xmlns:a16="http://schemas.microsoft.com/office/drawing/2014/main" id="{E0E994BD-7918-F0CD-418C-0AB798433220}"/>
              </a:ext>
            </a:extLst>
          </p:cNvPr>
          <p:cNvSpPr txBox="1"/>
          <p:nvPr/>
        </p:nvSpPr>
        <p:spPr>
          <a:xfrm>
            <a:off x="6096000" y="3680305"/>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7" name="TextBox 6">
            <a:extLst>
              <a:ext uri="{FF2B5EF4-FFF2-40B4-BE49-F238E27FC236}">
                <a16:creationId xmlns:a16="http://schemas.microsoft.com/office/drawing/2014/main" id="{6DD3B1BC-C215-7A23-E158-B8E1FE266053}"/>
              </a:ext>
            </a:extLst>
          </p:cNvPr>
          <p:cNvSpPr txBox="1"/>
          <p:nvPr/>
        </p:nvSpPr>
        <p:spPr>
          <a:xfrm>
            <a:off x="6556973" y="1577960"/>
            <a:ext cx="650717" cy="369332"/>
          </a:xfrm>
          <a:prstGeom prst="rect">
            <a:avLst/>
          </a:prstGeom>
          <a:noFill/>
        </p:spPr>
        <p:txBody>
          <a:bodyPr wrap="square" rtlCol="1">
            <a:spAutoFit/>
          </a:bodyPr>
          <a:lstStyle/>
          <a:p>
            <a:pPr algn="ctr"/>
            <a:r>
              <a:rPr lang="en-US" dirty="0"/>
              <a:t>filter</a:t>
            </a:r>
            <a:endParaRPr lang="he-IL" dirty="0"/>
          </a:p>
        </p:txBody>
      </p:sp>
    </p:spTree>
    <p:extLst>
      <p:ext uri="{BB962C8B-B14F-4D97-AF65-F5344CB8AC3E}">
        <p14:creationId xmlns:p14="http://schemas.microsoft.com/office/powerpoint/2010/main" val="2394039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42689683"/>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545522288"/>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258743591"/>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pic>
        <p:nvPicPr>
          <p:cNvPr id="28" name="Picture 27">
            <a:extLst>
              <a:ext uri="{FF2B5EF4-FFF2-40B4-BE49-F238E27FC236}">
                <a16:creationId xmlns:a16="http://schemas.microsoft.com/office/drawing/2014/main" id="{EC2AF0C9-6F19-B0E9-51C9-BB5D6F9A595E}"/>
              </a:ext>
            </a:extLst>
          </p:cNvPr>
          <p:cNvPicPr>
            <a:picLocks noChangeAspect="1"/>
          </p:cNvPicPr>
          <p:nvPr/>
        </p:nvPicPr>
        <p:blipFill>
          <a:blip r:embed="rId2"/>
          <a:stretch>
            <a:fillRect/>
          </a:stretch>
        </p:blipFill>
        <p:spPr>
          <a:xfrm>
            <a:off x="2254983" y="5050029"/>
            <a:ext cx="962159" cy="1000265"/>
          </a:xfrm>
          <a:prstGeom prst="rect">
            <a:avLst/>
          </a:prstGeom>
        </p:spPr>
      </p:pic>
      <p:pic>
        <p:nvPicPr>
          <p:cNvPr id="30" name="Picture 29">
            <a:extLst>
              <a:ext uri="{FF2B5EF4-FFF2-40B4-BE49-F238E27FC236}">
                <a16:creationId xmlns:a16="http://schemas.microsoft.com/office/drawing/2014/main" id="{81C66D74-93A4-A77E-D5FD-5BBFE90E8452}"/>
              </a:ext>
            </a:extLst>
          </p:cNvPr>
          <p:cNvPicPr>
            <a:picLocks noChangeAspect="1"/>
          </p:cNvPicPr>
          <p:nvPr/>
        </p:nvPicPr>
        <p:blipFill>
          <a:blip r:embed="rId3"/>
          <a:stretch>
            <a:fillRect/>
          </a:stretch>
        </p:blipFill>
        <p:spPr>
          <a:xfrm>
            <a:off x="6386579" y="5050029"/>
            <a:ext cx="952633" cy="924054"/>
          </a:xfrm>
          <a:prstGeom prst="rect">
            <a:avLst/>
          </a:prstGeom>
        </p:spPr>
      </p:pic>
      <p:pic>
        <p:nvPicPr>
          <p:cNvPr id="32" name="Picture 31">
            <a:extLst>
              <a:ext uri="{FF2B5EF4-FFF2-40B4-BE49-F238E27FC236}">
                <a16:creationId xmlns:a16="http://schemas.microsoft.com/office/drawing/2014/main" id="{BE3F0412-1CD4-E202-13D2-B922E76D29E2}"/>
              </a:ext>
            </a:extLst>
          </p:cNvPr>
          <p:cNvPicPr>
            <a:picLocks noChangeAspect="1"/>
          </p:cNvPicPr>
          <p:nvPr/>
        </p:nvPicPr>
        <p:blipFill>
          <a:blip r:embed="rId4"/>
          <a:stretch>
            <a:fillRect/>
          </a:stretch>
        </p:blipFill>
        <p:spPr>
          <a:xfrm>
            <a:off x="9911938" y="5009465"/>
            <a:ext cx="971686" cy="952633"/>
          </a:xfrm>
          <a:prstGeom prst="rect">
            <a:avLst/>
          </a:prstGeom>
        </p:spPr>
      </p:pic>
      <p:grpSp>
        <p:nvGrpSpPr>
          <p:cNvPr id="40" name="Group 39">
            <a:extLst>
              <a:ext uri="{FF2B5EF4-FFF2-40B4-BE49-F238E27FC236}">
                <a16:creationId xmlns:a16="http://schemas.microsoft.com/office/drawing/2014/main" id="{7F3F8EAF-5BDC-73CF-1968-BC7FC37BF377}"/>
              </a:ext>
            </a:extLst>
          </p:cNvPr>
          <p:cNvGrpSpPr/>
          <p:nvPr/>
        </p:nvGrpSpPr>
        <p:grpSpPr>
          <a:xfrm>
            <a:off x="5975112" y="1425809"/>
            <a:ext cx="1707970" cy="2562787"/>
            <a:chOff x="5975112" y="1425809"/>
            <a:chExt cx="1707970" cy="2562787"/>
          </a:xfrm>
        </p:grpSpPr>
        <p:sp>
          <p:nvSpPr>
            <p:cNvPr id="35" name="Rectangle 34">
              <a:extLst>
                <a:ext uri="{FF2B5EF4-FFF2-40B4-BE49-F238E27FC236}">
                  <a16:creationId xmlns:a16="http://schemas.microsoft.com/office/drawing/2014/main" id="{4CD642B4-77FC-5636-3259-29AA42CD35EE}"/>
                </a:ext>
              </a:extLst>
            </p:cNvPr>
            <p:cNvSpPr/>
            <p:nvPr/>
          </p:nvSpPr>
          <p:spPr>
            <a:xfrm>
              <a:off x="5975112" y="2503644"/>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8" name="Callout: Bent Line 37">
              <a:extLst>
                <a:ext uri="{FF2B5EF4-FFF2-40B4-BE49-F238E27FC236}">
                  <a16:creationId xmlns:a16="http://schemas.microsoft.com/office/drawing/2014/main" id="{812DA433-2BC4-E067-EEE9-9CDD0B21E27B}"/>
                </a:ext>
              </a:extLst>
            </p:cNvPr>
            <p:cNvSpPr/>
            <p:nvPr/>
          </p:nvSpPr>
          <p:spPr>
            <a:xfrm>
              <a:off x="6386579" y="1425809"/>
              <a:ext cx="1296503" cy="531395"/>
            </a:xfrm>
            <a:prstGeom prst="borderCallout2">
              <a:avLst>
                <a:gd name="adj1" fmla="val 18750"/>
                <a:gd name="adj2" fmla="val -8333"/>
                <a:gd name="adj3" fmla="val 18750"/>
                <a:gd name="adj4" fmla="val -16667"/>
                <a:gd name="adj5" fmla="val 185308"/>
                <a:gd name="adj6" fmla="val -15973"/>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Bright image</a:t>
              </a:r>
              <a:endParaRPr lang="he-IL" dirty="0">
                <a:solidFill>
                  <a:schemeClr val="tx1"/>
                </a:solidFill>
              </a:endParaRPr>
            </a:p>
          </p:txBody>
        </p:sp>
      </p:grpSp>
      <p:grpSp>
        <p:nvGrpSpPr>
          <p:cNvPr id="41" name="Group 40">
            <a:extLst>
              <a:ext uri="{FF2B5EF4-FFF2-40B4-BE49-F238E27FC236}">
                <a16:creationId xmlns:a16="http://schemas.microsoft.com/office/drawing/2014/main" id="{46A49634-108F-475B-C357-8EF6EB6E6E45}"/>
              </a:ext>
            </a:extLst>
          </p:cNvPr>
          <p:cNvGrpSpPr/>
          <p:nvPr/>
        </p:nvGrpSpPr>
        <p:grpSpPr>
          <a:xfrm>
            <a:off x="7311504" y="2495920"/>
            <a:ext cx="1962322" cy="2581160"/>
            <a:chOff x="7311504" y="2495920"/>
            <a:chExt cx="1962322" cy="2581160"/>
          </a:xfrm>
        </p:grpSpPr>
        <p:sp>
          <p:nvSpPr>
            <p:cNvPr id="34" name="Rectangle 33">
              <a:extLst>
                <a:ext uri="{FF2B5EF4-FFF2-40B4-BE49-F238E27FC236}">
                  <a16:creationId xmlns:a16="http://schemas.microsoft.com/office/drawing/2014/main" id="{7B865F3E-D797-1E5B-6EF9-A4E1B38BCF19}"/>
                </a:ext>
              </a:extLst>
            </p:cNvPr>
            <p:cNvSpPr/>
            <p:nvPr/>
          </p:nvSpPr>
          <p:spPr>
            <a:xfrm>
              <a:off x="7311504" y="2495920"/>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9" name="Callout: Bent Line 38">
              <a:extLst>
                <a:ext uri="{FF2B5EF4-FFF2-40B4-BE49-F238E27FC236}">
                  <a16:creationId xmlns:a16="http://schemas.microsoft.com/office/drawing/2014/main" id="{15A8CD00-F4DF-5A97-C8A2-08FB9D24DA83}"/>
                </a:ext>
              </a:extLst>
            </p:cNvPr>
            <p:cNvSpPr/>
            <p:nvPr/>
          </p:nvSpPr>
          <p:spPr>
            <a:xfrm>
              <a:off x="7977323" y="4545685"/>
              <a:ext cx="1296503" cy="531395"/>
            </a:xfrm>
            <a:prstGeom prst="borderCallout2">
              <a:avLst>
                <a:gd name="adj1" fmla="val 18750"/>
                <a:gd name="adj2" fmla="val -8333"/>
                <a:gd name="adj3" fmla="val 18750"/>
                <a:gd name="adj4" fmla="val -30202"/>
                <a:gd name="adj5" fmla="val -98008"/>
                <a:gd name="adj6" fmla="val -30934"/>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Dark image</a:t>
              </a:r>
              <a:endParaRPr lang="he-IL" dirty="0">
                <a:solidFill>
                  <a:schemeClr val="tx1"/>
                </a:solidFill>
              </a:endParaRPr>
            </a:p>
          </p:txBody>
        </p:sp>
      </p:grpSp>
    </p:spTree>
    <p:extLst>
      <p:ext uri="{BB962C8B-B14F-4D97-AF65-F5344CB8AC3E}">
        <p14:creationId xmlns:p14="http://schemas.microsoft.com/office/powerpoint/2010/main" val="105873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1186155606"/>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022666207"/>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4" name="Table 5">
            <a:extLst>
              <a:ext uri="{FF2B5EF4-FFF2-40B4-BE49-F238E27FC236}">
                <a16:creationId xmlns:a16="http://schemas.microsoft.com/office/drawing/2014/main" id="{35914015-98FF-A426-3BD1-505125829181}"/>
              </a:ext>
            </a:extLst>
          </p:cNvPr>
          <p:cNvGraphicFramePr>
            <a:graphicFrameLocks noGrp="1"/>
          </p:cNvGraphicFramePr>
          <p:nvPr>
            <p:extLst>
              <p:ext uri="{D42A27DB-BD31-4B8C-83A1-F6EECF244321}">
                <p14:modId xmlns:p14="http://schemas.microsoft.com/office/powerpoint/2010/main" val="4058505801"/>
              </p:ext>
            </p:extLst>
          </p:nvPr>
        </p:nvGraphicFramePr>
        <p:xfrm>
          <a:off x="2144935" y="5095266"/>
          <a:ext cx="1182256" cy="909792"/>
        </p:xfrm>
        <a:graphic>
          <a:graphicData uri="http://schemas.openxmlformats.org/drawingml/2006/table">
            <a:tbl>
              <a:tblPr rtl="1" firstRow="1" bandRow="1"/>
              <a:tblGrid>
                <a:gridCol w="591128">
                  <a:extLst>
                    <a:ext uri="{9D8B030D-6E8A-4147-A177-3AD203B41FA5}">
                      <a16:colId xmlns:a16="http://schemas.microsoft.com/office/drawing/2014/main" val="174334891"/>
                    </a:ext>
                  </a:extLst>
                </a:gridCol>
                <a:gridCol w="591128">
                  <a:extLst>
                    <a:ext uri="{9D8B030D-6E8A-4147-A177-3AD203B41FA5}">
                      <a16:colId xmlns:a16="http://schemas.microsoft.com/office/drawing/2014/main" val="2983164720"/>
                    </a:ext>
                  </a:extLst>
                </a:gridCol>
              </a:tblGrid>
              <a:tr h="909792">
                <a:tc>
                  <a:txBody>
                    <a:bodyPr/>
                    <a:lstStyle/>
                    <a:p>
                      <a:pPr rtl="1"/>
                      <a:endParaRPr lang="he-IL" dirty="0"/>
                    </a:p>
                  </a:txBody>
                  <a:tcP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rtl="1"/>
                      <a:endParaRPr lang="he-IL" dirty="0"/>
                    </a:p>
                  </a:txBody>
                  <a:tcP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72212314"/>
                  </a:ext>
                </a:extLst>
              </a:tr>
            </a:tbl>
          </a:graphicData>
        </a:graphic>
      </p:graphicFrame>
      <p:graphicFrame>
        <p:nvGraphicFramePr>
          <p:cNvPr id="6" name="Table 6">
            <a:extLst>
              <a:ext uri="{FF2B5EF4-FFF2-40B4-BE49-F238E27FC236}">
                <a16:creationId xmlns:a16="http://schemas.microsoft.com/office/drawing/2014/main" id="{0D5E9097-1514-65EB-006B-5879BD252E9D}"/>
              </a:ext>
            </a:extLst>
          </p:cNvPr>
          <p:cNvGraphicFramePr>
            <a:graphicFrameLocks noGrp="1"/>
          </p:cNvGraphicFramePr>
          <p:nvPr>
            <p:extLst>
              <p:ext uri="{D42A27DB-BD31-4B8C-83A1-F6EECF244321}">
                <p14:modId xmlns:p14="http://schemas.microsoft.com/office/powerpoint/2010/main" val="1245198029"/>
              </p:ext>
            </p:extLst>
          </p:nvPr>
        </p:nvGraphicFramePr>
        <p:xfrm>
          <a:off x="6327958"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tx1">
                        <a:lumMod val="75000"/>
                        <a:lumOff val="25000"/>
                      </a:schemeClr>
                    </a:solidFill>
                  </a:tcPr>
                </a:tc>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005258070"/>
                  </a:ext>
                </a:extLst>
              </a:tr>
            </a:tbl>
          </a:graphicData>
        </a:graphic>
      </p:graphicFrame>
      <p:graphicFrame>
        <p:nvGraphicFramePr>
          <p:cNvPr id="7" name="Table 6">
            <a:extLst>
              <a:ext uri="{FF2B5EF4-FFF2-40B4-BE49-F238E27FC236}">
                <a16:creationId xmlns:a16="http://schemas.microsoft.com/office/drawing/2014/main" id="{A3F41CBF-7859-E078-BFBC-C0CAC1ACFF57}"/>
              </a:ext>
            </a:extLst>
          </p:cNvPr>
          <p:cNvGraphicFramePr>
            <a:graphicFrameLocks noGrp="1"/>
          </p:cNvGraphicFramePr>
          <p:nvPr>
            <p:extLst>
              <p:ext uri="{D42A27DB-BD31-4B8C-83A1-F6EECF244321}">
                <p14:modId xmlns:p14="http://schemas.microsoft.com/office/powerpoint/2010/main" val="192926363"/>
              </p:ext>
            </p:extLst>
          </p:nvPr>
        </p:nvGraphicFramePr>
        <p:xfrm>
          <a:off x="9639484"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tx1">
                        <a:lumMod val="65000"/>
                        <a:lumOff val="35000"/>
                      </a:schemeClr>
                    </a:solidFill>
                  </a:tcPr>
                </a:tc>
                <a:tc>
                  <a:txBody>
                    <a:bodyPr/>
                    <a:lstStyle/>
                    <a:p>
                      <a:pPr rtl="1"/>
                      <a:endParaRPr lang="he-IL" sz="1800" kern="1200" dirty="0">
                        <a:solidFill>
                          <a:schemeClr val="tx1"/>
                        </a:solidFill>
                        <a:latin typeface="+mn-lt"/>
                        <a:ea typeface="+mn-ea"/>
                        <a:cs typeface="+mn-cs"/>
                      </a:endParaRPr>
                    </a:p>
                  </a:txBody>
                  <a:tcPr>
                    <a:solidFill>
                      <a:schemeClr val="bg1">
                        <a:lumMod val="75000"/>
                      </a:schemeClr>
                    </a:solidFill>
                  </a:tcPr>
                </a:tc>
                <a:extLst>
                  <a:ext uri="{0D108BD9-81ED-4DB2-BD59-A6C34878D82A}">
                    <a16:rowId xmlns:a16="http://schemas.microsoft.com/office/drawing/2014/main" val="2005258070"/>
                  </a:ext>
                </a:extLst>
              </a:tr>
            </a:tbl>
          </a:graphicData>
        </a:graphic>
      </p:graphicFrame>
    </p:spTree>
    <p:extLst>
      <p:ext uri="{BB962C8B-B14F-4D97-AF65-F5344CB8AC3E}">
        <p14:creationId xmlns:p14="http://schemas.microsoft.com/office/powerpoint/2010/main" val="37101100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Horizontal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50571309"/>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he-IL" dirty="0"/>
                        <a:t>10</a:t>
                      </a:r>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756094889"/>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433547772"/>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TextBox 7">
            <a:extLst>
              <a:ext uri="{FF2B5EF4-FFF2-40B4-BE49-F238E27FC236}">
                <a16:creationId xmlns:a16="http://schemas.microsoft.com/office/drawing/2014/main" id="{AD183E00-1B38-F411-E20E-D35BA8A2AAF5}"/>
              </a:ext>
            </a:extLst>
          </p:cNvPr>
          <p:cNvSpPr txBox="1"/>
          <p:nvPr/>
        </p:nvSpPr>
        <p:spPr>
          <a:xfrm>
            <a:off x="5988943" y="4219340"/>
            <a:ext cx="1894420" cy="369332"/>
          </a:xfrm>
          <a:prstGeom prst="rect">
            <a:avLst/>
          </a:prstGeom>
          <a:noFill/>
        </p:spPr>
        <p:txBody>
          <a:bodyPr wrap="square" rtlCol="1" anchor="ctr" anchorCtr="0">
            <a:spAutoFit/>
          </a:bodyPr>
          <a:lstStyle/>
          <a:p>
            <a:pPr algn="ctr"/>
            <a:r>
              <a:rPr lang="en-US" dirty="0"/>
              <a:t>Horizontal filter</a:t>
            </a:r>
            <a:endParaRPr lang="he-IL" dirty="0"/>
          </a:p>
        </p:txBody>
      </p:sp>
      <p:graphicFrame>
        <p:nvGraphicFramePr>
          <p:cNvPr id="10" name="Table 10">
            <a:extLst>
              <a:ext uri="{FF2B5EF4-FFF2-40B4-BE49-F238E27FC236}">
                <a16:creationId xmlns:a16="http://schemas.microsoft.com/office/drawing/2014/main" id="{231853EA-4AD4-1189-AEEC-47A6124095DC}"/>
              </a:ext>
            </a:extLst>
          </p:cNvPr>
          <p:cNvGraphicFramePr>
            <a:graphicFrameLocks noGrp="1"/>
          </p:cNvGraphicFramePr>
          <p:nvPr>
            <p:extLst>
              <p:ext uri="{D42A27DB-BD31-4B8C-83A1-F6EECF244321}">
                <p14:modId xmlns:p14="http://schemas.microsoft.com/office/powerpoint/2010/main" val="1847739031"/>
              </p:ext>
            </p:extLst>
          </p:nvPr>
        </p:nvGraphicFramePr>
        <p:xfrm>
          <a:off x="2100393" y="5123476"/>
          <a:ext cx="1271340" cy="909792"/>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454896">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454896">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919038889"/>
                  </a:ext>
                </a:extLst>
              </a:tr>
            </a:tbl>
          </a:graphicData>
        </a:graphic>
      </p:graphicFrame>
      <p:graphicFrame>
        <p:nvGraphicFramePr>
          <p:cNvPr id="11" name="Table 11">
            <a:extLst>
              <a:ext uri="{FF2B5EF4-FFF2-40B4-BE49-F238E27FC236}">
                <a16:creationId xmlns:a16="http://schemas.microsoft.com/office/drawing/2014/main" id="{6B941F89-3DC7-01AB-9286-8696754D2A86}"/>
              </a:ext>
            </a:extLst>
          </p:cNvPr>
          <p:cNvGraphicFramePr>
            <a:graphicFrameLocks noGrp="1"/>
          </p:cNvGraphicFramePr>
          <p:nvPr>
            <p:extLst>
              <p:ext uri="{D42A27DB-BD31-4B8C-83A1-F6EECF244321}">
                <p14:modId xmlns:p14="http://schemas.microsoft.com/office/powerpoint/2010/main" val="2508320989"/>
              </p:ext>
            </p:extLst>
          </p:nvPr>
        </p:nvGraphicFramePr>
        <p:xfrm>
          <a:off x="6300483" y="5123476"/>
          <a:ext cx="1271340" cy="912864"/>
        </p:xfrm>
        <a:graphic>
          <a:graphicData uri="http://schemas.openxmlformats.org/drawingml/2006/table">
            <a:tbl>
              <a:tblPr rtl="1" firstRow="1" bandRow="1"/>
              <a:tblGrid>
                <a:gridCol w="1271340">
                  <a:extLst>
                    <a:ext uri="{9D8B030D-6E8A-4147-A177-3AD203B41FA5}">
                      <a16:colId xmlns:a16="http://schemas.microsoft.com/office/drawing/2014/main" val="1654297828"/>
                    </a:ext>
                  </a:extLst>
                </a:gridCol>
              </a:tblGrid>
              <a:tr h="303264">
                <a:tc>
                  <a:txBody>
                    <a:bodyPr/>
                    <a:lstStyle/>
                    <a:p>
                      <a:pPr rtl="1"/>
                      <a:endParaRPr lang="he-IL" sz="1100" dirty="0"/>
                    </a:p>
                  </a:txBody>
                  <a:tcPr>
                    <a:solidFill>
                      <a:schemeClr val="bg1">
                        <a:lumMod val="95000"/>
                      </a:schemeClr>
                    </a:solidFill>
                  </a:tcPr>
                </a:tc>
                <a:extLst>
                  <a:ext uri="{0D108BD9-81ED-4DB2-BD59-A6C34878D82A}">
                    <a16:rowId xmlns:a16="http://schemas.microsoft.com/office/drawing/2014/main" val="3650075588"/>
                  </a:ext>
                </a:extLst>
              </a:tr>
              <a:tr h="303264">
                <a:tc>
                  <a:txBody>
                    <a:bodyPr/>
                    <a:lstStyle/>
                    <a:p>
                      <a:pPr rtl="1"/>
                      <a:endParaRPr lang="he-IL" sz="1400" dirty="0"/>
                    </a:p>
                  </a:txBody>
                  <a:tcPr>
                    <a:solidFill>
                      <a:schemeClr val="bg1">
                        <a:lumMod val="65000"/>
                      </a:schemeClr>
                    </a:solidFill>
                  </a:tcPr>
                </a:tc>
                <a:extLst>
                  <a:ext uri="{0D108BD9-81ED-4DB2-BD59-A6C34878D82A}">
                    <a16:rowId xmlns:a16="http://schemas.microsoft.com/office/drawing/2014/main" val="1706953360"/>
                  </a:ext>
                </a:extLst>
              </a:tr>
              <a:tr h="303264">
                <a:tc>
                  <a:txBody>
                    <a:bodyPr/>
                    <a:lstStyle/>
                    <a:p>
                      <a:pPr rtl="1"/>
                      <a:endParaRPr lang="he-IL" sz="1400" dirty="0"/>
                    </a:p>
                  </a:txBody>
                  <a:tcPr>
                    <a:solidFill>
                      <a:schemeClr val="tx1">
                        <a:lumMod val="65000"/>
                        <a:lumOff val="35000"/>
                      </a:schemeClr>
                    </a:solidFill>
                  </a:tcPr>
                </a:tc>
                <a:extLst>
                  <a:ext uri="{0D108BD9-81ED-4DB2-BD59-A6C34878D82A}">
                    <a16:rowId xmlns:a16="http://schemas.microsoft.com/office/drawing/2014/main" val="3085380988"/>
                  </a:ext>
                </a:extLst>
              </a:tr>
            </a:tbl>
          </a:graphicData>
        </a:graphic>
      </p:graphicFrame>
      <p:graphicFrame>
        <p:nvGraphicFramePr>
          <p:cNvPr id="9" name="Table 10">
            <a:extLst>
              <a:ext uri="{FF2B5EF4-FFF2-40B4-BE49-F238E27FC236}">
                <a16:creationId xmlns:a16="http://schemas.microsoft.com/office/drawing/2014/main" id="{F69F8693-CE2C-E9D2-9E82-0698EEBA024C}"/>
              </a:ext>
            </a:extLst>
          </p:cNvPr>
          <p:cNvGraphicFramePr>
            <a:graphicFrameLocks noGrp="1"/>
          </p:cNvGraphicFramePr>
          <p:nvPr>
            <p:extLst>
              <p:ext uri="{D42A27DB-BD31-4B8C-83A1-F6EECF244321}">
                <p14:modId xmlns:p14="http://schemas.microsoft.com/office/powerpoint/2010/main" val="2971736152"/>
              </p:ext>
            </p:extLst>
          </p:nvPr>
        </p:nvGraphicFramePr>
        <p:xfrm>
          <a:off x="9594942" y="5029732"/>
          <a:ext cx="1271340" cy="1097280"/>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227448">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227448">
                <a:tc>
                  <a:txBody>
                    <a:bodyPr/>
                    <a:lstStyle/>
                    <a:p>
                      <a:pPr rtl="1"/>
                      <a:endParaRPr lang="he-IL" dirty="0"/>
                    </a:p>
                  </a:txBody>
                  <a:tcPr>
                    <a:solidFill>
                      <a:schemeClr val="bg1"/>
                    </a:solidFill>
                  </a:tcPr>
                </a:tc>
                <a:extLst>
                  <a:ext uri="{0D108BD9-81ED-4DB2-BD59-A6C34878D82A}">
                    <a16:rowId xmlns:a16="http://schemas.microsoft.com/office/drawing/2014/main" val="543626098"/>
                  </a:ext>
                </a:extLst>
              </a:tr>
              <a:tr h="227448">
                <a:tc>
                  <a:txBody>
                    <a:bodyPr/>
                    <a:lstStyle/>
                    <a:p>
                      <a:pPr rtl="1"/>
                      <a:endParaRPr lang="he-IL" sz="1800" kern="1200" dirty="0">
                        <a:solidFill>
                          <a:schemeClr val="tx1"/>
                        </a:solidFill>
                        <a:latin typeface="+mn-lt"/>
                        <a:ea typeface="+mn-ea"/>
                        <a:cs typeface="+mn-cs"/>
                      </a:endParaRPr>
                    </a:p>
                  </a:txBody>
                  <a:tcPr>
                    <a:solidFill>
                      <a:schemeClr val="tx1">
                        <a:lumMod val="65000"/>
                        <a:lumOff val="35000"/>
                      </a:schemeClr>
                    </a:solidFill>
                  </a:tcPr>
                </a:tc>
                <a:extLst>
                  <a:ext uri="{0D108BD9-81ED-4DB2-BD59-A6C34878D82A}">
                    <a16:rowId xmlns:a16="http://schemas.microsoft.com/office/drawing/2014/main" val="528141879"/>
                  </a:ext>
                </a:extLst>
              </a:tr>
            </a:tbl>
          </a:graphicData>
        </a:graphic>
      </p:graphicFrame>
    </p:spTree>
    <p:extLst>
      <p:ext uri="{BB962C8B-B14F-4D97-AF65-F5344CB8AC3E}">
        <p14:creationId xmlns:p14="http://schemas.microsoft.com/office/powerpoint/2010/main" val="4155519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Types Of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7934691" y="4768448"/>
            <a:ext cx="2511636" cy="1462416"/>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28747597"/>
              </p:ext>
            </p:extLst>
          </p:nvPr>
        </p:nvGraphicFramePr>
        <p:xfrm>
          <a:off x="5000499"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AD183E00-1B38-F411-E20E-D35BA8A2AAF5}"/>
              </a:ext>
            </a:extLst>
          </p:cNvPr>
          <p:cNvSpPr txBox="1"/>
          <p:nvPr/>
        </p:nvSpPr>
        <p:spPr>
          <a:xfrm>
            <a:off x="8746502" y="2960016"/>
            <a:ext cx="1894420" cy="369332"/>
          </a:xfrm>
          <a:prstGeom prst="rect">
            <a:avLst/>
          </a:prstGeom>
          <a:noFill/>
        </p:spPr>
        <p:txBody>
          <a:bodyPr wrap="square" rtlCol="1" anchor="ctr" anchorCtr="0">
            <a:spAutoFit/>
          </a:bodyPr>
          <a:lstStyle/>
          <a:p>
            <a:pPr algn="ctr"/>
            <a:r>
              <a:rPr lang="en-US" dirty="0" err="1"/>
              <a:t>Scharr</a:t>
            </a:r>
            <a:r>
              <a:rPr lang="en-US" dirty="0"/>
              <a:t> filter</a:t>
            </a:r>
            <a:endParaRPr lang="he-IL" dirty="0"/>
          </a:p>
        </p:txBody>
      </p:sp>
      <p:graphicFrame>
        <p:nvGraphicFramePr>
          <p:cNvPr id="4" name="Table 7">
            <a:extLst>
              <a:ext uri="{FF2B5EF4-FFF2-40B4-BE49-F238E27FC236}">
                <a16:creationId xmlns:a16="http://schemas.microsoft.com/office/drawing/2014/main" id="{765C1934-60E0-3DD2-6A62-023604C20F55}"/>
              </a:ext>
            </a:extLst>
          </p:cNvPr>
          <p:cNvGraphicFramePr>
            <a:graphicFrameLocks noGrp="1"/>
          </p:cNvGraphicFramePr>
          <p:nvPr>
            <p:extLst>
              <p:ext uri="{D42A27DB-BD31-4B8C-83A1-F6EECF244321}">
                <p14:modId xmlns:p14="http://schemas.microsoft.com/office/powerpoint/2010/main" val="3582113924"/>
              </p:ext>
            </p:extLst>
          </p:nvPr>
        </p:nvGraphicFramePr>
        <p:xfrm>
          <a:off x="-3064811" y="916932"/>
          <a:ext cx="894918" cy="1920240"/>
        </p:xfrm>
        <a:graphic>
          <a:graphicData uri="http://schemas.openxmlformats.org/drawingml/2006/table">
            <a:tbl>
              <a:tblPr rtl="1" firstRow="1" bandRow="1"/>
              <a:tblGrid>
                <a:gridCol w="298306">
                  <a:extLst>
                    <a:ext uri="{9D8B030D-6E8A-4147-A177-3AD203B41FA5}">
                      <a16:colId xmlns:a16="http://schemas.microsoft.com/office/drawing/2014/main" val="4020434009"/>
                    </a:ext>
                  </a:extLst>
                </a:gridCol>
                <a:gridCol w="298306">
                  <a:extLst>
                    <a:ext uri="{9D8B030D-6E8A-4147-A177-3AD203B41FA5}">
                      <a16:colId xmlns:a16="http://schemas.microsoft.com/office/drawing/2014/main" val="428358547"/>
                    </a:ext>
                  </a:extLst>
                </a:gridCol>
                <a:gridCol w="298306">
                  <a:extLst>
                    <a:ext uri="{9D8B030D-6E8A-4147-A177-3AD203B41FA5}">
                      <a16:colId xmlns:a16="http://schemas.microsoft.com/office/drawing/2014/main" val="2353768429"/>
                    </a:ext>
                  </a:extLst>
                </a:gridCol>
              </a:tblGrid>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26917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graphicFrame>
        <p:nvGraphicFramePr>
          <p:cNvPr id="6" name="Table 7">
            <a:extLst>
              <a:ext uri="{FF2B5EF4-FFF2-40B4-BE49-F238E27FC236}">
                <a16:creationId xmlns:a16="http://schemas.microsoft.com/office/drawing/2014/main" id="{33DFC774-E7A3-A642-B78F-620F143365EF}"/>
              </a:ext>
            </a:extLst>
          </p:cNvPr>
          <p:cNvGraphicFramePr>
            <a:graphicFrameLocks noGrp="1"/>
          </p:cNvGraphicFramePr>
          <p:nvPr>
            <p:extLst>
              <p:ext uri="{D42A27DB-BD31-4B8C-83A1-F6EECF244321}">
                <p14:modId xmlns:p14="http://schemas.microsoft.com/office/powerpoint/2010/main" val="3796448990"/>
              </p:ext>
            </p:extLst>
          </p:nvPr>
        </p:nvGraphicFramePr>
        <p:xfrm>
          <a:off x="8625771"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7" name="TextBox 6">
            <a:extLst>
              <a:ext uri="{FF2B5EF4-FFF2-40B4-BE49-F238E27FC236}">
                <a16:creationId xmlns:a16="http://schemas.microsoft.com/office/drawing/2014/main" id="{EB49ACA0-6C89-36CE-068B-F870D3636B63}"/>
              </a:ext>
            </a:extLst>
          </p:cNvPr>
          <p:cNvSpPr txBox="1"/>
          <p:nvPr/>
        </p:nvSpPr>
        <p:spPr>
          <a:xfrm>
            <a:off x="5000499" y="2960016"/>
            <a:ext cx="1894420" cy="369332"/>
          </a:xfrm>
          <a:prstGeom prst="rect">
            <a:avLst/>
          </a:prstGeom>
          <a:noFill/>
        </p:spPr>
        <p:txBody>
          <a:bodyPr wrap="square" rtlCol="1" anchor="ctr" anchorCtr="0">
            <a:spAutoFit/>
          </a:bodyPr>
          <a:lstStyle/>
          <a:p>
            <a:pPr algn="ctr"/>
            <a:r>
              <a:rPr lang="en-US" dirty="0"/>
              <a:t>Sobel filter</a:t>
            </a:r>
            <a:endParaRPr lang="he-IL" dirty="0"/>
          </a:p>
        </p:txBody>
      </p:sp>
      <p:pic>
        <p:nvPicPr>
          <p:cNvPr id="5124" name="Picture 4" descr="Screenshot">
            <a:extLst>
              <a:ext uri="{FF2B5EF4-FFF2-40B4-BE49-F238E27FC236}">
                <a16:creationId xmlns:a16="http://schemas.microsoft.com/office/drawing/2014/main" id="{CD4365AB-128E-C59F-406F-47CDEDD7B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8785" y="3664526"/>
            <a:ext cx="15698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creenshot">
            <a:extLst>
              <a:ext uri="{FF2B5EF4-FFF2-40B4-BE49-F238E27FC236}">
                <a16:creationId xmlns:a16="http://schemas.microsoft.com/office/drawing/2014/main" id="{50A7D6FE-17ED-DECC-68ED-F74988919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7236" y="5095909"/>
            <a:ext cx="16529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undefined">
            <a:extLst>
              <a:ext uri="{FF2B5EF4-FFF2-40B4-BE49-F238E27FC236}">
                <a16:creationId xmlns:a16="http://schemas.microsoft.com/office/drawing/2014/main" id="{2E662869-F19E-8690-F87C-3CB191F1C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117" y="3663274"/>
            <a:ext cx="156976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undefined">
            <a:extLst>
              <a:ext uri="{FF2B5EF4-FFF2-40B4-BE49-F238E27FC236}">
                <a16:creationId xmlns:a16="http://schemas.microsoft.com/office/drawing/2014/main" id="{7F738352-A677-27AA-172C-5F04D074D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117" y="5095909"/>
            <a:ext cx="1569765" cy="10256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Table 7">
            <a:extLst>
              <a:ext uri="{FF2B5EF4-FFF2-40B4-BE49-F238E27FC236}">
                <a16:creationId xmlns:a16="http://schemas.microsoft.com/office/drawing/2014/main" id="{1E740769-9450-C29B-26FC-AA68565931B9}"/>
              </a:ext>
            </a:extLst>
          </p:cNvPr>
          <p:cNvGraphicFramePr>
            <a:graphicFrameLocks noGrp="1"/>
          </p:cNvGraphicFramePr>
          <p:nvPr>
            <p:extLst>
              <p:ext uri="{D42A27DB-BD31-4B8C-83A1-F6EECF244321}">
                <p14:modId xmlns:p14="http://schemas.microsoft.com/office/powerpoint/2010/main" val="2844190659"/>
              </p:ext>
            </p:extLst>
          </p:nvPr>
        </p:nvGraphicFramePr>
        <p:xfrm>
          <a:off x="1375227"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pic>
        <p:nvPicPr>
          <p:cNvPr id="28" name="Picture 27">
            <a:extLst>
              <a:ext uri="{FF2B5EF4-FFF2-40B4-BE49-F238E27FC236}">
                <a16:creationId xmlns:a16="http://schemas.microsoft.com/office/drawing/2014/main" id="{F6465B97-AF6C-3258-66F1-B1229BC928DC}"/>
              </a:ext>
            </a:extLst>
          </p:cNvPr>
          <p:cNvPicPr>
            <a:picLocks noChangeAspect="1"/>
          </p:cNvPicPr>
          <p:nvPr/>
        </p:nvPicPr>
        <p:blipFill>
          <a:blip r:embed="rId6"/>
          <a:stretch>
            <a:fillRect/>
          </a:stretch>
        </p:blipFill>
        <p:spPr>
          <a:xfrm>
            <a:off x="1601725" y="3625633"/>
            <a:ext cx="1569765" cy="1063269"/>
          </a:xfrm>
          <a:prstGeom prst="rect">
            <a:avLst/>
          </a:prstGeom>
        </p:spPr>
      </p:pic>
      <p:pic>
        <p:nvPicPr>
          <p:cNvPr id="29" name="Picture 28">
            <a:extLst>
              <a:ext uri="{FF2B5EF4-FFF2-40B4-BE49-F238E27FC236}">
                <a16:creationId xmlns:a16="http://schemas.microsoft.com/office/drawing/2014/main" id="{67B045D4-A084-4D2B-BE77-9C36DC95D176}"/>
              </a:ext>
            </a:extLst>
          </p:cNvPr>
          <p:cNvPicPr>
            <a:picLocks noChangeAspect="1"/>
          </p:cNvPicPr>
          <p:nvPr/>
        </p:nvPicPr>
        <p:blipFill>
          <a:blip r:embed="rId7"/>
          <a:stretch>
            <a:fillRect/>
          </a:stretch>
        </p:blipFill>
        <p:spPr>
          <a:xfrm>
            <a:off x="1601724" y="5095909"/>
            <a:ext cx="1569766" cy="1025628"/>
          </a:xfrm>
          <a:prstGeom prst="rect">
            <a:avLst/>
          </a:prstGeom>
        </p:spPr>
      </p:pic>
    </p:spTree>
    <p:extLst>
      <p:ext uri="{BB962C8B-B14F-4D97-AF65-F5344CB8AC3E}">
        <p14:creationId xmlns:p14="http://schemas.microsoft.com/office/powerpoint/2010/main" val="3197326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616482" y="1143000"/>
                <a:ext cx="10862187" cy="5280512"/>
              </a:xfrm>
            </p:spPr>
            <p:txBody>
              <a:bodyPr/>
              <a:lstStyle/>
              <a:p>
                <a:pPr marL="0" indent="0">
                  <a:buNone/>
                </a:pPr>
                <a:r>
                  <a:rPr lang="en-US" dirty="0"/>
                  <a:t> </a:t>
                </a:r>
                <a14:m>
                  <m:oMath xmlns:m="http://schemas.openxmlformats.org/officeDocument/2006/math">
                    <m:f>
                      <m:fPr>
                        <m:ctrlPr>
                          <a:rPr lang="en-US" sz="3600" i="1" smtClean="0">
                            <a:latin typeface="Cambria Math" panose="02040503050406030204" pitchFamily="18" charset="0"/>
                          </a:rPr>
                        </m:ctrlPr>
                      </m:fPr>
                      <m:num>
                        <m:r>
                          <a:rPr lang="en-US" sz="3600" i="1" smtClean="0">
                            <a:latin typeface="Cambria Math" panose="02040503050406030204" pitchFamily="18" charset="0"/>
                            <a:ea typeface="Cambria Math" panose="02040503050406030204" pitchFamily="18" charset="0"/>
                          </a:rPr>
                          <m:t>𝜕</m:t>
                        </m:r>
                      </m:num>
                      <m:den>
                        <m:r>
                          <a:rPr lang="en-US" sz="3600" i="1" smtClean="0">
                            <a:latin typeface="Cambria Math" panose="02040503050406030204" pitchFamily="18" charset="0"/>
                            <a:ea typeface="Cambria Math" panose="02040503050406030204" pitchFamily="18" charset="0"/>
                          </a:rPr>
                          <m:t>𝜕𝜃</m:t>
                        </m:r>
                        <m:r>
                          <a:rPr lang="en-US" sz="3600" b="0" i="1" baseline="-10000" smtClean="0">
                            <a:latin typeface="Cambria Math" panose="02040503050406030204" pitchFamily="18" charset="0"/>
                            <a:ea typeface="Cambria Math" panose="02040503050406030204" pitchFamily="18" charset="0"/>
                          </a:rPr>
                          <m:t>𝑗</m:t>
                        </m:r>
                      </m:den>
                    </m:f>
                    <m:r>
                      <a:rPr lang="en-US" sz="3600" b="0" i="1" smtClean="0">
                        <a:latin typeface="Cambria Math" panose="02040503050406030204" pitchFamily="18" charset="0"/>
                      </a:rPr>
                      <m:t>𝐽</m:t>
                    </m:r>
                    <m:d>
                      <m:dPr>
                        <m:ctrlPr>
                          <a:rPr lang="en-US" sz="3600" b="0" i="1" smtClean="0">
                            <a:latin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0</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1</m:t>
                        </m:r>
                      </m:e>
                    </m:d>
                    <m:r>
                      <a:rPr lang="en-US" sz="3600" b="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smtClean="0">
                            <a:latin typeface="Cambria Math" panose="02040503050406030204" pitchFamily="18" charset="0"/>
                          </a:rPr>
                        </m:ctrlPr>
                      </m:fPr>
                      <m:num>
                        <m:r>
                          <a:rPr lang="en-US" sz="3600" b="0" i="1" dirty="0" smtClean="0">
                            <a:latin typeface="Cambria Math" panose="02040503050406030204" pitchFamily="18" charset="0"/>
                          </a:rPr>
                          <m:t>1</m:t>
                        </m:r>
                      </m:num>
                      <m:den>
                        <m:r>
                          <a:rPr lang="en-US" sz="3600" b="0" i="1" dirty="0" smtClean="0">
                            <a:latin typeface="Cambria Math" panose="02040503050406030204" pitchFamily="18" charset="0"/>
                          </a:rPr>
                          <m:t>2</m:t>
                        </m:r>
                        <m:r>
                          <a:rPr lang="en-US" sz="3600" b="0" i="1" dirty="0" smtClean="0">
                            <a:latin typeface="Cambria Math" panose="02040503050406030204" pitchFamily="18" charset="0"/>
                          </a:rPr>
                          <m:t>𝑚</m:t>
                        </m:r>
                      </m:den>
                    </m:f>
                    <m:nary>
                      <m:naryPr>
                        <m:chr m:val="∑"/>
                        <m:ctrlPr>
                          <a:rPr lang="en-US" sz="3600" i="1" dirty="0" smtClean="0">
                            <a:latin typeface="Cambria Math" panose="02040503050406030204" pitchFamily="18" charset="0"/>
                          </a:rPr>
                        </m:ctrlPr>
                      </m:naryPr>
                      <m:sub>
                        <m:r>
                          <m:rPr>
                            <m:brk m:alnAt="23"/>
                          </m:rPr>
                          <a:rPr lang="en-US" sz="3600" b="0" i="1" dirty="0" smtClean="0">
                            <a:latin typeface="Cambria Math" panose="02040503050406030204" pitchFamily="18" charset="0"/>
                          </a:rPr>
                          <m:t>𝑖</m:t>
                        </m:r>
                        <m:r>
                          <a:rPr lang="en-US" sz="3600" b="0" i="1" dirty="0" smtClean="0">
                            <a:latin typeface="Cambria Math" panose="02040503050406030204" pitchFamily="18" charset="0"/>
                          </a:rPr>
                          <m:t>=</m:t>
                        </m:r>
                        <m:r>
                          <a:rPr lang="en-US" sz="3600" b="0" i="1" dirty="0" smtClean="0">
                            <a:latin typeface="Cambria Math" panose="02040503050406030204" pitchFamily="18" charset="0"/>
                          </a:rPr>
                          <m:t>0</m:t>
                        </m:r>
                      </m:sub>
                      <m:sup>
                        <m:r>
                          <a:rPr lang="en-US" sz="3600" b="0" i="1" dirty="0" smtClean="0">
                            <a:latin typeface="Cambria Math" panose="02040503050406030204" pitchFamily="18" charset="0"/>
                          </a:rPr>
                          <m:t>𝑚</m:t>
                        </m:r>
                      </m:sup>
                      <m:e>
                        <m:d>
                          <m:dPr>
                            <m:ctrlPr>
                              <a:rPr lang="en-US" sz="3600" i="1" dirty="0" smtClean="0">
                                <a:latin typeface="Cambria Math" panose="02040503050406030204" pitchFamily="18" charset="0"/>
                              </a:rPr>
                            </m:ctrlPr>
                          </m:dPr>
                          <m:e>
                            <m:r>
                              <a:rPr lang="en-US" sz="3600" b="0" i="1" dirty="0" smtClean="0">
                                <a:latin typeface="Cambria Math" panose="02040503050406030204" pitchFamily="18" charset="0"/>
                              </a:rPr>
                              <m:t>h</m:t>
                            </m:r>
                            <m:r>
                              <a:rPr lang="en-US" sz="3600" b="0" i="1" baseline="-20000" dirty="0" smtClean="0">
                                <a:latin typeface="Cambria Math" panose="02040503050406030204" pitchFamily="18" charset="0"/>
                                <a:ea typeface="Cambria Math" panose="02040503050406030204" pitchFamily="18" charset="0"/>
                              </a:rPr>
                              <m:t>∅</m:t>
                            </m:r>
                            <m:d>
                              <m:dPr>
                                <m:ctrlPr>
                                  <a:rPr lang="en-US" sz="3600" b="0" i="1" dirty="0" smtClean="0">
                                    <a:latin typeface="Cambria Math" panose="02040503050406030204" pitchFamily="18" charset="0"/>
                                    <a:ea typeface="Cambria Math" panose="02040503050406030204" pitchFamily="18" charset="0"/>
                                  </a:rPr>
                                </m:ctrlPr>
                              </m:dPr>
                              <m:e>
                                <m:r>
                                  <a:rPr lang="en-US" sz="3600" b="0" i="1" dirty="0" smtClean="0">
                                    <a:latin typeface="Cambria Math" panose="02040503050406030204" pitchFamily="18" charset="0"/>
                                    <a:ea typeface="Cambria Math" panose="02040503050406030204" pitchFamily="18" charset="0"/>
                                  </a:rPr>
                                  <m:t>𝑥</m:t>
                                </m:r>
                                <m:d>
                                  <m:dPr>
                                    <m:ctrlPr>
                                      <a:rPr lang="en-US" sz="3600" b="0" i="1" baseline="30000" dirty="0" smtClean="0">
                                        <a:latin typeface="Cambria Math" panose="02040503050406030204" pitchFamily="18" charset="0"/>
                                        <a:ea typeface="Cambria Math" panose="02040503050406030204" pitchFamily="18" charset="0"/>
                                      </a:rPr>
                                    </m:ctrlPr>
                                  </m:dPr>
                                  <m:e>
                                    <m:r>
                                      <a:rPr lang="en-US" sz="3600" b="0" i="1" baseline="10000" dirty="0" smtClean="0">
                                        <a:latin typeface="Cambria Math" panose="02040503050406030204" pitchFamily="18" charset="0"/>
                                        <a:ea typeface="Cambria Math" panose="02040503050406030204" pitchFamily="18" charset="0"/>
                                      </a:rPr>
                                      <m:t>𝑖</m:t>
                                    </m:r>
                                  </m:e>
                                </m:d>
                              </m:e>
                            </m:d>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𝑦</m:t>
                            </m:r>
                          </m:e>
                        </m:d>
                        <m:r>
                          <a:rPr lang="en-US" sz="3600" b="0" i="1" baseline="40000" dirty="0" smtClean="0">
                            <a:latin typeface="Cambria Math" panose="02040503050406030204" pitchFamily="18" charset="0"/>
                          </a:rPr>
                          <m:t>2</m:t>
                        </m:r>
                      </m:e>
                    </m:nary>
                  </m:oMath>
                </a14:m>
                <a:endParaRPr lang="en-US" sz="3600" dirty="0"/>
              </a:p>
              <a:p>
                <a:pPr marL="0" indent="0">
                  <a:buNone/>
                </a:pPr>
                <a:endParaRPr lang="en-US" baseline="50000" dirty="0"/>
              </a:p>
              <a:p>
                <a:pPr marL="0" indent="0">
                  <a:buNone/>
                </a:pPr>
                <a:r>
                  <a:rPr lang="en-US" b="0" i="1" baseline="50000" dirty="0">
                    <a:latin typeface="Cambria Math" panose="02040503050406030204" pitchFamily="18" charset="0"/>
                  </a:rPr>
                  <a:t> </a:t>
                </a:r>
                <a14:m>
                  <m:oMath xmlns:m="http://schemas.openxmlformats.org/officeDocument/2006/math">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a:latin typeface="Cambria Math" panose="02040503050406030204" pitchFamily="18" charset="0"/>
                          </a:rPr>
                        </m:ctrlPr>
                      </m:fPr>
                      <m:num>
                        <m:r>
                          <a:rPr lang="en-US" sz="3600" i="1" dirty="0">
                            <a:latin typeface="Cambria Math" panose="02040503050406030204" pitchFamily="18" charset="0"/>
                          </a:rPr>
                          <m:t>1</m:t>
                        </m:r>
                      </m:num>
                      <m:den>
                        <m:r>
                          <a:rPr lang="en-US" sz="3600" i="1" dirty="0">
                            <a:latin typeface="Cambria Math" panose="02040503050406030204" pitchFamily="18" charset="0"/>
                          </a:rPr>
                          <m:t>2</m:t>
                        </m:r>
                        <m:r>
                          <a:rPr lang="en-US" sz="3600" i="1" dirty="0">
                            <a:latin typeface="Cambria Math" panose="02040503050406030204" pitchFamily="18" charset="0"/>
                          </a:rPr>
                          <m:t>𝑚</m:t>
                        </m:r>
                      </m:den>
                    </m:f>
                    <m:nary>
                      <m:naryPr>
                        <m:chr m:val="∑"/>
                        <m:ctrlPr>
                          <a:rPr lang="en-US" sz="3600" i="1" dirty="0">
                            <a:latin typeface="Cambria Math" panose="02040503050406030204" pitchFamily="18" charset="0"/>
                          </a:rPr>
                        </m:ctrlPr>
                      </m:naryPr>
                      <m:sub>
                        <m:r>
                          <m:rPr>
                            <m:brk m:alnAt="23"/>
                          </m:rPr>
                          <a:rPr lang="en-US" sz="3600" i="1" dirty="0">
                            <a:latin typeface="Cambria Math" panose="02040503050406030204" pitchFamily="18" charset="0"/>
                          </a:rPr>
                          <m:t>𝑖</m:t>
                        </m:r>
                        <m:r>
                          <a:rPr lang="en-US" sz="3600" i="1" dirty="0">
                            <a:latin typeface="Cambria Math" panose="02040503050406030204" pitchFamily="18" charset="0"/>
                          </a:rPr>
                          <m:t>=</m:t>
                        </m:r>
                        <m:r>
                          <a:rPr lang="en-US" sz="3600" i="1" dirty="0">
                            <a:latin typeface="Cambria Math" panose="02040503050406030204" pitchFamily="18" charset="0"/>
                          </a:rPr>
                          <m:t>0</m:t>
                        </m:r>
                      </m:sub>
                      <m:sup>
                        <m:r>
                          <a:rPr lang="en-US" sz="3600" i="1" dirty="0">
                            <a:latin typeface="Cambria Math" panose="02040503050406030204" pitchFamily="18" charset="0"/>
                          </a:rPr>
                          <m:t>𝑚</m:t>
                        </m:r>
                      </m:sup>
                      <m:e>
                        <m:d>
                          <m:dPr>
                            <m:ctrlPr>
                              <a:rPr lang="en-US" sz="3600" i="1" dirty="0">
                                <a:latin typeface="Cambria Math" panose="02040503050406030204" pitchFamily="18" charset="0"/>
                              </a:rPr>
                            </m:ctrlPr>
                          </m:dPr>
                          <m:e>
                            <m:r>
                              <a:rPr lang="en-US" sz="360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0</m:t>
                            </m:r>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1</m:t>
                            </m:r>
                            <m:r>
                              <a:rPr lang="en-US" sz="3600" b="0" i="1" dirty="0" smtClean="0">
                                <a:latin typeface="Cambria Math" panose="02040503050406030204" pitchFamily="18" charset="0"/>
                                <a:ea typeface="Cambria Math" panose="02040503050406030204" pitchFamily="18" charset="0"/>
                              </a:rPr>
                              <m:t>𝑥</m:t>
                            </m:r>
                            <m:d>
                              <m:dPr>
                                <m:ctrlPr>
                                  <a:rPr lang="en-US" sz="3600" b="0" i="1" baseline="20000" dirty="0" smtClean="0">
                                    <a:latin typeface="Cambria Math" panose="02040503050406030204" pitchFamily="18" charset="0"/>
                                    <a:ea typeface="Cambria Math" panose="02040503050406030204" pitchFamily="18" charset="0"/>
                                  </a:rPr>
                                </m:ctrlPr>
                              </m:dPr>
                              <m:e>
                                <m:r>
                                  <a:rPr lang="en-US" sz="3600" b="0" i="1" baseline="35000" dirty="0" smtClean="0">
                                    <a:latin typeface="Cambria Math" panose="02040503050406030204" pitchFamily="18" charset="0"/>
                                    <a:ea typeface="Cambria Math" panose="02040503050406030204" pitchFamily="18" charset="0"/>
                                  </a:rPr>
                                  <m:t>𝑖</m:t>
                                </m:r>
                              </m:e>
                            </m:d>
                            <m:r>
                              <a:rPr lang="en-US" sz="3600" i="1" dirty="0">
                                <a:latin typeface="Cambria Math" panose="02040503050406030204" pitchFamily="18" charset="0"/>
                                <a:ea typeface="Cambria Math" panose="02040503050406030204" pitchFamily="18" charset="0"/>
                              </a:rPr>
                              <m:t>−</m:t>
                            </m:r>
                            <m:r>
                              <a:rPr lang="en-US" sz="3600" i="1" dirty="0">
                                <a:latin typeface="Cambria Math" panose="02040503050406030204" pitchFamily="18" charset="0"/>
                                <a:ea typeface="Cambria Math" panose="02040503050406030204" pitchFamily="18" charset="0"/>
                              </a:rPr>
                              <m:t>𝑦</m:t>
                            </m:r>
                          </m:e>
                        </m:d>
                        <m:r>
                          <a:rPr lang="en-US" sz="3600" i="1" baseline="40000" dirty="0">
                            <a:latin typeface="Cambria Math" panose="02040503050406030204" pitchFamily="18" charset="0"/>
                          </a:rPr>
                          <m:t>2</m:t>
                        </m:r>
                        <m:r>
                          <a:rPr lang="en-US" sz="3600" b="0" i="1" baseline="40000" dirty="0" smtClean="0">
                            <a:latin typeface="Cambria Math" panose="02040503050406030204" pitchFamily="18" charset="0"/>
                          </a:rPr>
                          <m:t> </m:t>
                        </m:r>
                      </m:e>
                    </m:nary>
                  </m:oMath>
                </a14:m>
                <a:endParaRPr lang="en-US" dirty="0"/>
              </a:p>
              <a:p>
                <a:pPr marL="0" indent="0">
                  <a:buNone/>
                </a:pPr>
                <a:endParaRPr lang="en-US" baseline="50000" dirty="0"/>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0</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𝑀</m:t>
                          </m:r>
                        </m:den>
                      </m:f>
                      <m:r>
                        <a:rPr lang="en-US" b="0" i="1" smtClean="0">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1</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𝑀</m:t>
                          </m:r>
                        </m:den>
                      </m:f>
                      <m:r>
                        <a:rPr lang="en-US" i="1">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𝑥</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7" name="Content Placeholder 6">
                <a:extLst>
                  <a:ext uri="{FF2B5EF4-FFF2-40B4-BE49-F238E27FC236}">
                    <a16:creationId xmlns:a16="http://schemas.microsoft.com/office/drawing/2014/main" id="{5D6D7F3D-3FA1-4E90-B5F3-A1F1B5E37FB4}"/>
                  </a:ext>
                </a:extLst>
              </p:cNvPr>
              <p:cNvSpPr>
                <a:spLocks noGrp="1" noRot="1" noChangeAspect="1" noMove="1" noResize="1" noEditPoints="1" noAdjustHandles="1" noChangeArrowheads="1" noChangeShapeType="1" noTextEdit="1"/>
              </p:cNvSpPr>
              <p:nvPr>
                <p:ph idx="1"/>
              </p:nvPr>
            </p:nvSpPr>
            <p:spPr>
              <a:xfrm>
                <a:off x="616482" y="1143000"/>
                <a:ext cx="10862187" cy="5280512"/>
              </a:xfrm>
              <a:blipFill>
                <a:blip r:embed="rId2"/>
                <a:stretch>
                  <a:fillRect/>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513A4BCC-A0B2-45FA-9EE8-27B75DAF0636}"/>
              </a:ext>
            </a:extLst>
          </p:cNvPr>
          <p:cNvSpPr/>
          <p:nvPr/>
        </p:nvSpPr>
        <p:spPr>
          <a:xfrm rot="5400000">
            <a:off x="6671805" y="1290184"/>
            <a:ext cx="200939" cy="1352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FED537A9-A223-47E4-9D96-EFB1B20B3DD3}"/>
              </a:ext>
            </a:extLst>
          </p:cNvPr>
          <p:cNvSpPr/>
          <p:nvPr/>
        </p:nvSpPr>
        <p:spPr>
          <a:xfrm>
            <a:off x="4633237" y="2114550"/>
            <a:ext cx="2119988" cy="540372"/>
          </a:xfrm>
          <a:custGeom>
            <a:avLst/>
            <a:gdLst>
              <a:gd name="connsiteX0" fmla="*/ 2119988 w 2119988"/>
              <a:gd name="connsiteY0" fmla="*/ 0 h 540372"/>
              <a:gd name="connsiteX1" fmla="*/ 1034138 w 2119988"/>
              <a:gd name="connsiteY1" fmla="*/ 114300 h 540372"/>
              <a:gd name="connsiteX2" fmla="*/ 148313 w 2119988"/>
              <a:gd name="connsiteY2" fmla="*/ 352425 h 540372"/>
              <a:gd name="connsiteX3" fmla="*/ 5438 w 2119988"/>
              <a:gd name="connsiteY3" fmla="*/ 523875 h 540372"/>
              <a:gd name="connsiteX4" fmla="*/ 43538 w 2119988"/>
              <a:gd name="connsiteY4" fmla="*/ 523875 h 54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988" h="540372">
                <a:moveTo>
                  <a:pt x="2119988" y="0"/>
                </a:moveTo>
                <a:cubicBezTo>
                  <a:pt x="1741369" y="27781"/>
                  <a:pt x="1362750" y="55563"/>
                  <a:pt x="1034138" y="114300"/>
                </a:cubicBezTo>
                <a:cubicBezTo>
                  <a:pt x="705526" y="173037"/>
                  <a:pt x="319763" y="284162"/>
                  <a:pt x="148313" y="352425"/>
                </a:cubicBezTo>
                <a:cubicBezTo>
                  <a:pt x="-23137" y="420688"/>
                  <a:pt x="22900" y="495300"/>
                  <a:pt x="5438" y="523875"/>
                </a:cubicBezTo>
                <a:cubicBezTo>
                  <a:pt x="-12024" y="552450"/>
                  <a:pt x="15757" y="538162"/>
                  <a:pt x="43538" y="523875"/>
                </a:cubicBezTo>
              </a:path>
            </a:pathLst>
          </a:cu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3ECF9A5-D041-41F7-9254-AC003A4C84B3}"/>
              </a:ext>
            </a:extLst>
          </p:cNvPr>
          <p:cNvCxnSpPr/>
          <p:nvPr/>
        </p:nvCxnSpPr>
        <p:spPr>
          <a:xfrm>
            <a:off x="616480" y="3543305"/>
            <a:ext cx="108621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ED7D63F-D2A0-482F-BE8F-122ADCE559FA}"/>
              </a:ext>
            </a:extLst>
          </p:cNvPr>
          <p:cNvSpPr/>
          <p:nvPr/>
        </p:nvSpPr>
        <p:spPr>
          <a:xfrm>
            <a:off x="616482" y="3543305"/>
            <a:ext cx="10862186" cy="312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B7068541-B325-4197-B2BA-BD729DEBCC5A}"/>
                  </a:ext>
                </a:extLst>
              </p:cNvPr>
              <p:cNvSpPr/>
              <p:nvPr/>
            </p:nvSpPr>
            <p:spPr>
              <a:xfrm>
                <a:off x="616480" y="3783255"/>
                <a:ext cx="11232620" cy="291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𝐽</m:t>
                      </m:r>
                      <m:r>
                        <a:rPr lang="en-US" sz="2800" i="1" smtClean="0">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0</m:t>
                      </m:r>
                      <m:r>
                        <a:rPr lang="en-US" sz="2800" i="1" smtClean="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0</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800" dirty="0">
                  <a:solidFill>
                    <a:schemeClr val="tx1"/>
                  </a:solidFill>
                </a:endParaRP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rPr>
                        <m:t>𝐽</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1</m:t>
                      </m:r>
                      <m:r>
                        <a:rPr lang="en-US" sz="2800" i="1">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1</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r>
                        <a:rPr lang="en-US" sz="2800" i="1" dirty="0">
                          <a:solidFill>
                            <a:schemeClr val="tx1"/>
                          </a:solidFill>
                          <a:latin typeface="Cambria Math" panose="02040503050406030204" pitchFamily="18" charset="0"/>
                          <a:ea typeface="Cambria Math" panose="02040503050406030204" pitchFamily="18" charset="0"/>
                        </a:rPr>
                        <m:t>∙</m:t>
                      </m:r>
                      <m:sSup>
                        <m:sSupPr>
                          <m:ctrlPr>
                            <a:rPr lang="en-US" sz="2800" i="1" dirty="0">
                              <a:solidFill>
                                <a:schemeClr val="tx1"/>
                              </a:solidFill>
                              <a:latin typeface="Cambria Math" panose="02040503050406030204" pitchFamily="18" charset="0"/>
                              <a:ea typeface="Cambria Math" panose="02040503050406030204" pitchFamily="18" charset="0"/>
                            </a:rPr>
                          </m:ctrlPr>
                        </m:sSupPr>
                        <m:e>
                          <m:r>
                            <a:rPr lang="en-US" sz="2800" i="1" dirty="0">
                              <a:solidFill>
                                <a:schemeClr val="tx1"/>
                              </a:solidFill>
                              <a:latin typeface="Cambria Math" panose="02040503050406030204" pitchFamily="18" charset="0"/>
                              <a:ea typeface="Cambria Math" panose="02040503050406030204" pitchFamily="18" charset="0"/>
                            </a:rPr>
                            <m:t>𝑥</m:t>
                          </m:r>
                        </m:e>
                        <m:sup>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𝑖</m:t>
                          </m:r>
                          <m:r>
                            <a:rPr lang="en-US" sz="2800" i="1" dirty="0">
                              <a:solidFill>
                                <a:schemeClr val="tx1"/>
                              </a:solidFill>
                              <a:latin typeface="Cambria Math" panose="02040503050406030204" pitchFamily="18" charset="0"/>
                              <a:ea typeface="Cambria Math" panose="02040503050406030204" pitchFamily="18" charset="0"/>
                            </a:rPr>
                            <m:t>)</m:t>
                          </m:r>
                        </m:sup>
                      </m:sSup>
                    </m:oMath>
                  </m:oMathPara>
                </a14:m>
                <a:endParaRPr lang="en-US" sz="2800" dirty="0">
                  <a:solidFill>
                    <a:schemeClr val="tx1"/>
                  </a:solidFill>
                </a:endParaRPr>
              </a:p>
              <a:p>
                <a:pPr algn="ctr"/>
                <a:endParaRPr lang="en-US" sz="2800" dirty="0">
                  <a:solidFill>
                    <a:schemeClr val="tx1"/>
                  </a:solidFill>
                </a:endParaRPr>
              </a:p>
            </p:txBody>
          </p:sp>
        </mc:Choice>
        <mc:Fallback xmlns="">
          <p:sp>
            <p:nvSpPr>
              <p:cNvPr id="67" name="Rectangle 66">
                <a:extLst>
                  <a:ext uri="{FF2B5EF4-FFF2-40B4-BE49-F238E27FC236}">
                    <a16:creationId xmlns:a16="http://schemas.microsoft.com/office/drawing/2014/main" id="{B7068541-B325-4197-B2BA-BD729DEBCC5A}"/>
                  </a:ext>
                </a:extLst>
              </p:cNvPr>
              <p:cNvSpPr>
                <a:spLocks noRot="1" noChangeAspect="1" noMove="1" noResize="1" noEditPoints="1" noAdjustHandles="1" noChangeArrowheads="1" noChangeShapeType="1" noTextEdit="1"/>
              </p:cNvSpPr>
              <p:nvPr/>
            </p:nvSpPr>
            <p:spPr>
              <a:xfrm>
                <a:off x="616480" y="3783255"/>
                <a:ext cx="11232620" cy="2912249"/>
              </a:xfrm>
              <a:prstGeom prst="rect">
                <a:avLst/>
              </a:prstGeom>
              <a:blipFill>
                <a:blip r:embed="rId3"/>
                <a:stretch>
                  <a:fillRect/>
                </a:stretch>
              </a:blipFill>
              <a:ln>
                <a:noFill/>
              </a:ln>
            </p:spPr>
            <p:txBody>
              <a:bodyPr/>
              <a:lstStyle/>
              <a:p>
                <a:r>
                  <a:rPr lang="en-US">
                    <a:noFill/>
                  </a:rPr>
                  <a:t> </a:t>
                </a:r>
              </a:p>
            </p:txBody>
          </p:sp>
        </mc:Fallback>
      </mc:AlternateContent>
      <p:sp>
        <p:nvSpPr>
          <p:cNvPr id="69" name="Right Brace 68">
            <a:extLst>
              <a:ext uri="{FF2B5EF4-FFF2-40B4-BE49-F238E27FC236}">
                <a16:creationId xmlns:a16="http://schemas.microsoft.com/office/drawing/2014/main" id="{458C9F68-3D6E-4049-92D0-9D575034DB71}"/>
              </a:ext>
            </a:extLst>
          </p:cNvPr>
          <p:cNvSpPr/>
          <p:nvPr/>
        </p:nvSpPr>
        <p:spPr>
          <a:xfrm>
            <a:off x="8134350" y="3890962"/>
            <a:ext cx="866775" cy="2550864"/>
          </a:xfrm>
          <a:prstGeom prst="rightBrace">
            <a:avLst>
              <a:gd name="adj1" fmla="val 8333"/>
              <a:gd name="adj2" fmla="val 507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Rectangle: Rounded Corners 70">
                <a:extLst>
                  <a:ext uri="{FF2B5EF4-FFF2-40B4-BE49-F238E27FC236}">
                    <a16:creationId xmlns:a16="http://schemas.microsoft.com/office/drawing/2014/main" id="{719CC3CF-0F6A-48DF-93FC-C073287328F1}"/>
                  </a:ext>
                </a:extLst>
              </p:cNvPr>
              <p:cNvSpPr/>
              <p:nvPr/>
            </p:nvSpPr>
            <p:spPr>
              <a:xfrm>
                <a:off x="9096375" y="4776784"/>
                <a:ext cx="2628900" cy="7792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Calculate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71" name="Rectangle: Rounded Corners 70">
                <a:extLst>
                  <a:ext uri="{FF2B5EF4-FFF2-40B4-BE49-F238E27FC236}">
                    <a16:creationId xmlns:a16="http://schemas.microsoft.com/office/drawing/2014/main" id="{719CC3CF-0F6A-48DF-93FC-C073287328F1}"/>
                  </a:ext>
                </a:extLst>
              </p:cNvPr>
              <p:cNvSpPr>
                <a:spLocks noRot="1" noChangeAspect="1" noMove="1" noResize="1" noEditPoints="1" noAdjustHandles="1" noChangeArrowheads="1" noChangeShapeType="1" noTextEdit="1"/>
              </p:cNvSpPr>
              <p:nvPr/>
            </p:nvSpPr>
            <p:spPr>
              <a:xfrm>
                <a:off x="9096375" y="4776784"/>
                <a:ext cx="2628900" cy="779219"/>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03038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37417"/>
            <a:ext cx="10515600" cy="521283"/>
          </a:xfrm>
        </p:spPr>
        <p:txBody>
          <a:bodyPr>
            <a:normAutofit fontScale="90000"/>
          </a:bodyPr>
          <a:lstStyle/>
          <a:p>
            <a:r>
              <a:rPr lang="en-US" dirty="0"/>
              <a:t>Feature Map</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1899069757"/>
              </p:ext>
            </p:extLst>
          </p:nvPr>
        </p:nvGraphicFramePr>
        <p:xfrm>
          <a:off x="5216482" y="1810137"/>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solidFill>
                      <a:srgbClr val="F3CAF6"/>
                    </a:solidFill>
                  </a:tcPr>
                </a:tc>
                <a:tc>
                  <a:txBody>
                    <a:bodyPr/>
                    <a:lstStyle/>
                    <a:p>
                      <a:pPr algn="ctr" rtl="1"/>
                      <a:r>
                        <a:rPr lang="en-US" dirty="0"/>
                        <a:t>5</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extLst>
                  <a:ext uri="{0D108BD9-81ED-4DB2-BD59-A6C34878D82A}">
                    <a16:rowId xmlns:a16="http://schemas.microsoft.com/office/drawing/2014/main" val="1557951069"/>
                  </a:ext>
                </a:extLst>
              </a:tr>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4273153" y="2357213"/>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659883" y="2237143"/>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9" name="Table 9">
            <a:extLst>
              <a:ext uri="{FF2B5EF4-FFF2-40B4-BE49-F238E27FC236}">
                <a16:creationId xmlns:a16="http://schemas.microsoft.com/office/drawing/2014/main" id="{A1229A1D-6648-33B9-04C3-FC92C46AB031}"/>
              </a:ext>
            </a:extLst>
          </p:cNvPr>
          <p:cNvGraphicFramePr>
            <a:graphicFrameLocks noGrp="1"/>
          </p:cNvGraphicFramePr>
          <p:nvPr>
            <p:extLst>
              <p:ext uri="{D42A27DB-BD31-4B8C-83A1-F6EECF244321}">
                <p14:modId xmlns:p14="http://schemas.microsoft.com/office/powerpoint/2010/main" val="3280784652"/>
              </p:ext>
            </p:extLst>
          </p:nvPr>
        </p:nvGraphicFramePr>
        <p:xfrm>
          <a:off x="918253" y="1578684"/>
          <a:ext cx="2857404" cy="2332764"/>
        </p:xfrm>
        <a:graphic>
          <a:graphicData uri="http://schemas.openxmlformats.org/drawingml/2006/table">
            <a:tbl>
              <a:tblPr rtl="1" firstRow="1" bandRow="1"/>
              <a:tblGrid>
                <a:gridCol w="714351">
                  <a:extLst>
                    <a:ext uri="{9D8B030D-6E8A-4147-A177-3AD203B41FA5}">
                      <a16:colId xmlns:a16="http://schemas.microsoft.com/office/drawing/2014/main" val="1946491820"/>
                    </a:ext>
                  </a:extLst>
                </a:gridCol>
                <a:gridCol w="714351">
                  <a:extLst>
                    <a:ext uri="{9D8B030D-6E8A-4147-A177-3AD203B41FA5}">
                      <a16:colId xmlns:a16="http://schemas.microsoft.com/office/drawing/2014/main" val="2966678041"/>
                    </a:ext>
                  </a:extLst>
                </a:gridCol>
                <a:gridCol w="714351">
                  <a:extLst>
                    <a:ext uri="{9D8B030D-6E8A-4147-A177-3AD203B41FA5}">
                      <a16:colId xmlns:a16="http://schemas.microsoft.com/office/drawing/2014/main" val="1337041926"/>
                    </a:ext>
                  </a:extLst>
                </a:gridCol>
                <a:gridCol w="714351">
                  <a:extLst>
                    <a:ext uri="{9D8B030D-6E8A-4147-A177-3AD203B41FA5}">
                      <a16:colId xmlns:a16="http://schemas.microsoft.com/office/drawing/2014/main" val="2570233080"/>
                    </a:ext>
                  </a:extLst>
                </a:gridCol>
              </a:tblGrid>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85280138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236934678"/>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241027326"/>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60585056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393837925"/>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405572049"/>
                  </a:ext>
                </a:extLst>
              </a:tr>
            </a:tbl>
          </a:graphicData>
        </a:graphic>
      </p:graphicFrame>
      <p:graphicFrame>
        <p:nvGraphicFramePr>
          <p:cNvPr id="10" name="Table 10">
            <a:extLst>
              <a:ext uri="{FF2B5EF4-FFF2-40B4-BE49-F238E27FC236}">
                <a16:creationId xmlns:a16="http://schemas.microsoft.com/office/drawing/2014/main" id="{7A82479A-F578-D134-45BE-40844B5B0FAC}"/>
              </a:ext>
            </a:extLst>
          </p:cNvPr>
          <p:cNvGraphicFramePr>
            <a:graphicFrameLocks noGrp="1"/>
          </p:cNvGraphicFramePr>
          <p:nvPr>
            <p:extLst>
              <p:ext uri="{D42A27DB-BD31-4B8C-83A1-F6EECF244321}">
                <p14:modId xmlns:p14="http://schemas.microsoft.com/office/powerpoint/2010/main" val="3684542096"/>
              </p:ext>
            </p:extLst>
          </p:nvPr>
        </p:nvGraphicFramePr>
        <p:xfrm>
          <a:off x="8541495" y="1718720"/>
          <a:ext cx="1745674" cy="1827836"/>
        </p:xfrm>
        <a:graphic>
          <a:graphicData uri="http://schemas.openxmlformats.org/drawingml/2006/table">
            <a:tbl>
              <a:tblPr rtl="1" firstRow="1" bandRow="1"/>
              <a:tblGrid>
                <a:gridCol w="872837">
                  <a:extLst>
                    <a:ext uri="{9D8B030D-6E8A-4147-A177-3AD203B41FA5}">
                      <a16:colId xmlns:a16="http://schemas.microsoft.com/office/drawing/2014/main" val="1663014007"/>
                    </a:ext>
                  </a:extLst>
                </a:gridCol>
                <a:gridCol w="872837">
                  <a:extLst>
                    <a:ext uri="{9D8B030D-6E8A-4147-A177-3AD203B41FA5}">
                      <a16:colId xmlns:a16="http://schemas.microsoft.com/office/drawing/2014/main" val="1037951740"/>
                    </a:ext>
                  </a:extLst>
                </a:gridCol>
              </a:tblGrid>
              <a:tr h="450032">
                <a:tc>
                  <a:txBody>
                    <a:bodyPr/>
                    <a:lstStyle/>
                    <a:p>
                      <a:pPr algn="ctr" rtl="1"/>
                      <a:r>
                        <a:rPr lang="en-US" dirty="0"/>
                        <a:t>45.5</a:t>
                      </a:r>
                      <a:endParaRPr lang="he-IL" dirty="0"/>
                    </a:p>
                  </a:txBody>
                  <a:tcPr anchor="ctr">
                    <a:solidFill>
                      <a:srgbClr val="D8A862"/>
                    </a:solidFill>
                  </a:tcPr>
                </a:tc>
                <a:tc>
                  <a:txBody>
                    <a:bodyPr/>
                    <a:lstStyle/>
                    <a:p>
                      <a:pPr algn="ctr" rtl="1"/>
                      <a:r>
                        <a:rPr lang="en-US" dirty="0"/>
                        <a:t>-6.1</a:t>
                      </a:r>
                      <a:endParaRPr lang="he-IL" dirty="0"/>
                    </a:p>
                  </a:txBody>
                  <a:tcPr anchor="ctr">
                    <a:solidFill>
                      <a:srgbClr val="D8A862"/>
                    </a:solidFill>
                  </a:tcPr>
                </a:tc>
                <a:extLst>
                  <a:ext uri="{0D108BD9-81ED-4DB2-BD59-A6C34878D82A}">
                    <a16:rowId xmlns:a16="http://schemas.microsoft.com/office/drawing/2014/main" val="1500915890"/>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3401743999"/>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1306167515"/>
                  </a:ext>
                </a:extLst>
              </a:tr>
              <a:tr h="477740">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2575367403"/>
                  </a:ext>
                </a:extLst>
              </a:tr>
            </a:tbl>
          </a:graphicData>
        </a:graphic>
      </p:graphicFrame>
      <p:sp>
        <p:nvSpPr>
          <p:cNvPr id="12" name="TextBox 11">
            <a:extLst>
              <a:ext uri="{FF2B5EF4-FFF2-40B4-BE49-F238E27FC236}">
                <a16:creationId xmlns:a16="http://schemas.microsoft.com/office/drawing/2014/main" id="{C9C8F4C5-7D8A-2E4F-DA46-7E2E8E34F3C8}"/>
              </a:ext>
            </a:extLst>
          </p:cNvPr>
          <p:cNvSpPr txBox="1"/>
          <p:nvPr/>
        </p:nvSpPr>
        <p:spPr>
          <a:xfrm>
            <a:off x="8120856" y="3654871"/>
            <a:ext cx="2857405" cy="923330"/>
          </a:xfrm>
          <a:prstGeom prst="rect">
            <a:avLst/>
          </a:prstGeom>
          <a:noFill/>
        </p:spPr>
        <p:txBody>
          <a:bodyPr wrap="square" rtlCol="1">
            <a:spAutoFit/>
          </a:bodyPr>
          <a:lstStyle/>
          <a:p>
            <a:pPr algn="ctr"/>
            <a:r>
              <a:rPr lang="en-US" dirty="0"/>
              <a:t>Specific features of interest which was extract from the original image</a:t>
            </a:r>
          </a:p>
        </p:txBody>
      </p:sp>
      <p:sp>
        <p:nvSpPr>
          <p:cNvPr id="13" name="TextBox 12">
            <a:extLst>
              <a:ext uri="{FF2B5EF4-FFF2-40B4-BE49-F238E27FC236}">
                <a16:creationId xmlns:a16="http://schemas.microsoft.com/office/drawing/2014/main" id="{CF25DEF9-2B71-E060-D110-13F015D865F3}"/>
              </a:ext>
            </a:extLst>
          </p:cNvPr>
          <p:cNvSpPr txBox="1"/>
          <p:nvPr/>
        </p:nvSpPr>
        <p:spPr>
          <a:xfrm>
            <a:off x="8726825" y="1438672"/>
            <a:ext cx="1384803" cy="276999"/>
          </a:xfrm>
          <a:prstGeom prst="rect">
            <a:avLst/>
          </a:prstGeom>
          <a:solidFill>
            <a:schemeClr val="accent4">
              <a:lumMod val="60000"/>
              <a:lumOff val="40000"/>
            </a:schemeClr>
          </a:solidFill>
        </p:spPr>
        <p:txBody>
          <a:bodyPr wrap="none" tIns="0" bIns="0" rtlCol="1">
            <a:spAutoFit/>
          </a:bodyPr>
          <a:lstStyle/>
          <a:p>
            <a:r>
              <a:rPr lang="en-US" dirty="0"/>
              <a:t>Feature Map</a:t>
            </a:r>
          </a:p>
        </p:txBody>
      </p:sp>
      <p:sp>
        <p:nvSpPr>
          <p:cNvPr id="14" name="TextBox 13">
            <a:extLst>
              <a:ext uri="{FF2B5EF4-FFF2-40B4-BE49-F238E27FC236}">
                <a16:creationId xmlns:a16="http://schemas.microsoft.com/office/drawing/2014/main" id="{B9EAAD18-3C23-21B2-CC69-EA389E73E1CE}"/>
              </a:ext>
            </a:extLst>
          </p:cNvPr>
          <p:cNvSpPr txBox="1"/>
          <p:nvPr/>
        </p:nvSpPr>
        <p:spPr>
          <a:xfrm>
            <a:off x="5372052" y="1453739"/>
            <a:ext cx="1776384" cy="349702"/>
          </a:xfrm>
          <a:prstGeom prst="rect">
            <a:avLst/>
          </a:prstGeom>
          <a:solidFill>
            <a:schemeClr val="accent4">
              <a:lumMod val="60000"/>
              <a:lumOff val="40000"/>
            </a:schemeClr>
          </a:solidFill>
        </p:spPr>
        <p:txBody>
          <a:bodyPr wrap="none" tIns="36000" bIns="36000" rtlCol="1">
            <a:spAutoFit/>
          </a:bodyPr>
          <a:lstStyle/>
          <a:p>
            <a:r>
              <a:rPr lang="en-US" dirty="0"/>
              <a:t>Feature Detector</a:t>
            </a:r>
          </a:p>
        </p:txBody>
      </p:sp>
      <p:sp>
        <p:nvSpPr>
          <p:cNvPr id="15" name="TextBox 14">
            <a:extLst>
              <a:ext uri="{FF2B5EF4-FFF2-40B4-BE49-F238E27FC236}">
                <a16:creationId xmlns:a16="http://schemas.microsoft.com/office/drawing/2014/main" id="{42DDC4C9-6519-3651-95BA-45EA2FD48446}"/>
              </a:ext>
            </a:extLst>
          </p:cNvPr>
          <p:cNvSpPr txBox="1"/>
          <p:nvPr/>
        </p:nvSpPr>
        <p:spPr>
          <a:xfrm>
            <a:off x="1973705" y="1291782"/>
            <a:ext cx="759823" cy="276999"/>
          </a:xfrm>
          <a:prstGeom prst="rect">
            <a:avLst/>
          </a:prstGeom>
          <a:solidFill>
            <a:schemeClr val="accent4">
              <a:lumMod val="60000"/>
              <a:lumOff val="40000"/>
            </a:schemeClr>
          </a:solidFill>
        </p:spPr>
        <p:txBody>
          <a:bodyPr wrap="none" tIns="0" bIns="0" rtlCol="1">
            <a:spAutoFit/>
          </a:bodyPr>
          <a:lstStyle/>
          <a:p>
            <a:r>
              <a:rPr lang="en-US" dirty="0"/>
              <a:t>Image</a:t>
            </a:r>
          </a:p>
        </p:txBody>
      </p:sp>
      <p:grpSp>
        <p:nvGrpSpPr>
          <p:cNvPr id="18" name="Group 17">
            <a:extLst>
              <a:ext uri="{FF2B5EF4-FFF2-40B4-BE49-F238E27FC236}">
                <a16:creationId xmlns:a16="http://schemas.microsoft.com/office/drawing/2014/main" id="{552BBB7E-671E-3874-B517-C58601E600DD}"/>
              </a:ext>
            </a:extLst>
          </p:cNvPr>
          <p:cNvGrpSpPr/>
          <p:nvPr/>
        </p:nvGrpSpPr>
        <p:grpSpPr>
          <a:xfrm>
            <a:off x="793927" y="4936146"/>
            <a:ext cx="10001212" cy="784830"/>
            <a:chOff x="858581" y="4967246"/>
            <a:chExt cx="10001212" cy="784830"/>
          </a:xfrm>
        </p:grpSpPr>
        <p:sp>
          <p:nvSpPr>
            <p:cNvPr id="11" name="TextBox 10">
              <a:extLst>
                <a:ext uri="{FF2B5EF4-FFF2-40B4-BE49-F238E27FC236}">
                  <a16:creationId xmlns:a16="http://schemas.microsoft.com/office/drawing/2014/main" id="{BDF4397F-42F9-B30A-6FBB-6C0F2AD4FB3D}"/>
                </a:ext>
              </a:extLst>
            </p:cNvPr>
            <p:cNvSpPr txBox="1"/>
            <p:nvPr/>
          </p:nvSpPr>
          <p:spPr>
            <a:xfrm>
              <a:off x="1461515" y="4967246"/>
              <a:ext cx="9398278" cy="784830"/>
            </a:xfrm>
            <a:prstGeom prst="rect">
              <a:avLst/>
            </a:prstGeom>
            <a:noFill/>
          </p:spPr>
          <p:txBody>
            <a:bodyPr wrap="none" rtlCol="1">
              <a:spAutoFit/>
            </a:bodyPr>
            <a:lstStyle/>
            <a:p>
              <a:pPr>
                <a:spcAft>
                  <a:spcPts val="600"/>
                </a:spcAft>
              </a:pPr>
              <a:r>
                <a:rPr lang="en-US" sz="2000" dirty="0"/>
                <a:t>The primary purpose of a convolution layer is to extract and learn specific image feature.</a:t>
              </a:r>
            </a:p>
            <a:p>
              <a:pPr>
                <a:spcAft>
                  <a:spcPts val="600"/>
                </a:spcAft>
              </a:pPr>
              <a:r>
                <a:rPr lang="en-US" sz="2000" dirty="0"/>
                <a:t>Feature that we can use to help classify an image </a:t>
              </a:r>
              <a:endParaRPr lang="he-IL" sz="2000" dirty="0"/>
            </a:p>
          </p:txBody>
        </p:sp>
        <p:pic>
          <p:nvPicPr>
            <p:cNvPr id="17" name="Graphic 16" descr="Lights On with solid fill">
              <a:extLst>
                <a:ext uri="{FF2B5EF4-FFF2-40B4-BE49-F238E27FC236}">
                  <a16:creationId xmlns:a16="http://schemas.microsoft.com/office/drawing/2014/main" id="{9BF435DC-8D58-9443-CA6A-F1A3B35C0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581" y="5058194"/>
              <a:ext cx="602934" cy="602934"/>
            </a:xfrm>
            <a:prstGeom prst="rect">
              <a:avLst/>
            </a:prstGeom>
          </p:spPr>
        </p:pic>
      </p:grpSp>
      <p:sp>
        <p:nvSpPr>
          <p:cNvPr id="25" name="Rectangle 24">
            <a:extLst>
              <a:ext uri="{FF2B5EF4-FFF2-40B4-BE49-F238E27FC236}">
                <a16:creationId xmlns:a16="http://schemas.microsoft.com/office/drawing/2014/main" id="{65D65F57-1BA4-F317-53FF-862AE080E28D}"/>
              </a:ext>
            </a:extLst>
          </p:cNvPr>
          <p:cNvSpPr/>
          <p:nvPr/>
        </p:nvSpPr>
        <p:spPr>
          <a:xfrm>
            <a:off x="5088047" y="1397029"/>
            <a:ext cx="2217915" cy="20481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2A1C9767-E869-E76E-34AF-7FAE12EE1AD6}"/>
              </a:ext>
            </a:extLst>
          </p:cNvPr>
          <p:cNvSpPr/>
          <p:nvPr/>
        </p:nvSpPr>
        <p:spPr>
          <a:xfrm>
            <a:off x="824683" y="1227972"/>
            <a:ext cx="3027831" cy="2780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D04E133E-ECE0-8251-869F-A0E5C0B119F8}"/>
              </a:ext>
            </a:extLst>
          </p:cNvPr>
          <p:cNvSpPr/>
          <p:nvPr/>
        </p:nvSpPr>
        <p:spPr>
          <a:xfrm>
            <a:off x="8440601" y="1379912"/>
            <a:ext cx="1922600" cy="2248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3" name="Straight Connector 32">
            <a:extLst>
              <a:ext uri="{FF2B5EF4-FFF2-40B4-BE49-F238E27FC236}">
                <a16:creationId xmlns:a16="http://schemas.microsoft.com/office/drawing/2014/main" id="{ED400243-B081-6BD0-2FD1-851FF762F0F4}"/>
              </a:ext>
            </a:extLst>
          </p:cNvPr>
          <p:cNvCxnSpPr>
            <a:cxnSpLocks/>
            <a:stCxn id="10" idx="0"/>
            <a:endCxn id="10" idx="2"/>
          </p:cNvCxnSpPr>
          <p:nvPr/>
        </p:nvCxnSpPr>
        <p:spPr>
          <a:xfrm>
            <a:off x="9414332" y="1718720"/>
            <a:ext cx="0" cy="18278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8536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Learning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53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73</a:t>
                      </a:r>
                      <a:endParaRPr lang="he-IL" dirty="0"/>
                    </a:p>
                  </a:txBody>
                  <a:tcPr anchor="ctr"/>
                </a:tc>
                <a:tc>
                  <a:txBody>
                    <a:bodyPr/>
                    <a:lstStyle/>
                    <a:p>
                      <a:pPr algn="ctr" rtl="1"/>
                      <a:r>
                        <a:rPr lang="en-US" dirty="0"/>
                        <a:t>35</a:t>
                      </a:r>
                      <a:endParaRPr lang="he-IL" dirty="0"/>
                    </a:p>
                  </a:txBody>
                  <a:tcPr anchor="ctr"/>
                </a:tc>
                <a:tc>
                  <a:txBody>
                    <a:bodyPr/>
                    <a:lstStyle/>
                    <a:p>
                      <a:pPr algn="ctr" rtl="1"/>
                      <a:r>
                        <a:rPr lang="en-US" dirty="0"/>
                        <a:t>34</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dirty="0"/>
                        <a:t>62</a:t>
                      </a:r>
                      <a:endParaRPr lang="he-IL" dirty="0"/>
                    </a:p>
                  </a:txBody>
                  <a:tcPr anchor="ctr"/>
                </a:tc>
                <a:tc>
                  <a:txBody>
                    <a:bodyPr/>
                    <a:lstStyle/>
                    <a:p>
                      <a:pPr algn="ctr" rtl="1"/>
                      <a:r>
                        <a:rPr lang="en-US" dirty="0"/>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dirty="0"/>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W3</a:t>
                      </a:r>
                      <a:endParaRPr lang="he-IL" dirty="0"/>
                    </a:p>
                  </a:txBody>
                  <a:tcPr anchor="ctr"/>
                </a:tc>
                <a:tc>
                  <a:txBody>
                    <a:bodyPr/>
                    <a:lstStyle/>
                    <a:p>
                      <a:pPr algn="ctr" rtl="1"/>
                      <a:r>
                        <a:rPr lang="en-US" dirty="0"/>
                        <a:t>W2</a:t>
                      </a:r>
                      <a:endParaRPr lang="he-IL" dirty="0"/>
                    </a:p>
                  </a:txBody>
                  <a:tcPr anchor="ctr"/>
                </a:tc>
                <a:tc>
                  <a:txBody>
                    <a:bodyPr/>
                    <a:lstStyle/>
                    <a:p>
                      <a:pPr algn="ctr" rtl="1"/>
                      <a:r>
                        <a:rPr lang="en-US" dirty="0"/>
                        <a:t>W1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W6</a:t>
                      </a:r>
                      <a:endParaRPr lang="he-IL" dirty="0"/>
                    </a:p>
                  </a:txBody>
                  <a:tcPr anchor="ctr"/>
                </a:tc>
                <a:tc>
                  <a:txBody>
                    <a:bodyPr/>
                    <a:lstStyle/>
                    <a:p>
                      <a:pPr algn="ctr" rtl="1"/>
                      <a:r>
                        <a:rPr lang="en-US" dirty="0"/>
                        <a:t>W5</a:t>
                      </a:r>
                      <a:endParaRPr lang="he-IL" dirty="0"/>
                    </a:p>
                  </a:txBody>
                  <a:tcPr anchor="ctr"/>
                </a:tc>
                <a:tc>
                  <a:txBody>
                    <a:bodyPr/>
                    <a:lstStyle/>
                    <a:p>
                      <a:pPr algn="ctr" rtl="1"/>
                      <a:r>
                        <a:rPr lang="en-US" dirty="0"/>
                        <a:t>W4</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W9</a:t>
                      </a:r>
                      <a:endParaRPr lang="he-IL" dirty="0"/>
                    </a:p>
                  </a:txBody>
                  <a:tcPr anchor="ctr"/>
                </a:tc>
                <a:tc>
                  <a:txBody>
                    <a:bodyPr/>
                    <a:lstStyle/>
                    <a:p>
                      <a:pPr algn="ctr" rtl="1"/>
                      <a:r>
                        <a:rPr lang="en-US" dirty="0"/>
                        <a:t>W8</a:t>
                      </a:r>
                      <a:endParaRPr lang="he-IL" dirty="0"/>
                    </a:p>
                  </a:txBody>
                  <a:tcPr anchor="ctr"/>
                </a:tc>
                <a:tc>
                  <a:txBody>
                    <a:bodyPr/>
                    <a:lstStyle/>
                    <a:p>
                      <a:pPr algn="ctr" rtl="1"/>
                      <a:r>
                        <a:rPr lang="en-US" dirty="0"/>
                        <a:t>W7</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Rectangle: Rounded Corners 7">
            <a:extLst>
              <a:ext uri="{FF2B5EF4-FFF2-40B4-BE49-F238E27FC236}">
                <a16:creationId xmlns:a16="http://schemas.microsoft.com/office/drawing/2014/main" id="{C0675590-4567-8B00-1CFB-35A38D02F1CA}"/>
              </a:ext>
            </a:extLst>
          </p:cNvPr>
          <p:cNvSpPr/>
          <p:nvPr/>
        </p:nvSpPr>
        <p:spPr>
          <a:xfrm>
            <a:off x="838200" y="5054012"/>
            <a:ext cx="10716491" cy="1450109"/>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457200" indent="-457200">
              <a:spcAft>
                <a:spcPts val="1200"/>
              </a:spcAft>
              <a:buFont typeface="Arial" panose="020B0604020202020204" pitchFamily="34" charset="0"/>
              <a:buChar char="•"/>
            </a:pPr>
            <a:r>
              <a:rPr lang="en-US" sz="2800" dirty="0">
                <a:solidFill>
                  <a:srgbClr val="0070C0"/>
                </a:solidFill>
              </a:rPr>
              <a:t>We trait those filter numbers as weights</a:t>
            </a:r>
          </a:p>
          <a:p>
            <a:pPr marL="457200" indent="-457200">
              <a:buFont typeface="Arial" panose="020B0604020202020204" pitchFamily="34" charset="0"/>
              <a:buChar char="•"/>
            </a:pPr>
            <a:r>
              <a:rPr lang="en-US" sz="2800" dirty="0">
                <a:solidFill>
                  <a:srgbClr val="0070C0"/>
                </a:solidFill>
              </a:rPr>
              <a:t>We can just lean the weights of the filter using back propagation  </a:t>
            </a:r>
          </a:p>
        </p:txBody>
      </p:sp>
    </p:spTree>
    <p:extLst>
      <p:ext uri="{BB962C8B-B14F-4D97-AF65-F5344CB8AC3E}">
        <p14:creationId xmlns:p14="http://schemas.microsoft.com/office/powerpoint/2010/main" val="24491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177116"/>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28301783"/>
              </p:ext>
            </p:extLst>
          </p:nvPr>
        </p:nvGraphicFramePr>
        <p:xfrm>
          <a:off x="838200" y="1546448"/>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2913562654"/>
              </p:ext>
            </p:extLst>
          </p:nvPr>
        </p:nvGraphicFramePr>
        <p:xfrm>
          <a:off x="5851965" y="2282056"/>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58856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03028" y="2847511"/>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215883596"/>
              </p:ext>
            </p:extLst>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034267" y="2847511"/>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DC7E4D-E4B6-E336-D4D1-881133684237}"/>
                  </a:ext>
                </a:extLst>
              </p:cNvPr>
              <p:cNvSpPr txBox="1"/>
              <p:nvPr/>
            </p:nvSpPr>
            <p:spPr>
              <a:xfrm>
                <a:off x="2126463" y="4721422"/>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he-IL" dirty="0"/>
              </a:p>
            </p:txBody>
          </p:sp>
        </mc:Choice>
        <mc:Fallback xmlns="">
          <p:sp>
            <p:nvSpPr>
              <p:cNvPr id="4" name="TextBox 3">
                <a:extLst>
                  <a:ext uri="{FF2B5EF4-FFF2-40B4-BE49-F238E27FC236}">
                    <a16:creationId xmlns:a16="http://schemas.microsoft.com/office/drawing/2014/main" id="{C4DC7E4D-E4B6-E336-D4D1-881133684237}"/>
                  </a:ext>
                </a:extLst>
              </p:cNvPr>
              <p:cNvSpPr txBox="1">
                <a:spLocks noRot="1" noChangeAspect="1" noMove="1" noResize="1" noEditPoints="1" noAdjustHandles="1" noChangeArrowheads="1" noChangeShapeType="1" noTextEdit="1"/>
              </p:cNvSpPr>
              <p:nvPr/>
            </p:nvSpPr>
            <p:spPr>
              <a:xfrm>
                <a:off x="2126463" y="4721422"/>
                <a:ext cx="609600" cy="369332"/>
              </a:xfrm>
              <a:prstGeom prst="rect">
                <a:avLst/>
              </a:prstGeom>
              <a:blipFill>
                <a:blip r:embed="rId2"/>
                <a:stretch>
                  <a:fillRect l="-18000" r="-8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58546" y="3880571"/>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58546" y="3880571"/>
                <a:ext cx="609600" cy="369332"/>
              </a:xfrm>
              <a:prstGeom prst="rect">
                <a:avLst/>
              </a:prstGeom>
              <a:blipFill>
                <a:blip r:embed="rId3"/>
                <a:stretch>
                  <a:fillRect l="-18000" r="-7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76929" y="3930579"/>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76929" y="3930579"/>
                <a:ext cx="2429163" cy="369332"/>
              </a:xfrm>
              <a:prstGeom prst="rect">
                <a:avLst/>
              </a:prstGeom>
              <a:blipFill>
                <a:blip r:embed="rId4"/>
                <a:stretch>
                  <a:fillRect l="-251" b="-16667"/>
                </a:stretch>
              </a:blipFill>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2C2F950A-28B7-9381-0C52-DA4ED1AC9567}"/>
              </a:ext>
            </a:extLst>
          </p:cNvPr>
          <p:cNvGrpSpPr/>
          <p:nvPr/>
        </p:nvGrpSpPr>
        <p:grpSpPr>
          <a:xfrm>
            <a:off x="888797" y="1139001"/>
            <a:ext cx="6985930" cy="1881290"/>
            <a:chOff x="888797" y="1139001"/>
            <a:chExt cx="6985930" cy="1881290"/>
          </a:xfrm>
        </p:grpSpPr>
        <p:grpSp>
          <p:nvGrpSpPr>
            <p:cNvPr id="11" name="Group 10">
              <a:extLst>
                <a:ext uri="{FF2B5EF4-FFF2-40B4-BE49-F238E27FC236}">
                  <a16:creationId xmlns:a16="http://schemas.microsoft.com/office/drawing/2014/main" id="{277B1A44-A6C7-D616-FE33-510E6D27A88F}"/>
                </a:ext>
              </a:extLst>
            </p:cNvPr>
            <p:cNvGrpSpPr/>
            <p:nvPr/>
          </p:nvGrpSpPr>
          <p:grpSpPr>
            <a:xfrm>
              <a:off x="888797" y="1603171"/>
              <a:ext cx="1771276" cy="1417120"/>
              <a:chOff x="888797" y="1603171"/>
              <a:chExt cx="1771276" cy="1417120"/>
            </a:xfrm>
          </p:grpSpPr>
          <p:sp>
            <p:nvSpPr>
              <p:cNvPr id="9" name="TextBox 8">
                <a:extLst>
                  <a:ext uri="{FF2B5EF4-FFF2-40B4-BE49-F238E27FC236}">
                    <a16:creationId xmlns:a16="http://schemas.microsoft.com/office/drawing/2014/main" id="{7EE8E562-C58E-4201-7372-9AC52516F286}"/>
                  </a:ext>
                </a:extLst>
              </p:cNvPr>
              <p:cNvSpPr txBox="1"/>
              <p:nvPr/>
            </p:nvSpPr>
            <p:spPr>
              <a:xfrm>
                <a:off x="923637" y="1638587"/>
                <a:ext cx="460973" cy="369332"/>
              </a:xfrm>
              <a:prstGeom prst="rect">
                <a:avLst/>
              </a:prstGeom>
              <a:solidFill>
                <a:schemeClr val="accent6">
                  <a:lumMod val="75000"/>
                </a:schemeClr>
              </a:solidFill>
            </p:spPr>
            <p:txBody>
              <a:bodyPr wrap="square" rtlCol="1">
                <a:spAutoFit/>
              </a:bodyPr>
              <a:lstStyle/>
              <a:p>
                <a:endParaRPr lang="he-IL" dirty="0"/>
              </a:p>
            </p:txBody>
          </p:sp>
          <p:sp>
            <p:nvSpPr>
              <p:cNvPr id="10" name="Rectangle 9">
                <a:extLst>
                  <a:ext uri="{FF2B5EF4-FFF2-40B4-BE49-F238E27FC236}">
                    <a16:creationId xmlns:a16="http://schemas.microsoft.com/office/drawing/2014/main" id="{23FD5493-CD90-AFBB-4471-EB775A960416}"/>
                  </a:ext>
                </a:extLst>
              </p:cNvPr>
              <p:cNvSpPr/>
              <p:nvPr/>
            </p:nvSpPr>
            <p:spPr>
              <a:xfrm>
                <a:off x="888797" y="1603171"/>
                <a:ext cx="1771276" cy="1417120"/>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Callout: Bent Line with Border and Accent Bar 14">
              <a:extLst>
                <a:ext uri="{FF2B5EF4-FFF2-40B4-BE49-F238E27FC236}">
                  <a16:creationId xmlns:a16="http://schemas.microsoft.com/office/drawing/2014/main" id="{0109FFE4-25F8-B236-1EB7-05B744637DF3}"/>
                </a:ext>
              </a:extLst>
            </p:cNvPr>
            <p:cNvSpPr/>
            <p:nvPr/>
          </p:nvSpPr>
          <p:spPr>
            <a:xfrm>
              <a:off x="5403514" y="1139001"/>
              <a:ext cx="2471213" cy="433656"/>
            </a:xfrm>
            <a:prstGeom prst="accentBorderCallout2">
              <a:avLst>
                <a:gd name="adj1" fmla="val 18750"/>
                <a:gd name="adj2" fmla="val -8333"/>
                <a:gd name="adj3" fmla="val 18750"/>
                <a:gd name="adj4" fmla="val -16667"/>
                <a:gd name="adj5" fmla="val 163037"/>
                <a:gd name="adj6" fmla="val -110953"/>
              </a:avLst>
            </a:pr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chemeClr val="tx1"/>
                  </a:solidFill>
                </a:rPr>
                <a:t>Include in just one filter</a:t>
              </a:r>
              <a:endParaRPr lang="he-IL" dirty="0">
                <a:solidFill>
                  <a:schemeClr val="tx1"/>
                </a:solidFill>
              </a:endParaRPr>
            </a:p>
          </p:txBody>
        </p:sp>
      </p:grpSp>
      <p:grpSp>
        <p:nvGrpSpPr>
          <p:cNvPr id="18" name="Group 17">
            <a:extLst>
              <a:ext uri="{FF2B5EF4-FFF2-40B4-BE49-F238E27FC236}">
                <a16:creationId xmlns:a16="http://schemas.microsoft.com/office/drawing/2014/main" id="{42451489-56B6-1759-123F-1ACC7E6E878A}"/>
              </a:ext>
            </a:extLst>
          </p:cNvPr>
          <p:cNvGrpSpPr/>
          <p:nvPr/>
        </p:nvGrpSpPr>
        <p:grpSpPr>
          <a:xfrm>
            <a:off x="2167019" y="2104240"/>
            <a:ext cx="5996561" cy="2948982"/>
            <a:chOff x="2167019" y="2104240"/>
            <a:chExt cx="5996561" cy="2948982"/>
          </a:xfrm>
        </p:grpSpPr>
        <p:grpSp>
          <p:nvGrpSpPr>
            <p:cNvPr id="12" name="Group 11">
              <a:extLst>
                <a:ext uri="{FF2B5EF4-FFF2-40B4-BE49-F238E27FC236}">
                  <a16:creationId xmlns:a16="http://schemas.microsoft.com/office/drawing/2014/main" id="{BF1DBFD6-C92A-3A2E-3F94-DE130BAE555E}"/>
                </a:ext>
              </a:extLst>
            </p:cNvPr>
            <p:cNvGrpSpPr/>
            <p:nvPr/>
          </p:nvGrpSpPr>
          <p:grpSpPr>
            <a:xfrm>
              <a:off x="2167019" y="2104240"/>
              <a:ext cx="1771276" cy="1417120"/>
              <a:chOff x="888797" y="1603171"/>
              <a:chExt cx="1771276" cy="1417120"/>
            </a:xfrm>
          </p:grpSpPr>
          <p:sp>
            <p:nvSpPr>
              <p:cNvPr id="13" name="TextBox 12">
                <a:extLst>
                  <a:ext uri="{FF2B5EF4-FFF2-40B4-BE49-F238E27FC236}">
                    <a16:creationId xmlns:a16="http://schemas.microsoft.com/office/drawing/2014/main" id="{CEB60F42-AE79-0296-3DDE-F323B7778E8E}"/>
                  </a:ext>
                </a:extLst>
              </p:cNvPr>
              <p:cNvSpPr txBox="1"/>
              <p:nvPr/>
            </p:nvSpPr>
            <p:spPr>
              <a:xfrm>
                <a:off x="923637" y="1638587"/>
                <a:ext cx="460973" cy="369332"/>
              </a:xfrm>
              <a:prstGeom prst="rect">
                <a:avLst/>
              </a:prstGeom>
              <a:solidFill>
                <a:srgbClr val="7030A0"/>
              </a:solidFill>
            </p:spPr>
            <p:txBody>
              <a:bodyPr wrap="square" rtlCol="1">
                <a:spAutoFit/>
              </a:bodyPr>
              <a:lstStyle/>
              <a:p>
                <a:endParaRPr lang="he-IL" dirty="0"/>
              </a:p>
            </p:txBody>
          </p:sp>
          <p:sp>
            <p:nvSpPr>
              <p:cNvPr id="14" name="Rectangle 13">
                <a:extLst>
                  <a:ext uri="{FF2B5EF4-FFF2-40B4-BE49-F238E27FC236}">
                    <a16:creationId xmlns:a16="http://schemas.microsoft.com/office/drawing/2014/main" id="{621AC592-83C9-68B0-1138-DD892BF39CE2}"/>
                  </a:ext>
                </a:extLst>
              </p:cNvPr>
              <p:cNvSpPr/>
              <p:nvPr/>
            </p:nvSpPr>
            <p:spPr>
              <a:xfrm>
                <a:off x="888797" y="1603171"/>
                <a:ext cx="1771276" cy="1417120"/>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7" name="Callout: Bent Line with Border and Accent Bar 16">
              <a:extLst>
                <a:ext uri="{FF2B5EF4-FFF2-40B4-BE49-F238E27FC236}">
                  <a16:creationId xmlns:a16="http://schemas.microsoft.com/office/drawing/2014/main" id="{61E92479-01B4-3472-5706-C782E51E4061}"/>
                </a:ext>
              </a:extLst>
            </p:cNvPr>
            <p:cNvSpPr/>
            <p:nvPr/>
          </p:nvSpPr>
          <p:spPr>
            <a:xfrm>
              <a:off x="5692367" y="4404444"/>
              <a:ext cx="2471213" cy="648778"/>
            </a:xfrm>
            <a:prstGeom prst="accentBorderCallout2">
              <a:avLst>
                <a:gd name="adj1" fmla="val 44375"/>
                <a:gd name="adj2" fmla="val -6090"/>
                <a:gd name="adj3" fmla="val 44375"/>
                <a:gd name="adj4" fmla="val -18163"/>
                <a:gd name="adj5" fmla="val -247649"/>
                <a:gd name="adj6" fmla="val -71334"/>
              </a:avLst>
            </a:prstGeom>
            <a:noFill/>
            <a:ln>
              <a:solidFill>
                <a:srgbClr val="7030A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tIns="216000" bIns="252000" rtlCol="1" anchor="ctr"/>
            <a:lstStyle/>
            <a:p>
              <a:r>
                <a:rPr lang="en-US" dirty="0">
                  <a:solidFill>
                    <a:schemeClr val="tx1"/>
                  </a:solidFill>
                </a:rPr>
                <a:t>Include in many overlap filters</a:t>
              </a:r>
              <a:endParaRPr lang="he-IL" dirty="0">
                <a:solidFill>
                  <a:schemeClr val="tx1"/>
                </a:solidFill>
              </a:endParaRPr>
            </a:p>
          </p:txBody>
        </p:sp>
      </p:grpSp>
      <p:sp>
        <p:nvSpPr>
          <p:cNvPr id="25" name="TextBox 24">
            <a:extLst>
              <a:ext uri="{FF2B5EF4-FFF2-40B4-BE49-F238E27FC236}">
                <a16:creationId xmlns:a16="http://schemas.microsoft.com/office/drawing/2014/main" id="{79D4D468-F08A-C6FD-DF7F-04D222B353BE}"/>
              </a:ext>
            </a:extLst>
          </p:cNvPr>
          <p:cNvSpPr txBox="1"/>
          <p:nvPr/>
        </p:nvSpPr>
        <p:spPr>
          <a:xfrm>
            <a:off x="838200" y="5450575"/>
            <a:ext cx="4854167" cy="723275"/>
          </a:xfrm>
          <a:prstGeom prst="rect">
            <a:avLst/>
          </a:prstGeom>
          <a:noFill/>
        </p:spPr>
        <p:txBody>
          <a:bodyPr wrap="square" rtlCol="1">
            <a:spAutoFit/>
          </a:bodyPr>
          <a:lstStyle/>
          <a:p>
            <a:pPr marL="285750" indent="-285750">
              <a:spcAft>
                <a:spcPts val="600"/>
              </a:spcAft>
              <a:buFont typeface="Arial" panose="020B0604020202020204" pitchFamily="34" charset="0"/>
              <a:buChar char="•"/>
            </a:pPr>
            <a:r>
              <a:rPr lang="en-US" dirty="0">
                <a:solidFill>
                  <a:srgbClr val="C00000"/>
                </a:solidFill>
              </a:rPr>
              <a:t>In every filter operation the image is shrink</a:t>
            </a:r>
          </a:p>
          <a:p>
            <a:pPr marL="285750" indent="-285750">
              <a:spcAft>
                <a:spcPts val="600"/>
              </a:spcAft>
              <a:buFont typeface="Arial" panose="020B0604020202020204" pitchFamily="34" charset="0"/>
              <a:buChar char="•"/>
            </a:pPr>
            <a:r>
              <a:rPr lang="en-US" dirty="0">
                <a:solidFill>
                  <a:srgbClr val="C00000"/>
                </a:solidFill>
              </a:rPr>
              <a:t>Throw way a lot of information on the edges</a:t>
            </a:r>
            <a:endParaRPr lang="he-IL" dirty="0">
              <a:solidFill>
                <a:srgbClr val="C00000"/>
              </a:solidFill>
            </a:endParaRPr>
          </a:p>
        </p:txBody>
      </p:sp>
      <p:grpSp>
        <p:nvGrpSpPr>
          <p:cNvPr id="31" name="Group 30">
            <a:extLst>
              <a:ext uri="{FF2B5EF4-FFF2-40B4-BE49-F238E27FC236}">
                <a16:creationId xmlns:a16="http://schemas.microsoft.com/office/drawing/2014/main" id="{9255694A-5D82-0342-1F04-2486BCEDB1F4}"/>
              </a:ext>
            </a:extLst>
          </p:cNvPr>
          <p:cNvGrpSpPr/>
          <p:nvPr/>
        </p:nvGrpSpPr>
        <p:grpSpPr>
          <a:xfrm>
            <a:off x="8976929" y="4319197"/>
            <a:ext cx="2341073" cy="1246331"/>
            <a:chOff x="8976929" y="4319197"/>
            <a:chExt cx="2341073" cy="1246331"/>
          </a:xfrm>
        </p:grpSpPr>
        <p:sp>
          <p:nvSpPr>
            <p:cNvPr id="28" name="TextBox 27">
              <a:extLst>
                <a:ext uri="{FF2B5EF4-FFF2-40B4-BE49-F238E27FC236}">
                  <a16:creationId xmlns:a16="http://schemas.microsoft.com/office/drawing/2014/main" id="{24EA2566-D773-5889-00D7-1765AD21C91C}"/>
                </a:ext>
              </a:extLst>
            </p:cNvPr>
            <p:cNvSpPr txBox="1"/>
            <p:nvPr/>
          </p:nvSpPr>
          <p:spPr>
            <a:xfrm>
              <a:off x="8976929" y="4919197"/>
              <a:ext cx="2341073" cy="646331"/>
            </a:xfrm>
            <a:prstGeom prst="rect">
              <a:avLst/>
            </a:prstGeom>
            <a:noFill/>
            <a:ln>
              <a:solidFill>
                <a:srgbClr val="C00000"/>
              </a:solidFill>
            </a:ln>
          </p:spPr>
          <p:txBody>
            <a:bodyPr wrap="square" rtlCol="1" anchor="ctr" anchorCtr="0">
              <a:spAutoFit/>
            </a:bodyPr>
            <a:lstStyle/>
            <a:p>
              <a:pPr algn="ctr"/>
              <a:r>
                <a:rPr lang="en-US" dirty="0"/>
                <a:t>Image is shrunk in every convolution</a:t>
              </a:r>
              <a:endParaRPr lang="he-IL" dirty="0"/>
            </a:p>
          </p:txBody>
        </p:sp>
        <p:cxnSp>
          <p:nvCxnSpPr>
            <p:cNvPr id="30" name="Straight Arrow Connector 29">
              <a:extLst>
                <a:ext uri="{FF2B5EF4-FFF2-40B4-BE49-F238E27FC236}">
                  <a16:creationId xmlns:a16="http://schemas.microsoft.com/office/drawing/2014/main" id="{4CF6D141-CE68-94B6-678E-E92900B4078F}"/>
                </a:ext>
              </a:extLst>
            </p:cNvPr>
            <p:cNvCxnSpPr>
              <a:cxnSpLocks/>
              <a:stCxn id="28" idx="0"/>
            </p:cNvCxnSpPr>
            <p:nvPr/>
          </p:nvCxnSpPr>
          <p:spPr>
            <a:xfrm flipV="1">
              <a:off x="10147466" y="4319197"/>
              <a:ext cx="0" cy="600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586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239507" y="4767440"/>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818096454"/>
              </p:ext>
            </p:extLst>
          </p:nvPr>
        </p:nvGraphicFramePr>
        <p:xfrm>
          <a:off x="838200" y="1648050"/>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460320978"/>
              </p:ext>
            </p:extLst>
          </p:nvPr>
        </p:nvGraphicFramePr>
        <p:xfrm>
          <a:off x="5737812" y="2255661"/>
          <a:ext cx="2022762" cy="1443535"/>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476281">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76688" y="277551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762359" y="2775517"/>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04163" y="3783983"/>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04163" y="3783983"/>
                <a:ext cx="609600" cy="369332"/>
              </a:xfrm>
              <a:prstGeom prst="rect">
                <a:avLst/>
              </a:prstGeom>
              <a:blipFill>
                <a:blip r:embed="rId2"/>
                <a:stretch>
                  <a:fillRect l="-18000" r="-7000" b="-1666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43669" y="4057346"/>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43669" y="4057346"/>
                <a:ext cx="2429163" cy="369332"/>
              </a:xfrm>
              <a:prstGeom prst="rect">
                <a:avLst/>
              </a:prstGeom>
              <a:blipFill>
                <a:blip r:embed="rId3"/>
                <a:stretch>
                  <a:fillRect l="-251" b="-15000"/>
                </a:stretch>
              </a:blipFill>
            </p:spPr>
            <p:txBody>
              <a:bodyPr/>
              <a:lstStyle/>
              <a:p>
                <a:r>
                  <a:rPr lang="he-IL">
                    <a:noFill/>
                  </a:rPr>
                  <a:t> </a:t>
                </a:r>
              </a:p>
            </p:txBody>
          </p:sp>
        </mc:Fallback>
      </mc:AlternateContent>
      <p:graphicFrame>
        <p:nvGraphicFramePr>
          <p:cNvPr id="32" name="Table 32">
            <a:extLst>
              <a:ext uri="{FF2B5EF4-FFF2-40B4-BE49-F238E27FC236}">
                <a16:creationId xmlns:a16="http://schemas.microsoft.com/office/drawing/2014/main" id="{6F71E408-4B9A-3EF8-081B-291BB25B2636}"/>
              </a:ext>
            </a:extLst>
          </p:cNvPr>
          <p:cNvGraphicFramePr>
            <a:graphicFrameLocks noGrp="1"/>
          </p:cNvGraphicFramePr>
          <p:nvPr>
            <p:extLst>
              <p:ext uri="{D42A27DB-BD31-4B8C-83A1-F6EECF244321}">
                <p14:modId xmlns:p14="http://schemas.microsoft.com/office/powerpoint/2010/main" val="4011335904"/>
              </p:ext>
            </p:extLst>
          </p:nvPr>
        </p:nvGraphicFramePr>
        <p:xfrm>
          <a:off x="848894" y="4786785"/>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3" name="Table 32">
            <a:extLst>
              <a:ext uri="{FF2B5EF4-FFF2-40B4-BE49-F238E27FC236}">
                <a16:creationId xmlns:a16="http://schemas.microsoft.com/office/drawing/2014/main" id="{2D12827D-9C15-BA64-D4C4-3E9572A791BE}"/>
              </a:ext>
            </a:extLst>
          </p:cNvPr>
          <p:cNvGraphicFramePr>
            <a:graphicFrameLocks noGrp="1"/>
          </p:cNvGraphicFramePr>
          <p:nvPr>
            <p:extLst>
              <p:ext uri="{D42A27DB-BD31-4B8C-83A1-F6EECF244321}">
                <p14:modId xmlns:p14="http://schemas.microsoft.com/office/powerpoint/2010/main" val="710301442"/>
              </p:ext>
            </p:extLst>
          </p:nvPr>
        </p:nvGraphicFramePr>
        <p:xfrm>
          <a:off x="838200" y="1204390"/>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sz="1800" kern="1200" dirty="0">
                          <a:solidFill>
                            <a:schemeClr val="tx1"/>
                          </a:solidFill>
                          <a:latin typeface="+mn-lt"/>
                          <a:ea typeface="+mn-ea"/>
                          <a:cs typeface="+mn-cs"/>
                        </a:rPr>
                        <a:t>0</a:t>
                      </a:r>
                      <a:endParaRPr lang="he-IL" sz="1800" kern="1200" dirty="0">
                        <a:solidFill>
                          <a:schemeClr val="tx1"/>
                        </a:solidFill>
                        <a:latin typeface="+mn-lt"/>
                        <a:ea typeface="+mn-ea"/>
                        <a:cs typeface="+mn-cs"/>
                      </a:endParaRPr>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5" name="Table 35">
            <a:extLst>
              <a:ext uri="{FF2B5EF4-FFF2-40B4-BE49-F238E27FC236}">
                <a16:creationId xmlns:a16="http://schemas.microsoft.com/office/drawing/2014/main" id="{3CD1185E-90B3-C500-01EA-A98F14714B0C}"/>
              </a:ext>
            </a:extLst>
          </p:cNvPr>
          <p:cNvGraphicFramePr>
            <a:graphicFrameLocks noGrp="1"/>
          </p:cNvGraphicFramePr>
          <p:nvPr>
            <p:extLst>
              <p:ext uri="{D42A27DB-BD31-4B8C-83A1-F6EECF244321}">
                <p14:modId xmlns:p14="http://schemas.microsoft.com/office/powerpoint/2010/main" val="1093808148"/>
              </p:ext>
            </p:extLst>
          </p:nvPr>
        </p:nvGraphicFramePr>
        <p:xfrm>
          <a:off x="4711294"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4199831063"/>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4019334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303398923"/>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00192162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76467486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940481989"/>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6551376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59978352"/>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494036908"/>
                  </a:ext>
                </a:extLst>
              </a:tr>
            </a:tbl>
          </a:graphicData>
        </a:graphic>
      </p:graphicFrame>
      <p:graphicFrame>
        <p:nvGraphicFramePr>
          <p:cNvPr id="36" name="Table 35">
            <a:extLst>
              <a:ext uri="{FF2B5EF4-FFF2-40B4-BE49-F238E27FC236}">
                <a16:creationId xmlns:a16="http://schemas.microsoft.com/office/drawing/2014/main" id="{358B71AE-B555-C052-4AB2-049FA5420A4E}"/>
              </a:ext>
            </a:extLst>
          </p:cNvPr>
          <p:cNvGraphicFramePr>
            <a:graphicFrameLocks noGrp="1"/>
          </p:cNvGraphicFramePr>
          <p:nvPr>
            <p:extLst>
              <p:ext uri="{D42A27DB-BD31-4B8C-83A1-F6EECF244321}">
                <p14:modId xmlns:p14="http://schemas.microsoft.com/office/powerpoint/2010/main" val="3036066656"/>
              </p:ext>
            </p:extLst>
          </p:nvPr>
        </p:nvGraphicFramePr>
        <p:xfrm>
          <a:off x="145582"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2903393751"/>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3488215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76656641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5501655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946403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59397955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94726093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78766438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18074321"/>
                  </a:ext>
                </a:extLst>
              </a:tr>
            </a:tbl>
          </a:graphicData>
        </a:graphic>
      </p:graphicFrame>
      <p:graphicFrame>
        <p:nvGraphicFramePr>
          <p:cNvPr id="37" name="Table 4">
            <a:extLst>
              <a:ext uri="{FF2B5EF4-FFF2-40B4-BE49-F238E27FC236}">
                <a16:creationId xmlns:a16="http://schemas.microsoft.com/office/drawing/2014/main" id="{CDA9E47E-EAC2-AD06-A928-500C6BDBE74D}"/>
              </a:ext>
            </a:extLst>
          </p:cNvPr>
          <p:cNvGraphicFramePr>
            <a:graphicFrameLocks noGrp="1"/>
          </p:cNvGraphicFramePr>
          <p:nvPr>
            <p:extLst>
              <p:ext uri="{D42A27DB-BD31-4B8C-83A1-F6EECF244321}">
                <p14:modId xmlns:p14="http://schemas.microsoft.com/office/powerpoint/2010/main" val="3971983876"/>
              </p:ext>
            </p:extLst>
          </p:nvPr>
        </p:nvGraphicFramePr>
        <p:xfrm>
          <a:off x="8224489" y="1546447"/>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94264753"/>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292034617"/>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53796818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582979292"/>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238439957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1668198904"/>
                  </a:ext>
                </a:extLst>
              </a:tr>
            </a:tbl>
          </a:graphicData>
        </a:graphic>
      </p:graphicFrame>
      <p:sp>
        <p:nvSpPr>
          <p:cNvPr id="38" name="TextBox 37">
            <a:extLst>
              <a:ext uri="{FF2B5EF4-FFF2-40B4-BE49-F238E27FC236}">
                <a16:creationId xmlns:a16="http://schemas.microsoft.com/office/drawing/2014/main" id="{1238264C-4204-C586-9E85-D1D9563FF73A}"/>
              </a:ext>
            </a:extLst>
          </p:cNvPr>
          <p:cNvSpPr txBox="1"/>
          <p:nvPr/>
        </p:nvSpPr>
        <p:spPr>
          <a:xfrm>
            <a:off x="9678889" y="4585360"/>
            <a:ext cx="609600" cy="369332"/>
          </a:xfrm>
          <a:prstGeom prst="rect">
            <a:avLst/>
          </a:prstGeom>
          <a:noFill/>
        </p:spPr>
        <p:txBody>
          <a:bodyPr wrap="square" rtlCol="1" anchor="ctr" anchorCtr="0">
            <a:spAutoFit/>
          </a:bodyPr>
          <a:lstStyle/>
          <a:p>
            <a:pPr algn="ctr"/>
            <a:r>
              <a:rPr lang="en-US" dirty="0"/>
              <a:t>6x6</a:t>
            </a:r>
            <a:endParaRPr lang="he-IL" dirty="0"/>
          </a:p>
        </p:txBody>
      </p:sp>
      <p:sp>
        <p:nvSpPr>
          <p:cNvPr id="39" name="TextBox 38">
            <a:extLst>
              <a:ext uri="{FF2B5EF4-FFF2-40B4-BE49-F238E27FC236}">
                <a16:creationId xmlns:a16="http://schemas.microsoft.com/office/drawing/2014/main" id="{F0FA48A9-EDE5-186E-ED34-7E1C8C363273}"/>
              </a:ext>
            </a:extLst>
          </p:cNvPr>
          <p:cNvSpPr txBox="1"/>
          <p:nvPr/>
        </p:nvSpPr>
        <p:spPr>
          <a:xfrm>
            <a:off x="2137157" y="5247954"/>
            <a:ext cx="609600" cy="369332"/>
          </a:xfrm>
          <a:prstGeom prst="rect">
            <a:avLst/>
          </a:prstGeom>
          <a:noFill/>
        </p:spPr>
        <p:txBody>
          <a:bodyPr wrap="square" rtlCol="1" anchor="ctr" anchorCtr="0">
            <a:spAutoFit/>
          </a:bodyPr>
          <a:lstStyle/>
          <a:p>
            <a:pPr algn="ctr"/>
            <a:r>
              <a:rPr lang="en-US" dirty="0"/>
              <a:t>8x8</a:t>
            </a:r>
            <a:endParaRPr lang="he-IL" dirty="0"/>
          </a:p>
        </p:txBody>
      </p:sp>
      <p:sp>
        <p:nvSpPr>
          <p:cNvPr id="40" name="TextBox 39">
            <a:extLst>
              <a:ext uri="{FF2B5EF4-FFF2-40B4-BE49-F238E27FC236}">
                <a16:creationId xmlns:a16="http://schemas.microsoft.com/office/drawing/2014/main" id="{4F37596E-A0CD-FDFC-B591-44A06CE57A52}"/>
              </a:ext>
            </a:extLst>
          </p:cNvPr>
          <p:cNvSpPr txBox="1"/>
          <p:nvPr/>
        </p:nvSpPr>
        <p:spPr>
          <a:xfrm>
            <a:off x="929166" y="5617286"/>
            <a:ext cx="1838037" cy="369332"/>
          </a:xfrm>
          <a:prstGeom prst="rect">
            <a:avLst/>
          </a:prstGeom>
          <a:noFill/>
        </p:spPr>
        <p:txBody>
          <a:bodyPr wrap="square" rtlCol="1">
            <a:spAutoFit/>
          </a:bodyPr>
          <a:lstStyle/>
          <a:p>
            <a:r>
              <a:rPr lang="en-US" dirty="0"/>
              <a:t>P = Padding = 1</a:t>
            </a:r>
            <a:endParaRPr lang="he-IL"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D20FD0-783B-E4FA-ADD1-10FA4D1CBF96}"/>
                  </a:ext>
                </a:extLst>
              </p:cNvPr>
              <p:cNvSpPr txBox="1"/>
              <p:nvPr/>
            </p:nvSpPr>
            <p:spPr>
              <a:xfrm>
                <a:off x="8517714" y="5030030"/>
                <a:ext cx="3537526"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41" name="TextBox 40">
                <a:extLst>
                  <a:ext uri="{FF2B5EF4-FFF2-40B4-BE49-F238E27FC236}">
                    <a16:creationId xmlns:a16="http://schemas.microsoft.com/office/drawing/2014/main" id="{5CD20FD0-783B-E4FA-ADD1-10FA4D1CBF96}"/>
                  </a:ext>
                </a:extLst>
              </p:cNvPr>
              <p:cNvSpPr txBox="1">
                <a:spLocks noRot="1" noChangeAspect="1" noMove="1" noResize="1" noEditPoints="1" noAdjustHandles="1" noChangeArrowheads="1" noChangeShapeType="1" noTextEdit="1"/>
              </p:cNvSpPr>
              <p:nvPr/>
            </p:nvSpPr>
            <p:spPr>
              <a:xfrm>
                <a:off x="8517714" y="5030030"/>
                <a:ext cx="3537526"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367079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Strided</a:t>
            </a:r>
            <a:r>
              <a:rPr lang="en-US" dirty="0"/>
              <a:t> Convolution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66542478"/>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a:t>23</a:t>
                      </a:r>
                      <a:endParaRPr lang="he-IL" dirty="0"/>
                    </a:p>
                  </a:txBody>
                  <a:tcPr anchor="ctr"/>
                </a:tc>
                <a:tc>
                  <a:txBody>
                    <a:bodyPr/>
                    <a:lstStyle/>
                    <a:p>
                      <a:pPr algn="ctr" rtl="1"/>
                      <a:r>
                        <a:rPr lang="en-US"/>
                        <a:t>7</a:t>
                      </a:r>
                      <a:endParaRPr lang="he-IL" dirty="0"/>
                    </a:p>
                  </a:txBody>
                  <a:tcPr anchor="ctr"/>
                </a:tc>
                <a:tc>
                  <a:txBody>
                    <a:bodyPr/>
                    <a:lstStyle/>
                    <a:p>
                      <a:pPr algn="ctr" rtl="1"/>
                      <a:r>
                        <a:rPr lang="en-US"/>
                        <a:t>5</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a:t>61</a:t>
                      </a:r>
                      <a:endParaRPr lang="he-IL" dirty="0"/>
                    </a:p>
                  </a:txBody>
                  <a:tcPr anchor="ctr"/>
                </a:tc>
                <a:tc>
                  <a:txBody>
                    <a:bodyPr/>
                    <a:lstStyle/>
                    <a:p>
                      <a:pPr algn="ctr" rtl="1"/>
                      <a:r>
                        <a:rPr lang="en-US"/>
                        <a:t>23</a:t>
                      </a:r>
                      <a:endParaRPr lang="he-IL" dirty="0"/>
                    </a:p>
                  </a:txBody>
                  <a:tcPr anchor="ctr"/>
                </a:tc>
                <a:tc>
                  <a:txBody>
                    <a:bodyPr/>
                    <a:lstStyle/>
                    <a:p>
                      <a:pPr algn="ctr" rtl="1"/>
                      <a:r>
                        <a:rPr lang="en-US"/>
                        <a:t>53</a:t>
                      </a:r>
                      <a:endParaRPr lang="he-IL" dirty="0"/>
                    </a:p>
                  </a:txBody>
                  <a:tcPr anchor="ctr"/>
                </a:tc>
                <a:tc>
                  <a:txBody>
                    <a:bodyPr/>
                    <a:lstStyle/>
                    <a:p>
                      <a:pPr algn="ctr" rtl="1"/>
                      <a:r>
                        <a:rPr lang="en-US"/>
                        <a:t>1</a:t>
                      </a:r>
                      <a:endParaRPr lang="he-IL" dirty="0"/>
                    </a:p>
                  </a:txBody>
                  <a:tcPr anchor="ctr"/>
                </a:tc>
                <a:tc>
                  <a:txBody>
                    <a:bodyPr/>
                    <a:lstStyle/>
                    <a:p>
                      <a:pPr algn="ctr" rtl="1"/>
                      <a:r>
                        <a:rPr lang="en-US"/>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a:t>61</a:t>
                      </a:r>
                      <a:endParaRPr lang="he-IL" dirty="0"/>
                    </a:p>
                  </a:txBody>
                  <a:tcPr anchor="ctr"/>
                </a:tc>
                <a:tc>
                  <a:txBody>
                    <a:bodyPr/>
                    <a:lstStyle/>
                    <a:p>
                      <a:pPr algn="ctr" rtl="1"/>
                      <a:r>
                        <a:rPr lang="en-US"/>
                        <a:t>73</a:t>
                      </a:r>
                      <a:endParaRPr lang="he-IL" dirty="0"/>
                    </a:p>
                  </a:txBody>
                  <a:tcPr anchor="ctr"/>
                </a:tc>
                <a:tc>
                  <a:txBody>
                    <a:bodyPr/>
                    <a:lstStyle/>
                    <a:p>
                      <a:pPr algn="ctr" rtl="1"/>
                      <a:r>
                        <a:rPr lang="en-US"/>
                        <a:t>35</a:t>
                      </a:r>
                      <a:endParaRPr lang="he-IL" dirty="0"/>
                    </a:p>
                  </a:txBody>
                  <a:tcPr anchor="ctr"/>
                </a:tc>
                <a:tc>
                  <a:txBody>
                    <a:bodyPr/>
                    <a:lstStyle/>
                    <a:p>
                      <a:pPr algn="ctr" rtl="1"/>
                      <a:r>
                        <a:rPr lang="en-US"/>
                        <a:t>34</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a:t>62</a:t>
                      </a:r>
                      <a:endParaRPr lang="he-IL" dirty="0"/>
                    </a:p>
                  </a:txBody>
                  <a:tcPr anchor="ctr"/>
                </a:tc>
                <a:tc>
                  <a:txBody>
                    <a:bodyPr/>
                    <a:lstStyle/>
                    <a:p>
                      <a:pPr algn="ctr" rtl="1"/>
                      <a:r>
                        <a:rPr lang="en-US"/>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19272486"/>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3</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85405"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24" name="TextBox 23">
            <a:extLst>
              <a:ext uri="{FF2B5EF4-FFF2-40B4-BE49-F238E27FC236}">
                <a16:creationId xmlns:a16="http://schemas.microsoft.com/office/drawing/2014/main" id="{CF5E1991-5B53-4CA5-91A0-50C7674964AA}"/>
              </a:ext>
            </a:extLst>
          </p:cNvPr>
          <p:cNvSpPr txBox="1"/>
          <p:nvPr/>
        </p:nvSpPr>
        <p:spPr>
          <a:xfrm>
            <a:off x="9431824" y="2038662"/>
            <a:ext cx="609600" cy="369332"/>
          </a:xfrm>
          <a:prstGeom prst="rect">
            <a:avLst/>
          </a:prstGeom>
          <a:noFill/>
        </p:spPr>
        <p:txBody>
          <a:bodyPr wrap="square" rtlCol="1" anchor="ctr" anchorCtr="0">
            <a:spAutoFit/>
          </a:bodyPr>
          <a:lstStyle/>
          <a:p>
            <a:pPr algn="ctr"/>
            <a:r>
              <a:rPr lang="en-US" dirty="0"/>
              <a:t>3x3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4" name="Rectangle 3">
            <a:extLst>
              <a:ext uri="{FF2B5EF4-FFF2-40B4-BE49-F238E27FC236}">
                <a16:creationId xmlns:a16="http://schemas.microsoft.com/office/drawing/2014/main" id="{4376E096-4E49-528D-6B9C-675EE9BE4968}"/>
              </a:ext>
            </a:extLst>
          </p:cNvPr>
          <p:cNvSpPr/>
          <p:nvPr/>
        </p:nvSpPr>
        <p:spPr>
          <a:xfrm>
            <a:off x="923636" y="1791855"/>
            <a:ext cx="1671781" cy="1339272"/>
          </a:xfrm>
          <a:prstGeom prst="rect">
            <a:avLst/>
          </a:prstGeom>
          <a:solidFill>
            <a:schemeClr val="accent1">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D3BE7888-E176-F117-88F7-B53F0581D87D}"/>
              </a:ext>
            </a:extLst>
          </p:cNvPr>
          <p:cNvSpPr/>
          <p:nvPr/>
        </p:nvSpPr>
        <p:spPr>
          <a:xfrm>
            <a:off x="2150576" y="1795838"/>
            <a:ext cx="1671781" cy="1339272"/>
          </a:xfrm>
          <a:prstGeom prst="rect">
            <a:avLst/>
          </a:prstGeom>
          <a:solidFill>
            <a:schemeClr val="accent4">
              <a:lumMod val="75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7" name="Table 6">
            <a:extLst>
              <a:ext uri="{FF2B5EF4-FFF2-40B4-BE49-F238E27FC236}">
                <a16:creationId xmlns:a16="http://schemas.microsoft.com/office/drawing/2014/main" id="{27A3C0DA-94D7-85F4-24E9-F4289BDF6A49}"/>
              </a:ext>
            </a:extLst>
          </p:cNvPr>
          <p:cNvGraphicFramePr>
            <a:graphicFrameLocks noGrp="1"/>
          </p:cNvGraphicFramePr>
          <p:nvPr>
            <p:extLst>
              <p:ext uri="{D42A27DB-BD31-4B8C-83A1-F6EECF244321}">
                <p14:modId xmlns:p14="http://schemas.microsoft.com/office/powerpoint/2010/main" val="14843665"/>
              </p:ext>
            </p:extLst>
          </p:nvPr>
        </p:nvGraphicFramePr>
        <p:xfrm>
          <a:off x="4632330" y="1694372"/>
          <a:ext cx="632621" cy="3063792"/>
        </p:xfrm>
        <a:graphic>
          <a:graphicData uri="http://schemas.openxmlformats.org/drawingml/2006/table">
            <a:tbl>
              <a:tblPr rtl="1" firstRow="1" bandRow="1"/>
              <a:tblGrid>
                <a:gridCol w="632621">
                  <a:extLst>
                    <a:ext uri="{9D8B030D-6E8A-4147-A177-3AD203B41FA5}">
                      <a16:colId xmlns:a16="http://schemas.microsoft.com/office/drawing/2014/main" val="2279058017"/>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extLst>
                  <a:ext uri="{0D108BD9-81ED-4DB2-BD59-A6C34878D82A}">
                    <a16:rowId xmlns:a16="http://schemas.microsoft.com/office/drawing/2014/main" val="2649488629"/>
                  </a:ext>
                </a:extLst>
              </a:tr>
              <a:tr h="510632">
                <a:tc>
                  <a:txBody>
                    <a:bodyPr/>
                    <a:lstStyle/>
                    <a:p>
                      <a:pPr algn="ctr" rtl="1"/>
                      <a:r>
                        <a:rPr lang="en-US" dirty="0"/>
                        <a:t>6</a:t>
                      </a:r>
                      <a:endParaRPr lang="he-IL" dirty="0"/>
                    </a:p>
                  </a:txBody>
                  <a:tcPr anchor="ctr"/>
                </a:tc>
                <a:extLst>
                  <a:ext uri="{0D108BD9-81ED-4DB2-BD59-A6C34878D82A}">
                    <a16:rowId xmlns:a16="http://schemas.microsoft.com/office/drawing/2014/main" val="2889458429"/>
                  </a:ext>
                </a:extLst>
              </a:tr>
              <a:tr h="510632">
                <a:tc>
                  <a:txBody>
                    <a:bodyPr/>
                    <a:lstStyle/>
                    <a:p>
                      <a:pPr algn="ctr" rtl="1"/>
                      <a:r>
                        <a:rPr lang="en-US" dirty="0"/>
                        <a:t>1</a:t>
                      </a:r>
                      <a:endParaRPr lang="he-IL" dirty="0"/>
                    </a:p>
                  </a:txBody>
                  <a:tcPr anchor="ctr"/>
                </a:tc>
                <a:extLst>
                  <a:ext uri="{0D108BD9-81ED-4DB2-BD59-A6C34878D82A}">
                    <a16:rowId xmlns:a16="http://schemas.microsoft.com/office/drawing/2014/main" val="2143404351"/>
                  </a:ext>
                </a:extLst>
              </a:tr>
              <a:tr h="510632">
                <a:tc>
                  <a:txBody>
                    <a:bodyPr/>
                    <a:lstStyle/>
                    <a:p>
                      <a:pPr algn="ctr" rtl="1"/>
                      <a:r>
                        <a:rPr lang="en-US" dirty="0"/>
                        <a:t>7</a:t>
                      </a:r>
                      <a:endParaRPr lang="he-IL" dirty="0"/>
                    </a:p>
                  </a:txBody>
                  <a:tcPr anchor="ctr"/>
                </a:tc>
                <a:extLst>
                  <a:ext uri="{0D108BD9-81ED-4DB2-BD59-A6C34878D82A}">
                    <a16:rowId xmlns:a16="http://schemas.microsoft.com/office/drawing/2014/main" val="2541351229"/>
                  </a:ext>
                </a:extLst>
              </a:tr>
              <a:tr h="510632">
                <a:tc>
                  <a:txBody>
                    <a:bodyPr/>
                    <a:lstStyle/>
                    <a:p>
                      <a:pPr algn="ctr" rtl="1"/>
                      <a:r>
                        <a:rPr lang="en-US" dirty="0"/>
                        <a:t>51</a:t>
                      </a:r>
                      <a:endParaRPr lang="he-IL" dirty="0"/>
                    </a:p>
                  </a:txBody>
                  <a:tcPr anchor="ctr"/>
                </a:tc>
                <a:extLst>
                  <a:ext uri="{0D108BD9-81ED-4DB2-BD59-A6C34878D82A}">
                    <a16:rowId xmlns:a16="http://schemas.microsoft.com/office/drawing/2014/main" val="2557958111"/>
                  </a:ext>
                </a:extLst>
              </a:tr>
              <a:tr h="510632">
                <a:tc>
                  <a:txBody>
                    <a:bodyPr/>
                    <a:lstStyle/>
                    <a:p>
                      <a:pPr algn="ctr" rtl="1"/>
                      <a:r>
                        <a:rPr lang="en-US" dirty="0"/>
                        <a:t>62</a:t>
                      </a:r>
                      <a:endParaRPr lang="he-IL" dirty="0"/>
                    </a:p>
                  </a:txBody>
                  <a:tcPr anchor="ctr"/>
                </a:tc>
                <a:extLst>
                  <a:ext uri="{0D108BD9-81ED-4DB2-BD59-A6C34878D82A}">
                    <a16:rowId xmlns:a16="http://schemas.microsoft.com/office/drawing/2014/main" val="1661452706"/>
                  </a:ext>
                </a:extLst>
              </a:tr>
            </a:tbl>
          </a:graphicData>
        </a:graphic>
      </p:graphicFrame>
      <p:graphicFrame>
        <p:nvGraphicFramePr>
          <p:cNvPr id="10" name="Table 7">
            <a:extLst>
              <a:ext uri="{FF2B5EF4-FFF2-40B4-BE49-F238E27FC236}">
                <a16:creationId xmlns:a16="http://schemas.microsoft.com/office/drawing/2014/main" id="{6FFE07CF-AB9A-80D4-4654-9B942BBB7A05}"/>
              </a:ext>
            </a:extLst>
          </p:cNvPr>
          <p:cNvGraphicFramePr>
            <a:graphicFrameLocks noGrp="1"/>
          </p:cNvGraphicFramePr>
          <p:nvPr>
            <p:extLst>
              <p:ext uri="{D42A27DB-BD31-4B8C-83A1-F6EECF244321}">
                <p14:modId xmlns:p14="http://schemas.microsoft.com/office/powerpoint/2010/main" val="164370279"/>
              </p:ext>
            </p:extLst>
          </p:nvPr>
        </p:nvGraphicFramePr>
        <p:xfrm>
          <a:off x="8974606"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122</a:t>
                      </a:r>
                      <a:endParaRPr lang="he-IL" dirty="0"/>
                    </a:p>
                  </a:txBody>
                  <a:tcPr anchor="ctr"/>
                </a:tc>
                <a:tc>
                  <a:txBody>
                    <a:bodyPr/>
                    <a:lstStyle/>
                    <a:p>
                      <a:pPr algn="ctr" rtl="1"/>
                      <a:r>
                        <a:rPr lang="en-US" dirty="0"/>
                        <a:t>251</a:t>
                      </a:r>
                      <a:endParaRPr lang="he-IL" dirty="0"/>
                    </a:p>
                  </a:txBody>
                  <a:tcPr anchor="ctr"/>
                </a:tc>
                <a:tc>
                  <a:txBody>
                    <a:bodyPr/>
                    <a:lstStyle/>
                    <a:p>
                      <a:pPr algn="ctr" rtl="1"/>
                      <a:r>
                        <a:rPr lang="en-US" dirty="0"/>
                        <a:t>89</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310</a:t>
                      </a:r>
                      <a:endParaRPr lang="he-IL" dirty="0"/>
                    </a:p>
                  </a:txBody>
                  <a:tcPr anchor="ctr"/>
                </a:tc>
                <a:tc>
                  <a:txBody>
                    <a:bodyPr/>
                    <a:lstStyle/>
                    <a:p>
                      <a:pPr algn="ctr" rtl="1"/>
                      <a:r>
                        <a:rPr lang="en-US" dirty="0"/>
                        <a:t>616</a:t>
                      </a:r>
                      <a:endParaRPr lang="he-IL" dirty="0"/>
                    </a:p>
                  </a:txBody>
                  <a:tcPr anchor="ctr"/>
                </a:tc>
                <a:tc>
                  <a:txBody>
                    <a:bodyPr/>
                    <a:lstStyle/>
                    <a:p>
                      <a:pPr algn="ctr" rtl="1"/>
                      <a:r>
                        <a:rPr lang="en-US" dirty="0"/>
                        <a:t>190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769</a:t>
                      </a:r>
                      <a:endParaRPr lang="he-IL" dirty="0"/>
                    </a:p>
                  </a:txBody>
                  <a:tcPr anchor="ctr"/>
                </a:tc>
                <a:tc>
                  <a:txBody>
                    <a:bodyPr/>
                    <a:lstStyle/>
                    <a:p>
                      <a:pPr algn="ctr" rtl="1"/>
                      <a:r>
                        <a:rPr lang="en-US" dirty="0"/>
                        <a:t>828</a:t>
                      </a:r>
                      <a:endParaRPr lang="he-IL" dirty="0"/>
                    </a:p>
                  </a:txBody>
                  <a:tcPr anchor="ctr"/>
                </a:tc>
                <a:tc>
                  <a:txBody>
                    <a:bodyPr/>
                    <a:lstStyle/>
                    <a:p>
                      <a:pPr algn="ctr" rtl="1"/>
                      <a:r>
                        <a:rPr lang="en-US" dirty="0"/>
                        <a:t>376</a:t>
                      </a:r>
                      <a:endParaRPr lang="he-IL" dirty="0"/>
                    </a:p>
                  </a:txBody>
                  <a:tcPr anchor="ctr"/>
                </a:tc>
                <a:extLst>
                  <a:ext uri="{0D108BD9-81ED-4DB2-BD59-A6C34878D82A}">
                    <a16:rowId xmlns:a16="http://schemas.microsoft.com/office/drawing/2014/main" val="2641523951"/>
                  </a:ext>
                </a:extLst>
              </a:tr>
            </a:tbl>
          </a:graphicData>
        </a:graphic>
      </p:graphicFrame>
      <p:sp>
        <p:nvSpPr>
          <p:cNvPr id="11" name="Rectangle 10">
            <a:extLst>
              <a:ext uri="{FF2B5EF4-FFF2-40B4-BE49-F238E27FC236}">
                <a16:creationId xmlns:a16="http://schemas.microsoft.com/office/drawing/2014/main" id="{98FC849C-704B-99A7-42B4-84BC4EC81D74}"/>
              </a:ext>
            </a:extLst>
          </p:cNvPr>
          <p:cNvSpPr/>
          <p:nvPr/>
        </p:nvSpPr>
        <p:spPr>
          <a:xfrm>
            <a:off x="3494014" y="1788291"/>
            <a:ext cx="1671781" cy="1339272"/>
          </a:xfrm>
          <a:prstGeom prst="rect">
            <a:avLst/>
          </a:prstGeom>
          <a:solidFill>
            <a:schemeClr val="accent2">
              <a:lumMod val="60000"/>
              <a:lumOff val="40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DAD02C83-BB46-E4B2-A1FD-941E023E8CCC}"/>
              </a:ext>
            </a:extLst>
          </p:cNvPr>
          <p:cNvSpPr/>
          <p:nvPr/>
        </p:nvSpPr>
        <p:spPr>
          <a:xfrm>
            <a:off x="923636" y="2826993"/>
            <a:ext cx="1671781" cy="1339272"/>
          </a:xfrm>
          <a:prstGeom prst="rect">
            <a:avLst/>
          </a:prstGeom>
          <a:solidFill>
            <a:srgbClr val="E0B2F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14" name="Table 14">
            <a:extLst>
              <a:ext uri="{FF2B5EF4-FFF2-40B4-BE49-F238E27FC236}">
                <a16:creationId xmlns:a16="http://schemas.microsoft.com/office/drawing/2014/main" id="{774031B7-4813-B18D-CFC1-7B0E1959F263}"/>
              </a:ext>
            </a:extLst>
          </p:cNvPr>
          <p:cNvGraphicFramePr>
            <a:graphicFrameLocks noGrp="1"/>
          </p:cNvGraphicFramePr>
          <p:nvPr>
            <p:extLst>
              <p:ext uri="{D42A27DB-BD31-4B8C-83A1-F6EECF244321}">
                <p14:modId xmlns:p14="http://schemas.microsoft.com/office/powerpoint/2010/main" val="2362048105"/>
              </p:ext>
            </p:extLst>
          </p:nvPr>
        </p:nvGraphicFramePr>
        <p:xfrm>
          <a:off x="838200" y="4756004"/>
          <a:ext cx="4426751" cy="522128"/>
        </p:xfrm>
        <a:graphic>
          <a:graphicData uri="http://schemas.openxmlformats.org/drawingml/2006/table">
            <a:tbl>
              <a:tblPr rtl="1" firstRow="1" bandRow="1"/>
              <a:tblGrid>
                <a:gridCol w="632393">
                  <a:extLst>
                    <a:ext uri="{9D8B030D-6E8A-4147-A177-3AD203B41FA5}">
                      <a16:colId xmlns:a16="http://schemas.microsoft.com/office/drawing/2014/main" val="3941053550"/>
                    </a:ext>
                  </a:extLst>
                </a:gridCol>
                <a:gridCol w="632393">
                  <a:extLst>
                    <a:ext uri="{9D8B030D-6E8A-4147-A177-3AD203B41FA5}">
                      <a16:colId xmlns:a16="http://schemas.microsoft.com/office/drawing/2014/main" val="308022263"/>
                    </a:ext>
                  </a:extLst>
                </a:gridCol>
                <a:gridCol w="632393">
                  <a:extLst>
                    <a:ext uri="{9D8B030D-6E8A-4147-A177-3AD203B41FA5}">
                      <a16:colId xmlns:a16="http://schemas.microsoft.com/office/drawing/2014/main" val="2048322823"/>
                    </a:ext>
                  </a:extLst>
                </a:gridCol>
                <a:gridCol w="632393">
                  <a:extLst>
                    <a:ext uri="{9D8B030D-6E8A-4147-A177-3AD203B41FA5}">
                      <a16:colId xmlns:a16="http://schemas.microsoft.com/office/drawing/2014/main" val="451107407"/>
                    </a:ext>
                  </a:extLst>
                </a:gridCol>
                <a:gridCol w="632393">
                  <a:extLst>
                    <a:ext uri="{9D8B030D-6E8A-4147-A177-3AD203B41FA5}">
                      <a16:colId xmlns:a16="http://schemas.microsoft.com/office/drawing/2014/main" val="700897734"/>
                    </a:ext>
                  </a:extLst>
                </a:gridCol>
                <a:gridCol w="632393">
                  <a:extLst>
                    <a:ext uri="{9D8B030D-6E8A-4147-A177-3AD203B41FA5}">
                      <a16:colId xmlns:a16="http://schemas.microsoft.com/office/drawing/2014/main" val="2334225477"/>
                    </a:ext>
                  </a:extLst>
                </a:gridCol>
                <a:gridCol w="632393">
                  <a:extLst>
                    <a:ext uri="{9D8B030D-6E8A-4147-A177-3AD203B41FA5}">
                      <a16:colId xmlns:a16="http://schemas.microsoft.com/office/drawing/2014/main" val="4099374186"/>
                    </a:ext>
                  </a:extLst>
                </a:gridCol>
              </a:tblGrid>
              <a:tr h="522128">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21</a:t>
                      </a:r>
                      <a:endParaRPr lang="he-IL" dirty="0"/>
                    </a:p>
                  </a:txBody>
                  <a:tcPr anchor="ctr"/>
                </a:tc>
                <a:tc>
                  <a:txBody>
                    <a:bodyPr/>
                    <a:lstStyle/>
                    <a:p>
                      <a:pPr algn="ctr" rtl="1"/>
                      <a:r>
                        <a:rPr lang="en-US" dirty="0"/>
                        <a:t>6</a:t>
                      </a:r>
                      <a:endParaRPr lang="he-IL" dirty="0"/>
                    </a:p>
                  </a:txBody>
                  <a:tcPr anchor="ctr"/>
                </a:tc>
                <a:extLst>
                  <a:ext uri="{0D108BD9-81ED-4DB2-BD59-A6C34878D82A}">
                    <a16:rowId xmlns:a16="http://schemas.microsoft.com/office/drawing/2014/main" val="2384291584"/>
                  </a:ext>
                </a:extLst>
              </a:tr>
            </a:tbl>
          </a:graphicData>
        </a:graphic>
      </p:graphicFrame>
      <p:sp>
        <p:nvSpPr>
          <p:cNvPr id="15" name="Rectangle 14">
            <a:extLst>
              <a:ext uri="{FF2B5EF4-FFF2-40B4-BE49-F238E27FC236}">
                <a16:creationId xmlns:a16="http://schemas.microsoft.com/office/drawing/2014/main" id="{C8080DA0-330F-CB1B-02D7-6595F9DCDC28}"/>
              </a:ext>
            </a:extLst>
          </p:cNvPr>
          <p:cNvSpPr/>
          <p:nvPr/>
        </p:nvSpPr>
        <p:spPr>
          <a:xfrm>
            <a:off x="2153974" y="2826993"/>
            <a:ext cx="1671781" cy="1339272"/>
          </a:xfrm>
          <a:prstGeom prst="rect">
            <a:avLst/>
          </a:prstGeom>
          <a:solidFill>
            <a:srgbClr val="C4BFE7">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805CD275-5604-12F4-5703-DDD5CE74A01C}"/>
              </a:ext>
            </a:extLst>
          </p:cNvPr>
          <p:cNvSpPr/>
          <p:nvPr/>
        </p:nvSpPr>
        <p:spPr>
          <a:xfrm>
            <a:off x="3492952" y="2825304"/>
            <a:ext cx="1671781" cy="1339272"/>
          </a:xfrm>
          <a:prstGeom prst="rect">
            <a:avLst/>
          </a:prstGeom>
          <a:solidFill>
            <a:srgbClr val="B6E1F0">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FCA5968A-8A92-2077-26D7-0EF033A135BA}"/>
              </a:ext>
            </a:extLst>
          </p:cNvPr>
          <p:cNvSpPr/>
          <p:nvPr/>
        </p:nvSpPr>
        <p:spPr>
          <a:xfrm>
            <a:off x="921654" y="3828469"/>
            <a:ext cx="1671781" cy="1339272"/>
          </a:xfrm>
          <a:prstGeom prst="rect">
            <a:avLst/>
          </a:prstGeom>
          <a:solidFill>
            <a:srgbClr val="B5F1D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EF6A3D44-E5AB-4F0E-548B-5AA019F29AC3}"/>
              </a:ext>
            </a:extLst>
          </p:cNvPr>
          <p:cNvSpPr/>
          <p:nvPr/>
        </p:nvSpPr>
        <p:spPr>
          <a:xfrm>
            <a:off x="2164415" y="3825187"/>
            <a:ext cx="1671781" cy="1339272"/>
          </a:xfrm>
          <a:prstGeom prst="rect">
            <a:avLst/>
          </a:prstGeom>
          <a:solidFill>
            <a:srgbClr val="D1E2C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0F3DD64D-677A-CD68-4113-357A6810B18E}"/>
              </a:ext>
            </a:extLst>
          </p:cNvPr>
          <p:cNvSpPr/>
          <p:nvPr/>
        </p:nvSpPr>
        <p:spPr>
          <a:xfrm>
            <a:off x="3498615" y="3846941"/>
            <a:ext cx="1671781" cy="1339272"/>
          </a:xfrm>
          <a:prstGeom prst="rect">
            <a:avLst/>
          </a:prstGeom>
          <a:solidFill>
            <a:srgbClr val="ADCCF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Arc 26">
            <a:extLst>
              <a:ext uri="{FF2B5EF4-FFF2-40B4-BE49-F238E27FC236}">
                <a16:creationId xmlns:a16="http://schemas.microsoft.com/office/drawing/2014/main" id="{7CD377C4-5D58-8713-E9BC-802E73972D78}"/>
              </a:ext>
            </a:extLst>
          </p:cNvPr>
          <p:cNvSpPr/>
          <p:nvPr/>
        </p:nvSpPr>
        <p:spPr>
          <a:xfrm>
            <a:off x="1103351" y="1431440"/>
            <a:ext cx="1312387" cy="448877"/>
          </a:xfrm>
          <a:prstGeom prst="arc">
            <a:avLst>
              <a:gd name="adj1" fmla="val 10721429"/>
              <a:gd name="adj2" fmla="val 25789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8" name="TextBox 27">
            <a:extLst>
              <a:ext uri="{FF2B5EF4-FFF2-40B4-BE49-F238E27FC236}">
                <a16:creationId xmlns:a16="http://schemas.microsoft.com/office/drawing/2014/main" id="{FEE9D62D-B7F9-DB50-76A4-D2007B6E28D1}"/>
              </a:ext>
            </a:extLst>
          </p:cNvPr>
          <p:cNvSpPr txBox="1"/>
          <p:nvPr/>
        </p:nvSpPr>
        <p:spPr>
          <a:xfrm>
            <a:off x="5786428" y="4438701"/>
            <a:ext cx="1085554" cy="369332"/>
          </a:xfrm>
          <a:prstGeom prst="rect">
            <a:avLst/>
          </a:prstGeom>
          <a:noFill/>
        </p:spPr>
        <p:txBody>
          <a:bodyPr wrap="none" rtlCol="1">
            <a:spAutoFit/>
          </a:bodyPr>
          <a:lstStyle/>
          <a:p>
            <a:r>
              <a:rPr lang="en-US" dirty="0" err="1"/>
              <a:t>Stides</a:t>
            </a:r>
            <a:r>
              <a:rPr lang="en-US" dirty="0"/>
              <a:t> = 2</a:t>
            </a:r>
            <a:endParaRPr lang="he-IL" dirty="0"/>
          </a:p>
        </p:txBody>
      </p:sp>
      <p:sp>
        <p:nvSpPr>
          <p:cNvPr id="29" name="Arc 28">
            <a:extLst>
              <a:ext uri="{FF2B5EF4-FFF2-40B4-BE49-F238E27FC236}">
                <a16:creationId xmlns:a16="http://schemas.microsoft.com/office/drawing/2014/main" id="{F95DA649-1807-9971-25D4-E9775E2B858B}"/>
              </a:ext>
            </a:extLst>
          </p:cNvPr>
          <p:cNvSpPr/>
          <p:nvPr/>
        </p:nvSpPr>
        <p:spPr>
          <a:xfrm rot="16200000">
            <a:off x="270752" y="2235688"/>
            <a:ext cx="972546" cy="448877"/>
          </a:xfrm>
          <a:prstGeom prst="arc">
            <a:avLst>
              <a:gd name="adj1" fmla="val 10721429"/>
              <a:gd name="adj2" fmla="val 257897"/>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14702C-0ED9-5E00-E26C-9A06A19EC2EE}"/>
                  </a:ext>
                </a:extLst>
              </p:cNvPr>
              <p:cNvSpPr txBox="1"/>
              <p:nvPr/>
            </p:nvSpPr>
            <p:spPr>
              <a:xfrm>
                <a:off x="7723007" y="4477493"/>
                <a:ext cx="3883371" cy="70872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d>
                        <m:dPr>
                          <m:begChr m:val="["/>
                          <m:endChr m:val="]"/>
                          <m:ctrlPr>
                            <a:rPr lang="he-IL" i="1" smtClean="0">
                              <a:latin typeface="Cambria Math" panose="02040503050406030204" pitchFamily="18" charset="0"/>
                            </a:rPr>
                          </m:ctrlPr>
                        </m:dPr>
                        <m:e>
                          <m:f>
                            <m:fPr>
                              <m:ctrlPr>
                                <a:rPr lang="he-IL"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𝑠</m:t>
                              </m:r>
                            </m:den>
                          </m:f>
                          <m:r>
                            <a:rPr lang="en-US" b="0" i="1" smtClean="0">
                              <a:latin typeface="Cambria Math" panose="02040503050406030204" pitchFamily="18" charset="0"/>
                            </a:rPr>
                            <m:t>+</m:t>
                          </m:r>
                          <m:r>
                            <a:rPr lang="en-US" b="0" i="1" smtClean="0">
                              <a:latin typeface="Cambria Math" panose="02040503050406030204" pitchFamily="18" charset="0"/>
                            </a:rPr>
                            <m:t>1</m:t>
                          </m:r>
                        </m:e>
                      </m:d>
                      <m:r>
                        <a:rPr lang="he-IL" b="0" i="1" smtClean="0">
                          <a:latin typeface="Cambria Math" panose="02040503050406030204" pitchFamily="18" charset="0"/>
                        </a:rPr>
                        <m:t> </m:t>
                      </m:r>
                      <m:r>
                        <m:rPr>
                          <m:sty m:val="p"/>
                        </m:rPr>
                        <a:rPr lang="en-US" b="0" i="0" smtClean="0">
                          <a:latin typeface="Cambria Math" panose="02040503050406030204" pitchFamily="18" charset="0"/>
                        </a:rPr>
                        <m:t>x</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𝑓</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1</m:t>
                          </m:r>
                        </m:e>
                      </m:d>
                    </m:oMath>
                  </m:oMathPara>
                </a14:m>
                <a:endParaRPr lang="he-IL" dirty="0"/>
              </a:p>
            </p:txBody>
          </p:sp>
        </mc:Choice>
        <mc:Fallback xmlns="">
          <p:sp>
            <p:nvSpPr>
              <p:cNvPr id="30" name="TextBox 29">
                <a:extLst>
                  <a:ext uri="{FF2B5EF4-FFF2-40B4-BE49-F238E27FC236}">
                    <a16:creationId xmlns:a16="http://schemas.microsoft.com/office/drawing/2014/main" id="{5714702C-0ED9-5E00-E26C-9A06A19EC2EE}"/>
                  </a:ext>
                </a:extLst>
              </p:cNvPr>
              <p:cNvSpPr txBox="1">
                <a:spLocks noRot="1" noChangeAspect="1" noMove="1" noResize="1" noEditPoints="1" noAdjustHandles="1" noChangeArrowheads="1" noChangeShapeType="1" noTextEdit="1"/>
              </p:cNvSpPr>
              <p:nvPr/>
            </p:nvSpPr>
            <p:spPr>
              <a:xfrm>
                <a:off x="7723007" y="4477493"/>
                <a:ext cx="3883371" cy="708720"/>
              </a:xfrm>
              <a:prstGeom prst="rect">
                <a:avLst/>
              </a:prstGeom>
              <a:blipFill>
                <a:blip r:embed="rId2"/>
                <a:stretch>
                  <a:fillRect/>
                </a:stretch>
              </a:blipFill>
            </p:spPr>
            <p:txBody>
              <a:bodyPr/>
              <a:lstStyle/>
              <a:p>
                <a:r>
                  <a:rPr lang="he-IL">
                    <a:noFill/>
                  </a:rPr>
                  <a:t> </a:t>
                </a:r>
              </a:p>
            </p:txBody>
          </p:sp>
        </mc:Fallback>
      </mc:AlternateContent>
      <p:sp>
        <p:nvSpPr>
          <p:cNvPr id="31" name="Rectangle 30">
            <a:extLst>
              <a:ext uri="{FF2B5EF4-FFF2-40B4-BE49-F238E27FC236}">
                <a16:creationId xmlns:a16="http://schemas.microsoft.com/office/drawing/2014/main" id="{2B5ACC81-A0A3-871A-752E-1150E6AA24EB}"/>
              </a:ext>
            </a:extLst>
          </p:cNvPr>
          <p:cNvSpPr/>
          <p:nvPr/>
        </p:nvSpPr>
        <p:spPr>
          <a:xfrm>
            <a:off x="805999" y="5590734"/>
            <a:ext cx="9297002" cy="369333"/>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rgbClr val="C00000"/>
                </a:solidFill>
              </a:rPr>
              <a:t>Note</a:t>
            </a:r>
            <a:r>
              <a:rPr lang="en-US" dirty="0">
                <a:solidFill>
                  <a:schemeClr val="tx1"/>
                </a:solidFill>
              </a:rPr>
              <a:t>: if the filter is out bounds of the image is doesn’t calculate</a:t>
            </a:r>
            <a:endParaRPr lang="he-IL" dirty="0">
              <a:solidFill>
                <a:schemeClr val="tx1"/>
              </a:solidFill>
            </a:endParaRPr>
          </a:p>
        </p:txBody>
      </p:sp>
    </p:spTree>
    <p:extLst>
      <p:ext uri="{BB962C8B-B14F-4D97-AF65-F5344CB8AC3E}">
        <p14:creationId xmlns:p14="http://schemas.microsoft.com/office/powerpoint/2010/main" val="408861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2" grpId="0" animBg="1"/>
      <p:bldP spid="15" grpId="0" animBg="1"/>
      <p:bldP spid="16" grpId="0" animBg="1"/>
      <p:bldP spid="17" grpId="0" animBg="1"/>
      <p:bldP spid="18" grpId="0" animBg="1"/>
      <p:bldP spid="25" grpId="0" animBg="1"/>
      <p:bldP spid="27" grpId="0" animBg="1"/>
      <p:bldP spid="29" grpId="0" animBg="1"/>
      <p:bldP spid="30" grpId="0"/>
      <p:bldP spid="3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0242" name="Picture 2" descr="006 CNN Convolution On RGB Images - Master Data Science">
            <a:extLst>
              <a:ext uri="{FF2B5EF4-FFF2-40B4-BE49-F238E27FC236}">
                <a16:creationId xmlns:a16="http://schemas.microsoft.com/office/drawing/2014/main" id="{C04C8BFF-5FE7-E488-99AA-FB3090418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13" y="1827214"/>
            <a:ext cx="10283537" cy="407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D9DAA06-2674-C432-40E8-59E758BFFD68}"/>
              </a:ext>
            </a:extLst>
          </p:cNvPr>
          <p:cNvPicPr>
            <a:picLocks noChangeAspect="1"/>
          </p:cNvPicPr>
          <p:nvPr/>
        </p:nvPicPr>
        <p:blipFill>
          <a:blip r:embed="rId3"/>
          <a:stretch>
            <a:fillRect/>
          </a:stretch>
        </p:blipFill>
        <p:spPr>
          <a:xfrm>
            <a:off x="762416" y="1827214"/>
            <a:ext cx="1297998" cy="1489075"/>
          </a:xfrm>
          <a:prstGeom prst="rect">
            <a:avLst/>
          </a:prstGeom>
        </p:spPr>
      </p:pic>
      <p:pic>
        <p:nvPicPr>
          <p:cNvPr id="9" name="Picture 8">
            <a:extLst>
              <a:ext uri="{FF2B5EF4-FFF2-40B4-BE49-F238E27FC236}">
                <a16:creationId xmlns:a16="http://schemas.microsoft.com/office/drawing/2014/main" id="{E56E590C-CF7A-4F9C-678E-0BA34EDDE3CD}"/>
              </a:ext>
            </a:extLst>
          </p:cNvPr>
          <p:cNvPicPr>
            <a:picLocks noChangeAspect="1"/>
          </p:cNvPicPr>
          <p:nvPr/>
        </p:nvPicPr>
        <p:blipFill>
          <a:blip r:embed="rId4"/>
          <a:stretch>
            <a:fillRect/>
          </a:stretch>
        </p:blipFill>
        <p:spPr>
          <a:xfrm>
            <a:off x="7058095" y="950911"/>
            <a:ext cx="1724266" cy="1486107"/>
          </a:xfrm>
          <a:prstGeom prst="rect">
            <a:avLst/>
          </a:prstGeom>
        </p:spPr>
      </p:pic>
      <p:sp>
        <p:nvSpPr>
          <p:cNvPr id="10" name="Arc 9">
            <a:extLst>
              <a:ext uri="{FF2B5EF4-FFF2-40B4-BE49-F238E27FC236}">
                <a16:creationId xmlns:a16="http://schemas.microsoft.com/office/drawing/2014/main" id="{808C058E-E45B-94E2-E671-9F6547A8C7E2}"/>
              </a:ext>
            </a:extLst>
          </p:cNvPr>
          <p:cNvSpPr/>
          <p:nvPr/>
        </p:nvSpPr>
        <p:spPr>
          <a:xfrm>
            <a:off x="1335024" y="1598947"/>
            <a:ext cx="8225028" cy="1935034"/>
          </a:xfrm>
          <a:prstGeom prst="arc">
            <a:avLst>
              <a:gd name="adj1" fmla="val 10831971"/>
              <a:gd name="adj2" fmla="val 0"/>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1" name="TextBox 10">
            <a:extLst>
              <a:ext uri="{FF2B5EF4-FFF2-40B4-BE49-F238E27FC236}">
                <a16:creationId xmlns:a16="http://schemas.microsoft.com/office/drawing/2014/main" id="{04C8AF3C-E0E3-2632-5742-5E1B5F8121D9}"/>
              </a:ext>
            </a:extLst>
          </p:cNvPr>
          <p:cNvSpPr txBox="1"/>
          <p:nvPr/>
        </p:nvSpPr>
        <p:spPr>
          <a:xfrm>
            <a:off x="6978229" y="5009732"/>
            <a:ext cx="493989" cy="369332"/>
          </a:xfrm>
          <a:prstGeom prst="rect">
            <a:avLst/>
          </a:prstGeom>
          <a:noFill/>
        </p:spPr>
        <p:txBody>
          <a:bodyPr wrap="square" rtlCol="1">
            <a:spAutoFit/>
          </a:bodyPr>
          <a:lstStyle/>
          <a:p>
            <a:r>
              <a:rPr lang="en-US" dirty="0"/>
              <a:t>Ch</a:t>
            </a:r>
            <a:endParaRPr lang="he-IL" dirty="0"/>
          </a:p>
        </p:txBody>
      </p:sp>
    </p:spTree>
    <p:extLst>
      <p:ext uri="{BB962C8B-B14F-4D97-AF65-F5344CB8AC3E}">
        <p14:creationId xmlns:p14="http://schemas.microsoft.com/office/powerpoint/2010/main" val="1786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5362" name="Picture 2" descr="When we convolve with two different filters simultaneously- convolution images">
            <a:extLst>
              <a:ext uri="{FF2B5EF4-FFF2-40B4-BE49-F238E27FC236}">
                <a16:creationId xmlns:a16="http://schemas.microsoft.com/office/drawing/2014/main" id="{58369B13-F222-AB1A-FBDD-2D3110060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78368"/>
            <a:ext cx="10673846" cy="4646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D2B826-1985-9E61-75F0-5F07477112CC}"/>
              </a:ext>
            </a:extLst>
          </p:cNvPr>
          <p:cNvSpPr txBox="1"/>
          <p:nvPr/>
        </p:nvSpPr>
        <p:spPr>
          <a:xfrm>
            <a:off x="1056640" y="6123771"/>
            <a:ext cx="2780146" cy="369332"/>
          </a:xfrm>
          <a:prstGeom prst="rect">
            <a:avLst/>
          </a:prstGeom>
          <a:noFill/>
        </p:spPr>
        <p:txBody>
          <a:bodyPr wrap="square" rtlCol="1">
            <a:spAutoFit/>
          </a:bodyPr>
          <a:lstStyle/>
          <a:p>
            <a:r>
              <a:rPr lang="en-US" dirty="0"/>
              <a:t>Source: </a:t>
            </a:r>
            <a:r>
              <a:rPr lang="en-US" dirty="0" err="1">
                <a:hlinkClick r:id="rId3"/>
              </a:rPr>
              <a:t>datahacker</a:t>
            </a:r>
            <a:endParaRPr lang="he-IL" dirty="0"/>
          </a:p>
        </p:txBody>
      </p:sp>
    </p:spTree>
    <p:extLst>
      <p:ext uri="{BB962C8B-B14F-4D97-AF65-F5344CB8AC3E}">
        <p14:creationId xmlns:p14="http://schemas.microsoft.com/office/powerpoint/2010/main" val="29900996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467245" y="295752"/>
            <a:ext cx="10515600" cy="521283"/>
          </a:xfrm>
        </p:spPr>
        <p:txBody>
          <a:bodyPr>
            <a:normAutofit fontScale="90000"/>
          </a:bodyPr>
          <a:lstStyle/>
          <a:p>
            <a:r>
              <a:rPr lang="en-US" dirty="0"/>
              <a:t>One Layer Example</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6" name="TextBox 5">
            <a:extLst>
              <a:ext uri="{FF2B5EF4-FFF2-40B4-BE49-F238E27FC236}">
                <a16:creationId xmlns:a16="http://schemas.microsoft.com/office/drawing/2014/main" id="{DAC2CEE6-2FDE-2E1E-7C7D-9650FF6AF7B0}"/>
              </a:ext>
            </a:extLst>
          </p:cNvPr>
          <p:cNvSpPr txBox="1"/>
          <p:nvPr/>
        </p:nvSpPr>
        <p:spPr>
          <a:xfrm>
            <a:off x="5481032" y="4895002"/>
            <a:ext cx="4822882" cy="923330"/>
          </a:xfrm>
          <a:prstGeom prst="rect">
            <a:avLst/>
          </a:prstGeom>
          <a:noFill/>
        </p:spPr>
        <p:txBody>
          <a:bodyPr wrap="square">
            <a:spAutoFit/>
          </a:bodyPr>
          <a:lstStyle/>
          <a:p>
            <a:pPr algn="ctr"/>
            <a:r>
              <a:rPr lang="en-US" b="1" i="1" dirty="0">
                <a:solidFill>
                  <a:srgbClr val="80808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the result convolution is a linear,</a:t>
            </a:r>
            <a:r>
              <a:rPr lang="en-US" i="1" dirty="0">
                <a:solidFill>
                  <a:srgbClr val="808080"/>
                </a:solidFill>
                <a:latin typeface="Open Sans" panose="020B0606030504020204" pitchFamily="34" charset="0"/>
              </a:rPr>
              <a:t> so we need to add non-linearity to learn more complex features</a:t>
            </a:r>
            <a:endParaRPr lang="en-US" b="0" i="0" dirty="0">
              <a:solidFill>
                <a:srgbClr val="8E9DAE"/>
              </a:solidFill>
              <a:effectLst/>
              <a:latin typeface="Open Sans" panose="020B0606030504020204" pitchFamily="34" charset="0"/>
            </a:endParaRPr>
          </a:p>
        </p:txBody>
      </p:sp>
      <p:pic>
        <p:nvPicPr>
          <p:cNvPr id="15" name="Picture 14">
            <a:extLst>
              <a:ext uri="{FF2B5EF4-FFF2-40B4-BE49-F238E27FC236}">
                <a16:creationId xmlns:a16="http://schemas.microsoft.com/office/drawing/2014/main" id="{C41FB43D-9ACD-8B61-4842-4AD42EFC300A}"/>
              </a:ext>
            </a:extLst>
          </p:cNvPr>
          <p:cNvPicPr>
            <a:picLocks noChangeAspect="1"/>
          </p:cNvPicPr>
          <p:nvPr/>
        </p:nvPicPr>
        <p:blipFill>
          <a:blip r:embed="rId2"/>
          <a:stretch>
            <a:fillRect/>
          </a:stretch>
        </p:blipFill>
        <p:spPr>
          <a:xfrm>
            <a:off x="8866719" y="2057652"/>
            <a:ext cx="1152686" cy="1438476"/>
          </a:xfrm>
          <a:prstGeom prst="rect">
            <a:avLst/>
          </a:prstGeom>
        </p:spPr>
      </p:pic>
      <p:pic>
        <p:nvPicPr>
          <p:cNvPr id="22" name="Picture 21">
            <a:extLst>
              <a:ext uri="{FF2B5EF4-FFF2-40B4-BE49-F238E27FC236}">
                <a16:creationId xmlns:a16="http://schemas.microsoft.com/office/drawing/2014/main" id="{2BA0F8D1-86E2-B2D0-DC41-B4AD7A903463}"/>
              </a:ext>
            </a:extLst>
          </p:cNvPr>
          <p:cNvPicPr>
            <a:picLocks noChangeAspect="1"/>
          </p:cNvPicPr>
          <p:nvPr/>
        </p:nvPicPr>
        <p:blipFill>
          <a:blip r:embed="rId3"/>
          <a:stretch>
            <a:fillRect/>
          </a:stretch>
        </p:blipFill>
        <p:spPr>
          <a:xfrm>
            <a:off x="342430" y="1069370"/>
            <a:ext cx="4131864" cy="3165354"/>
          </a:xfrm>
          <a:prstGeom prst="rect">
            <a:avLst/>
          </a:prstGeom>
        </p:spPr>
      </p:pic>
      <p:grpSp>
        <p:nvGrpSpPr>
          <p:cNvPr id="26" name="Group 25">
            <a:extLst>
              <a:ext uri="{FF2B5EF4-FFF2-40B4-BE49-F238E27FC236}">
                <a16:creationId xmlns:a16="http://schemas.microsoft.com/office/drawing/2014/main" id="{8C9C96CB-C047-2E62-4E3B-1DD9DF070160}"/>
              </a:ext>
            </a:extLst>
          </p:cNvPr>
          <p:cNvGrpSpPr/>
          <p:nvPr/>
        </p:nvGrpSpPr>
        <p:grpSpPr>
          <a:xfrm>
            <a:off x="4148920" y="1513828"/>
            <a:ext cx="4039639" cy="1087648"/>
            <a:chOff x="3683936" y="1378461"/>
            <a:chExt cx="4159712" cy="122889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54500C-D6DB-88F2-594D-F30EDD4EE856}"/>
                    </a:ext>
                  </a:extLst>
                </p:cNvPr>
                <p:cNvSpPr txBox="1"/>
                <p:nvPr/>
              </p:nvSpPr>
              <p:spPr>
                <a:xfrm>
                  <a:off x="3683936" y="1416907"/>
                  <a:ext cx="4159712" cy="10365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1</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16" name="TextBox 15">
                  <a:extLst>
                    <a:ext uri="{FF2B5EF4-FFF2-40B4-BE49-F238E27FC236}">
                      <a16:creationId xmlns:a16="http://schemas.microsoft.com/office/drawing/2014/main" id="{E954500C-D6DB-88F2-594D-F30EDD4EE856}"/>
                    </a:ext>
                  </a:extLst>
                </p:cNvPr>
                <p:cNvSpPr txBox="1">
                  <a:spLocks noRot="1" noChangeAspect="1" noMove="1" noResize="1" noEditPoints="1" noAdjustHandles="1" noChangeArrowheads="1" noChangeShapeType="1" noTextEdit="1"/>
                </p:cNvSpPr>
                <p:nvPr/>
              </p:nvSpPr>
              <p:spPr>
                <a:xfrm>
                  <a:off x="3683936" y="1416907"/>
                  <a:ext cx="4159712" cy="1036574"/>
                </a:xfrm>
                <a:prstGeom prst="rect">
                  <a:avLst/>
                </a:prstGeom>
                <a:blipFill>
                  <a:blip r:embed="rId4"/>
                  <a:stretch>
                    <a:fillRect/>
                  </a:stretch>
                </a:blipFill>
              </p:spPr>
              <p:txBody>
                <a:bodyPr/>
                <a:lstStyle/>
                <a:p>
                  <a:r>
                    <a:rPr lang="he-IL">
                      <a:noFill/>
                    </a:rPr>
                    <a:t> </a:t>
                  </a:r>
                </a:p>
              </p:txBody>
            </p:sp>
          </mc:Fallback>
        </mc:AlternateContent>
        <p:pic>
          <p:nvPicPr>
            <p:cNvPr id="20" name="Picture 19">
              <a:extLst>
                <a:ext uri="{FF2B5EF4-FFF2-40B4-BE49-F238E27FC236}">
                  <a16:creationId xmlns:a16="http://schemas.microsoft.com/office/drawing/2014/main" id="{5A79D152-8AF0-E9C0-C480-DCB30C0172CB}"/>
                </a:ext>
              </a:extLst>
            </p:cNvPr>
            <p:cNvPicPr>
              <a:picLocks noChangeAspect="1"/>
            </p:cNvPicPr>
            <p:nvPr/>
          </p:nvPicPr>
          <p:blipFill>
            <a:blip r:embed="rId5"/>
            <a:stretch>
              <a:fillRect/>
            </a:stretch>
          </p:blipFill>
          <p:spPr>
            <a:xfrm>
              <a:off x="5150836" y="1378461"/>
              <a:ext cx="1124107" cy="1228896"/>
            </a:xfrm>
            <a:prstGeom prst="rect">
              <a:avLst/>
            </a:prstGeom>
          </p:spPr>
        </p:pic>
      </p:grpSp>
      <p:cxnSp>
        <p:nvCxnSpPr>
          <p:cNvPr id="29" name="Straight Arrow Connector 28">
            <a:extLst>
              <a:ext uri="{FF2B5EF4-FFF2-40B4-BE49-F238E27FC236}">
                <a16:creationId xmlns:a16="http://schemas.microsoft.com/office/drawing/2014/main" id="{853F1A29-5867-7823-A516-8F8EA9D58219}"/>
              </a:ext>
            </a:extLst>
          </p:cNvPr>
          <p:cNvCxnSpPr>
            <a:cxnSpLocks/>
          </p:cNvCxnSpPr>
          <p:nvPr/>
        </p:nvCxnSpPr>
        <p:spPr>
          <a:xfrm>
            <a:off x="8188558" y="2057652"/>
            <a:ext cx="484387" cy="52406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1E644E-7CCC-7EA2-64B7-195EE0631B9E}"/>
              </a:ext>
            </a:extLst>
          </p:cNvPr>
          <p:cNvCxnSpPr>
            <a:cxnSpLocks/>
          </p:cNvCxnSpPr>
          <p:nvPr/>
        </p:nvCxnSpPr>
        <p:spPr>
          <a:xfrm flipV="1">
            <a:off x="8188558" y="2859703"/>
            <a:ext cx="484387" cy="6011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29333F-4531-369E-689E-2DC47C78B7A3}"/>
                  </a:ext>
                </a:extLst>
              </p:cNvPr>
              <p:cNvSpPr txBox="1"/>
              <p:nvPr/>
            </p:nvSpPr>
            <p:spPr>
              <a:xfrm>
                <a:off x="838200" y="4549793"/>
                <a:ext cx="2438400" cy="392993"/>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sup>
                    </m:sSup>
                  </m:oMath>
                </a14:m>
                <a:r>
                  <a:rPr lang="en-US" dirty="0"/>
                  <a:t> </a:t>
                </a:r>
                <a:endParaRPr lang="he-IL" dirty="0"/>
              </a:p>
            </p:txBody>
          </p:sp>
        </mc:Choice>
        <mc:Fallback xmlns="">
          <p:sp>
            <p:nvSpPr>
              <p:cNvPr id="37" name="TextBox 36">
                <a:extLst>
                  <a:ext uri="{FF2B5EF4-FFF2-40B4-BE49-F238E27FC236}">
                    <a16:creationId xmlns:a16="http://schemas.microsoft.com/office/drawing/2014/main" id="{0F29333F-4531-369E-689E-2DC47C78B7A3}"/>
                  </a:ext>
                </a:extLst>
              </p:cNvPr>
              <p:cNvSpPr txBox="1">
                <a:spLocks noRot="1" noChangeAspect="1" noMove="1" noResize="1" noEditPoints="1" noAdjustHandles="1" noChangeArrowheads="1" noChangeShapeType="1" noTextEdit="1"/>
              </p:cNvSpPr>
              <p:nvPr/>
            </p:nvSpPr>
            <p:spPr>
              <a:xfrm>
                <a:off x="838200" y="4549793"/>
                <a:ext cx="2438400" cy="392993"/>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C726F59-918A-8653-A3A1-A5F515168FD7}"/>
                  </a:ext>
                </a:extLst>
              </p:cNvPr>
              <p:cNvSpPr txBox="1"/>
              <p:nvPr/>
            </p:nvSpPr>
            <p:spPr>
              <a:xfrm>
                <a:off x="727843" y="321872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𝑎</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8" name="TextBox 37">
                <a:extLst>
                  <a:ext uri="{FF2B5EF4-FFF2-40B4-BE49-F238E27FC236}">
                    <a16:creationId xmlns:a16="http://schemas.microsoft.com/office/drawing/2014/main" id="{AC726F59-918A-8653-A3A1-A5F515168FD7}"/>
                  </a:ext>
                </a:extLst>
              </p:cNvPr>
              <p:cNvSpPr txBox="1">
                <a:spLocks noRot="1" noChangeAspect="1" noMove="1" noResize="1" noEditPoints="1" noAdjustHandles="1" noChangeArrowheads="1" noChangeShapeType="1" noTextEdit="1"/>
              </p:cNvSpPr>
              <p:nvPr/>
            </p:nvSpPr>
            <p:spPr>
              <a:xfrm>
                <a:off x="727843" y="3218728"/>
                <a:ext cx="618152" cy="413318"/>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1DEB11-FCD5-BE90-B590-B4C7E7C33D12}"/>
                  </a:ext>
                </a:extLst>
              </p:cNvPr>
              <p:cNvSpPr txBox="1"/>
              <p:nvPr/>
            </p:nvSpPr>
            <p:spPr>
              <a:xfrm>
                <a:off x="2172595" y="256921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𝑤</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9" name="TextBox 38">
                <a:extLst>
                  <a:ext uri="{FF2B5EF4-FFF2-40B4-BE49-F238E27FC236}">
                    <a16:creationId xmlns:a16="http://schemas.microsoft.com/office/drawing/2014/main" id="{A51DEB11-FCD5-BE90-B590-B4C7E7C33D12}"/>
                  </a:ext>
                </a:extLst>
              </p:cNvPr>
              <p:cNvSpPr txBox="1">
                <a:spLocks noRot="1" noChangeAspect="1" noMove="1" noResize="1" noEditPoints="1" noAdjustHandles="1" noChangeArrowheads="1" noChangeShapeType="1" noTextEdit="1"/>
              </p:cNvSpPr>
              <p:nvPr/>
            </p:nvSpPr>
            <p:spPr>
              <a:xfrm>
                <a:off x="2172595" y="2569218"/>
                <a:ext cx="618152" cy="413318"/>
              </a:xfrm>
              <a:prstGeom prst="rect">
                <a:avLst/>
              </a:prstGeom>
              <a:blipFill>
                <a:blip r:embed="rId8"/>
                <a:stretch>
                  <a:fillRect r="-980"/>
                </a:stretch>
              </a:blipFill>
            </p:spPr>
            <p:txBody>
              <a:bodyPr/>
              <a:lstStyle/>
              <a:p>
                <a:r>
                  <a:rPr lang="he-IL">
                    <a:noFill/>
                  </a:rPr>
                  <a:t> </a:t>
                </a:r>
              </a:p>
            </p:txBody>
          </p:sp>
        </mc:Fallback>
      </mc:AlternateContent>
      <p:cxnSp>
        <p:nvCxnSpPr>
          <p:cNvPr id="40" name="Straight Arrow Connector 39">
            <a:extLst>
              <a:ext uri="{FF2B5EF4-FFF2-40B4-BE49-F238E27FC236}">
                <a16:creationId xmlns:a16="http://schemas.microsoft.com/office/drawing/2014/main" id="{5C646DF3-2604-06DA-0EA2-7758C8A6005A}"/>
              </a:ext>
            </a:extLst>
          </p:cNvPr>
          <p:cNvCxnSpPr>
            <a:cxnSpLocks/>
            <a:stCxn id="39" idx="0"/>
          </p:cNvCxnSpPr>
          <p:nvPr/>
        </p:nvCxnSpPr>
        <p:spPr>
          <a:xfrm flipV="1">
            <a:off x="2481671" y="2057652"/>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EEABB85-F392-4C49-4639-102D2E74FE8B}"/>
              </a:ext>
            </a:extLst>
          </p:cNvPr>
          <p:cNvCxnSpPr>
            <a:cxnSpLocks/>
            <a:stCxn id="39" idx="2"/>
          </p:cNvCxnSpPr>
          <p:nvPr/>
        </p:nvCxnSpPr>
        <p:spPr>
          <a:xfrm>
            <a:off x="2481671" y="2982536"/>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D877D9B-6806-94A4-1294-DAB95AC2FF52}"/>
                  </a:ext>
                </a:extLst>
              </p:cNvPr>
              <p:cNvSpPr txBox="1"/>
              <p:nvPr/>
            </p:nvSpPr>
            <p:spPr>
              <a:xfrm>
                <a:off x="838200" y="5035803"/>
                <a:ext cx="1572491" cy="381130"/>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endParaRPr lang="he-IL" dirty="0"/>
              </a:p>
            </p:txBody>
          </p:sp>
        </mc:Choice>
        <mc:Fallback xmlns="">
          <p:sp>
            <p:nvSpPr>
              <p:cNvPr id="50" name="TextBox 49">
                <a:extLst>
                  <a:ext uri="{FF2B5EF4-FFF2-40B4-BE49-F238E27FC236}">
                    <a16:creationId xmlns:a16="http://schemas.microsoft.com/office/drawing/2014/main" id="{3D877D9B-6806-94A4-1294-DAB95AC2FF52}"/>
                  </a:ext>
                </a:extLst>
              </p:cNvPr>
              <p:cNvSpPr txBox="1">
                <a:spLocks noRot="1" noChangeAspect="1" noMove="1" noResize="1" noEditPoints="1" noAdjustHandles="1" noChangeArrowheads="1" noChangeShapeType="1" noTextEdit="1"/>
              </p:cNvSpPr>
              <p:nvPr/>
            </p:nvSpPr>
            <p:spPr>
              <a:xfrm>
                <a:off x="838200" y="5035803"/>
                <a:ext cx="1572491" cy="381130"/>
              </a:xfrm>
              <a:prstGeom prst="rect">
                <a:avLst/>
              </a:prstGeom>
              <a:blipFill>
                <a:blip r:embed="rId9"/>
                <a:stretch>
                  <a:fillRect b="-12698"/>
                </a:stretch>
              </a:blipFill>
            </p:spPr>
            <p:txBody>
              <a:bodyPr/>
              <a:lstStyle/>
              <a:p>
                <a:r>
                  <a:rPr lang="he-IL">
                    <a:noFill/>
                  </a:rPr>
                  <a:t> </a:t>
                </a:r>
              </a:p>
            </p:txBody>
          </p:sp>
        </mc:Fallback>
      </mc:AlternateContent>
      <p:grpSp>
        <p:nvGrpSpPr>
          <p:cNvPr id="52" name="Group 51">
            <a:extLst>
              <a:ext uri="{FF2B5EF4-FFF2-40B4-BE49-F238E27FC236}">
                <a16:creationId xmlns:a16="http://schemas.microsoft.com/office/drawing/2014/main" id="{378E12B7-A177-B340-F7B2-8CAD8AAD87CD}"/>
              </a:ext>
            </a:extLst>
          </p:cNvPr>
          <p:cNvGrpSpPr/>
          <p:nvPr/>
        </p:nvGrpSpPr>
        <p:grpSpPr>
          <a:xfrm>
            <a:off x="4195339" y="3029914"/>
            <a:ext cx="4039639" cy="1087648"/>
            <a:chOff x="4093740" y="3029914"/>
            <a:chExt cx="4039639" cy="1087648"/>
          </a:xfrm>
        </p:grpSpPr>
        <p:pic>
          <p:nvPicPr>
            <p:cNvPr id="24" name="Picture 23">
              <a:extLst>
                <a:ext uri="{FF2B5EF4-FFF2-40B4-BE49-F238E27FC236}">
                  <a16:creationId xmlns:a16="http://schemas.microsoft.com/office/drawing/2014/main" id="{D95B43DA-9753-B34B-4F41-0757917478D4}"/>
                </a:ext>
              </a:extLst>
            </p:cNvPr>
            <p:cNvPicPr>
              <a:picLocks noChangeAspect="1"/>
            </p:cNvPicPr>
            <p:nvPr/>
          </p:nvPicPr>
          <p:blipFill>
            <a:blip r:embed="rId10"/>
            <a:stretch>
              <a:fillRect/>
            </a:stretch>
          </p:blipFill>
          <p:spPr>
            <a:xfrm>
              <a:off x="5473260" y="3029914"/>
              <a:ext cx="1101400" cy="1087648"/>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1A5D643-075F-6772-ECEE-CA8FBC0583EE}"/>
                    </a:ext>
                  </a:extLst>
                </p:cNvPr>
                <p:cNvSpPr txBox="1"/>
                <p:nvPr/>
              </p:nvSpPr>
              <p:spPr>
                <a:xfrm>
                  <a:off x="4093740" y="3035386"/>
                  <a:ext cx="4039639" cy="917431"/>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2</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51" name="TextBox 50">
                  <a:extLst>
                    <a:ext uri="{FF2B5EF4-FFF2-40B4-BE49-F238E27FC236}">
                      <a16:creationId xmlns:a16="http://schemas.microsoft.com/office/drawing/2014/main" id="{D1A5D643-075F-6772-ECEE-CA8FBC0583EE}"/>
                    </a:ext>
                  </a:extLst>
                </p:cNvPr>
                <p:cNvSpPr txBox="1">
                  <a:spLocks noRot="1" noChangeAspect="1" noMove="1" noResize="1" noEditPoints="1" noAdjustHandles="1" noChangeArrowheads="1" noChangeShapeType="1" noTextEdit="1"/>
                </p:cNvSpPr>
                <p:nvPr/>
              </p:nvSpPr>
              <p:spPr>
                <a:xfrm>
                  <a:off x="4093740" y="3035386"/>
                  <a:ext cx="4039639" cy="917431"/>
                </a:xfrm>
                <a:prstGeom prst="rect">
                  <a:avLst/>
                </a:prstGeom>
                <a:blipFill>
                  <a:blip r:embed="rId11"/>
                  <a:stretch>
                    <a:fillRect/>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9C01204-23A5-2A48-1916-EE719AB1C351}"/>
                  </a:ext>
                </a:extLst>
              </p:cNvPr>
              <p:cNvSpPr txBox="1"/>
              <p:nvPr/>
            </p:nvSpPr>
            <p:spPr>
              <a:xfrm>
                <a:off x="5534139" y="805023"/>
                <a:ext cx="1219200" cy="392993"/>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oMath>
                  </m:oMathPara>
                </a14:m>
                <a:endParaRPr lang="he-IL" dirty="0"/>
              </a:p>
            </p:txBody>
          </p:sp>
        </mc:Choice>
        <mc:Fallback xmlns="">
          <p:sp>
            <p:nvSpPr>
              <p:cNvPr id="53" name="TextBox 52">
                <a:extLst>
                  <a:ext uri="{FF2B5EF4-FFF2-40B4-BE49-F238E27FC236}">
                    <a16:creationId xmlns:a16="http://schemas.microsoft.com/office/drawing/2014/main" id="{29C01204-23A5-2A48-1916-EE719AB1C351}"/>
                  </a:ext>
                </a:extLst>
              </p:cNvPr>
              <p:cNvSpPr txBox="1">
                <a:spLocks noRot="1" noChangeAspect="1" noMove="1" noResize="1" noEditPoints="1" noAdjustHandles="1" noChangeArrowheads="1" noChangeShapeType="1" noTextEdit="1"/>
              </p:cNvSpPr>
              <p:nvPr/>
            </p:nvSpPr>
            <p:spPr>
              <a:xfrm>
                <a:off x="5534139" y="805023"/>
                <a:ext cx="1219200" cy="392993"/>
              </a:xfrm>
              <a:prstGeom prst="rect">
                <a:avLst/>
              </a:prstGeom>
              <a:blipFill>
                <a:blip r:embed="rId12"/>
                <a:stretch>
                  <a:fillRect/>
                </a:stretch>
              </a:blipFill>
            </p:spPr>
            <p:txBody>
              <a:bodyPr/>
              <a:lstStyle/>
              <a:p>
                <a:r>
                  <a:rPr lang="he-IL">
                    <a:noFill/>
                  </a:rPr>
                  <a:t> </a:t>
                </a:r>
              </a:p>
            </p:txBody>
          </p:sp>
        </mc:Fallback>
      </mc:AlternateContent>
      <p:cxnSp>
        <p:nvCxnSpPr>
          <p:cNvPr id="54" name="Straight Arrow Connector 53">
            <a:extLst>
              <a:ext uri="{FF2B5EF4-FFF2-40B4-BE49-F238E27FC236}">
                <a16:creationId xmlns:a16="http://schemas.microsoft.com/office/drawing/2014/main" id="{D55944EC-C2AA-C069-0B85-9E015A09C953}"/>
              </a:ext>
            </a:extLst>
          </p:cNvPr>
          <p:cNvCxnSpPr>
            <a:cxnSpLocks/>
          </p:cNvCxnSpPr>
          <p:nvPr/>
        </p:nvCxnSpPr>
        <p:spPr>
          <a:xfrm rot="21300000" flipH="1">
            <a:off x="6119307" y="1198016"/>
            <a:ext cx="24432" cy="3158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7CA7A33-4907-46E5-6C51-4BD59D11B0D2}"/>
              </a:ext>
            </a:extLst>
          </p:cNvPr>
          <p:cNvSpPr/>
          <p:nvPr/>
        </p:nvSpPr>
        <p:spPr>
          <a:xfrm>
            <a:off x="5573477" y="1326307"/>
            <a:ext cx="2295905" cy="2908418"/>
          </a:xfrm>
          <a:prstGeom prst="rect">
            <a:avLst/>
          </a:prstGeom>
          <a:noFill/>
          <a:ln w="158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384" name="TextBox 16383">
                <a:extLst>
                  <a:ext uri="{FF2B5EF4-FFF2-40B4-BE49-F238E27FC236}">
                    <a16:creationId xmlns:a16="http://schemas.microsoft.com/office/drawing/2014/main" id="{0852782C-746E-5149-787A-20C89E67AAAF}"/>
                  </a:ext>
                </a:extLst>
              </p:cNvPr>
              <p:cNvSpPr txBox="1"/>
              <p:nvPr/>
            </p:nvSpPr>
            <p:spPr>
              <a:xfrm>
                <a:off x="6398944" y="4226485"/>
                <a:ext cx="587799" cy="38113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oMath>
                  </m:oMathPara>
                </a14:m>
                <a:endParaRPr lang="he-IL" dirty="0"/>
              </a:p>
            </p:txBody>
          </p:sp>
        </mc:Choice>
        <mc:Fallback xmlns="">
          <p:sp>
            <p:nvSpPr>
              <p:cNvPr id="16384" name="TextBox 16383">
                <a:extLst>
                  <a:ext uri="{FF2B5EF4-FFF2-40B4-BE49-F238E27FC236}">
                    <a16:creationId xmlns:a16="http://schemas.microsoft.com/office/drawing/2014/main" id="{0852782C-746E-5149-787A-20C89E67AAAF}"/>
                  </a:ext>
                </a:extLst>
              </p:cNvPr>
              <p:cNvSpPr txBox="1">
                <a:spLocks noRot="1" noChangeAspect="1" noMove="1" noResize="1" noEditPoints="1" noAdjustHandles="1" noChangeArrowheads="1" noChangeShapeType="1" noTextEdit="1"/>
              </p:cNvSpPr>
              <p:nvPr/>
            </p:nvSpPr>
            <p:spPr>
              <a:xfrm>
                <a:off x="6398944" y="4226485"/>
                <a:ext cx="587799" cy="381130"/>
              </a:xfrm>
              <a:prstGeom prst="rect">
                <a:avLst/>
              </a:prstGeom>
              <a:blipFill>
                <a:blip r:embed="rId13"/>
                <a:stretch>
                  <a:fillRect/>
                </a:stretch>
              </a:blipFill>
            </p:spPr>
            <p:txBody>
              <a:bodyPr/>
              <a:lstStyle/>
              <a:p>
                <a:r>
                  <a:rPr lang="he-IL">
                    <a:noFill/>
                  </a:rPr>
                  <a:t> </a:t>
                </a:r>
              </a:p>
            </p:txBody>
          </p:sp>
        </mc:Fallback>
      </mc:AlternateContent>
      <p:sp>
        <p:nvSpPr>
          <p:cNvPr id="16385" name="Oval 16384">
            <a:extLst>
              <a:ext uri="{FF2B5EF4-FFF2-40B4-BE49-F238E27FC236}">
                <a16:creationId xmlns:a16="http://schemas.microsoft.com/office/drawing/2014/main" id="{ACFAC17F-BE32-1C1D-2DA4-6A49DC383C1D}"/>
              </a:ext>
            </a:extLst>
          </p:cNvPr>
          <p:cNvSpPr/>
          <p:nvPr/>
        </p:nvSpPr>
        <p:spPr>
          <a:xfrm>
            <a:off x="9605819" y="3261974"/>
            <a:ext cx="230909" cy="2136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387" name="TextBox 16386">
            <a:extLst>
              <a:ext uri="{FF2B5EF4-FFF2-40B4-BE49-F238E27FC236}">
                <a16:creationId xmlns:a16="http://schemas.microsoft.com/office/drawing/2014/main" id="{4D741E60-DF00-895F-F6C3-D4CA4D803D48}"/>
              </a:ext>
            </a:extLst>
          </p:cNvPr>
          <p:cNvSpPr txBox="1"/>
          <p:nvPr/>
        </p:nvSpPr>
        <p:spPr>
          <a:xfrm>
            <a:off x="9143621" y="3747022"/>
            <a:ext cx="1386213" cy="646331"/>
          </a:xfrm>
          <a:prstGeom prst="rect">
            <a:avLst/>
          </a:prstGeom>
          <a:noFill/>
        </p:spPr>
        <p:txBody>
          <a:bodyPr wrap="square">
            <a:spAutoFit/>
          </a:bodyPr>
          <a:lstStyle/>
          <a:p>
            <a:pPr algn="ctr"/>
            <a:r>
              <a:rPr lang="en-US" dirty="0">
                <a:solidFill>
                  <a:srgbClr val="808080"/>
                </a:solidFill>
                <a:effectLst/>
                <a:latin typeface="Open Sans" panose="020B0606030504020204" pitchFamily="34" charset="0"/>
              </a:rPr>
              <a:t>Number of filters</a:t>
            </a:r>
            <a:endParaRPr lang="en-US" dirty="0">
              <a:solidFill>
                <a:srgbClr val="8E9DAE"/>
              </a:solidFill>
              <a:effectLst/>
              <a:latin typeface="Open Sans" panose="020B0606030504020204" pitchFamily="34" charset="0"/>
            </a:endParaRPr>
          </a:p>
        </p:txBody>
      </p:sp>
      <p:cxnSp>
        <p:nvCxnSpPr>
          <p:cNvPr id="16388" name="Straight Arrow Connector 16387">
            <a:extLst>
              <a:ext uri="{FF2B5EF4-FFF2-40B4-BE49-F238E27FC236}">
                <a16:creationId xmlns:a16="http://schemas.microsoft.com/office/drawing/2014/main" id="{8E4FE69A-0E33-76BC-1A63-F7449486924E}"/>
              </a:ext>
            </a:extLst>
          </p:cNvPr>
          <p:cNvCxnSpPr>
            <a:cxnSpLocks/>
          </p:cNvCxnSpPr>
          <p:nvPr/>
        </p:nvCxnSpPr>
        <p:spPr>
          <a:xfrm rot="1080000" flipH="1" flipV="1">
            <a:off x="9702481" y="3552149"/>
            <a:ext cx="78829" cy="22258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68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2053A22-4F2E-CC6D-FFA1-7E0B1624F4BE}"/>
              </a:ext>
            </a:extLst>
          </p:cNvPr>
          <p:cNvSpPr/>
          <p:nvPr/>
        </p:nvSpPr>
        <p:spPr>
          <a:xfrm>
            <a:off x="8472323" y="1596632"/>
            <a:ext cx="3355634" cy="3416361"/>
          </a:xfrm>
          <a:prstGeom prst="rect">
            <a:avLst/>
          </a:prstGeom>
          <a:solidFill>
            <a:srgbClr val="009BD2"/>
          </a:solidFill>
          <a:ln>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F60712C2-A988-F9BA-0D93-CF6410ADE249}"/>
              </a:ext>
            </a:extLst>
          </p:cNvPr>
          <p:cNvSpPr/>
          <p:nvPr/>
        </p:nvSpPr>
        <p:spPr>
          <a:xfrm>
            <a:off x="8278238" y="1802858"/>
            <a:ext cx="3355634" cy="3372259"/>
          </a:xfrm>
          <a:prstGeom prst="rect">
            <a:avLst/>
          </a:prstGeom>
          <a:solidFill>
            <a:srgbClr val="00B250"/>
          </a:solidFill>
          <a:ln>
            <a:solidFill>
              <a:srgbClr val="5454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17186444"/>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49039"/>
            <a:ext cx="3658396" cy="4569199"/>
            <a:chOff x="706894" y="1849039"/>
            <a:chExt cx="3658396" cy="456919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49039"/>
              <a:ext cx="3298492" cy="3345535"/>
              <a:chOff x="1066798" y="1849039"/>
              <a:chExt cx="3298492" cy="334553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4903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3554797809"/>
              </p:ext>
            </p:extLst>
          </p:nvPr>
        </p:nvGraphicFramePr>
        <p:xfrm>
          <a:off x="5901424"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01772227"/>
              </p:ext>
            </p:extLst>
          </p:nvPr>
        </p:nvGraphicFramePr>
        <p:xfrm>
          <a:off x="5969279" y="46444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584205364"/>
              </p:ext>
            </p:extLst>
          </p:nvPr>
        </p:nvGraphicFramePr>
        <p:xfrm>
          <a:off x="5964513" y="2982710"/>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22597" y="3197956"/>
                <a:ext cx="321809" cy="584775"/>
              </a:xfrm>
              <a:prstGeom prst="rect">
                <a:avLst/>
              </a:prstGeom>
              <a:noFill/>
            </p:spPr>
            <p:txBody>
              <a:bodyPr wrap="square" rtlCol="1">
                <a:spAutoFit/>
              </a:bodyPr>
              <a:lstStyle/>
              <a:p>
                <a:pP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22597" y="3197956"/>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340070" y="3323466"/>
            <a:ext cx="415529" cy="461665"/>
          </a:xfrm>
          <a:prstGeom prst="rect">
            <a:avLst/>
          </a:prstGeom>
          <a:noFill/>
        </p:spPr>
        <p:txBody>
          <a:bodyPr wrap="square" rtlCol="1">
            <a:spAutoFit/>
          </a:bodyPr>
          <a:lstStyle/>
          <a:p>
            <a:pPr algn="ctr"/>
            <a:r>
              <a:rPr lang="en-US" sz="2400" dirty="0"/>
              <a:t>=</a:t>
            </a:r>
            <a:endParaRPr lang="he-IL" sz="2400" dirty="0"/>
          </a:p>
        </p:txBody>
      </p:sp>
      <p:graphicFrame>
        <p:nvGraphicFramePr>
          <p:cNvPr id="23" name="Table 23">
            <a:extLst>
              <a:ext uri="{FF2B5EF4-FFF2-40B4-BE49-F238E27FC236}">
                <a16:creationId xmlns:a16="http://schemas.microsoft.com/office/drawing/2014/main" id="{4E55048A-172E-1B3C-31A3-A99B51F857AD}"/>
              </a:ext>
            </a:extLst>
          </p:cNvPr>
          <p:cNvGraphicFramePr>
            <a:graphicFrameLocks noGrp="1"/>
          </p:cNvGraphicFramePr>
          <p:nvPr>
            <p:extLst>
              <p:ext uri="{D42A27DB-BD31-4B8C-83A1-F6EECF244321}">
                <p14:modId xmlns:p14="http://schemas.microsoft.com/office/powerpoint/2010/main" val="1781103571"/>
              </p:ext>
            </p:extLst>
          </p:nvPr>
        </p:nvGraphicFramePr>
        <p:xfrm>
          <a:off x="7924326" y="1998711"/>
          <a:ext cx="3499254" cy="3291840"/>
        </p:xfrm>
        <a:graphic>
          <a:graphicData uri="http://schemas.openxmlformats.org/drawingml/2006/table">
            <a:tbl>
              <a:tblPr rtl="1" firstRow="1" bandRow="1"/>
              <a:tblGrid>
                <a:gridCol w="388806">
                  <a:extLst>
                    <a:ext uri="{9D8B030D-6E8A-4147-A177-3AD203B41FA5}">
                      <a16:colId xmlns:a16="http://schemas.microsoft.com/office/drawing/2014/main" val="923181198"/>
                    </a:ext>
                  </a:extLst>
                </a:gridCol>
                <a:gridCol w="388806">
                  <a:extLst>
                    <a:ext uri="{9D8B030D-6E8A-4147-A177-3AD203B41FA5}">
                      <a16:colId xmlns:a16="http://schemas.microsoft.com/office/drawing/2014/main" val="564090636"/>
                    </a:ext>
                  </a:extLst>
                </a:gridCol>
                <a:gridCol w="388806">
                  <a:extLst>
                    <a:ext uri="{9D8B030D-6E8A-4147-A177-3AD203B41FA5}">
                      <a16:colId xmlns:a16="http://schemas.microsoft.com/office/drawing/2014/main" val="3154727436"/>
                    </a:ext>
                  </a:extLst>
                </a:gridCol>
                <a:gridCol w="388806">
                  <a:extLst>
                    <a:ext uri="{9D8B030D-6E8A-4147-A177-3AD203B41FA5}">
                      <a16:colId xmlns:a16="http://schemas.microsoft.com/office/drawing/2014/main" val="3975600902"/>
                    </a:ext>
                  </a:extLst>
                </a:gridCol>
                <a:gridCol w="388806">
                  <a:extLst>
                    <a:ext uri="{9D8B030D-6E8A-4147-A177-3AD203B41FA5}">
                      <a16:colId xmlns:a16="http://schemas.microsoft.com/office/drawing/2014/main" val="683296488"/>
                    </a:ext>
                  </a:extLst>
                </a:gridCol>
                <a:gridCol w="388806">
                  <a:extLst>
                    <a:ext uri="{9D8B030D-6E8A-4147-A177-3AD203B41FA5}">
                      <a16:colId xmlns:a16="http://schemas.microsoft.com/office/drawing/2014/main" val="2312864267"/>
                    </a:ext>
                  </a:extLst>
                </a:gridCol>
                <a:gridCol w="388806">
                  <a:extLst>
                    <a:ext uri="{9D8B030D-6E8A-4147-A177-3AD203B41FA5}">
                      <a16:colId xmlns:a16="http://schemas.microsoft.com/office/drawing/2014/main" val="1108975305"/>
                    </a:ext>
                  </a:extLst>
                </a:gridCol>
                <a:gridCol w="388806">
                  <a:extLst>
                    <a:ext uri="{9D8B030D-6E8A-4147-A177-3AD203B41FA5}">
                      <a16:colId xmlns:a16="http://schemas.microsoft.com/office/drawing/2014/main" val="1729099646"/>
                    </a:ext>
                  </a:extLst>
                </a:gridCol>
                <a:gridCol w="388806">
                  <a:extLst>
                    <a:ext uri="{9D8B030D-6E8A-4147-A177-3AD203B41FA5}">
                      <a16:colId xmlns:a16="http://schemas.microsoft.com/office/drawing/2014/main" val="2237089770"/>
                    </a:ext>
                  </a:extLst>
                </a:gridCol>
              </a:tblGrid>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049806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43943502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1698257914"/>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2311271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516499495"/>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69316126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75102276"/>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90936175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721046398"/>
                  </a:ext>
                </a:extLst>
              </a:tr>
            </a:tbl>
          </a:graphicData>
        </a:graphic>
      </p:graphicFrame>
      <p:sp>
        <p:nvSpPr>
          <p:cNvPr id="32" name="Oval 31">
            <a:extLst>
              <a:ext uri="{FF2B5EF4-FFF2-40B4-BE49-F238E27FC236}">
                <a16:creationId xmlns:a16="http://schemas.microsoft.com/office/drawing/2014/main" id="{63173E47-07EB-2AEB-4680-76C28680A53C}"/>
              </a:ext>
            </a:extLst>
          </p:cNvPr>
          <p:cNvSpPr/>
          <p:nvPr/>
        </p:nvSpPr>
        <p:spPr>
          <a:xfrm>
            <a:off x="5409958" y="5013639"/>
            <a:ext cx="350421" cy="335927"/>
          </a:xfrm>
          <a:prstGeom prst="ellipse">
            <a:avLst/>
          </a:prstGeom>
          <a:solidFill>
            <a:srgbClr val="009BD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Oval 32">
            <a:extLst>
              <a:ext uri="{FF2B5EF4-FFF2-40B4-BE49-F238E27FC236}">
                <a16:creationId xmlns:a16="http://schemas.microsoft.com/office/drawing/2014/main" id="{145C55F1-5D27-B0D6-146A-51AFA8FB8837}"/>
              </a:ext>
            </a:extLst>
          </p:cNvPr>
          <p:cNvSpPr/>
          <p:nvPr/>
        </p:nvSpPr>
        <p:spPr>
          <a:xfrm>
            <a:off x="5451891" y="3400217"/>
            <a:ext cx="350421" cy="335927"/>
          </a:xfrm>
          <a:prstGeom prst="ellipse">
            <a:avLst/>
          </a:prstGeom>
          <a:solidFill>
            <a:srgbClr val="C55A1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Oval 33">
            <a:extLst>
              <a:ext uri="{FF2B5EF4-FFF2-40B4-BE49-F238E27FC236}">
                <a16:creationId xmlns:a16="http://schemas.microsoft.com/office/drawing/2014/main" id="{0AF1491E-B10A-D3DD-0D11-A2F30FA95F72}"/>
              </a:ext>
            </a:extLst>
          </p:cNvPr>
          <p:cNvSpPr/>
          <p:nvPr/>
        </p:nvSpPr>
        <p:spPr>
          <a:xfrm>
            <a:off x="5493824" y="1924137"/>
            <a:ext cx="337554" cy="335927"/>
          </a:xfrm>
          <a:prstGeom prst="ellipse">
            <a:avLst/>
          </a:prstGeom>
          <a:solidFill>
            <a:srgbClr val="00B2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19833708"/>
      </p:ext>
    </p:extLst>
  </p:cSld>
  <p:clrMapOvr>
    <a:masterClrMapping/>
  </p:clrMapOvr>
  <p:transition spd="slow">
    <p:wip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07540711"/>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960765" cy="4338380"/>
            <a:chOff x="706894" y="1802859"/>
            <a:chExt cx="3960765" cy="4338380"/>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9" y="1802859"/>
              <a:ext cx="3249040" cy="3378744"/>
              <a:chOff x="1066799" y="1802859"/>
              <a:chExt cx="3249040" cy="3378744"/>
            </a:xfrm>
          </p:grpSpPr>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1831449682"/>
              </p:ext>
            </p:extLst>
          </p:nvPr>
        </p:nvGraphicFramePr>
        <p:xfrm>
          <a:off x="5693627" y="2834855"/>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633762266"/>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2493951">
            <a:off x="7567350" y="2241324"/>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A59B1222-1240-68CB-4ED3-3E874AE94055}"/>
              </a:ext>
            </a:extLst>
          </p:cNvPr>
          <p:cNvSpPr/>
          <p:nvPr/>
        </p:nvSpPr>
        <p:spPr>
          <a:xfrm rot="2493951">
            <a:off x="9914441" y="431712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spTree>
    <p:extLst>
      <p:ext uri="{BB962C8B-B14F-4D97-AF65-F5344CB8AC3E}">
        <p14:creationId xmlns:p14="http://schemas.microsoft.com/office/powerpoint/2010/main" val="351237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60D63FCA-C5F1-4034-8BEA-013B4EC7FFF1}"/>
              </a:ext>
            </a:extLst>
          </p:cNvPr>
          <p:cNvPicPr>
            <a:picLocks noChangeAspect="1"/>
          </p:cNvPicPr>
          <p:nvPr/>
        </p:nvPicPr>
        <p:blipFill>
          <a:blip r:embed="rId2"/>
          <a:stretch>
            <a:fillRect/>
          </a:stretch>
        </p:blipFill>
        <p:spPr>
          <a:xfrm>
            <a:off x="644152" y="1133475"/>
            <a:ext cx="10903696" cy="5429433"/>
          </a:xfrm>
          <a:prstGeom prst="rect">
            <a:avLst/>
          </a:prstGeom>
        </p:spPr>
      </p:pic>
    </p:spTree>
    <p:extLst>
      <p:ext uri="{BB962C8B-B14F-4D97-AF65-F5344CB8AC3E}">
        <p14:creationId xmlns:p14="http://schemas.microsoft.com/office/powerpoint/2010/main" val="35299417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26928"/>
            <a:ext cx="3960765" cy="4314311"/>
            <a:chOff x="706894" y="1826928"/>
            <a:chExt cx="3960765" cy="4314311"/>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39866" y="1826928"/>
              <a:ext cx="3303129" cy="3275560"/>
              <a:chOff x="1039866" y="1826928"/>
              <a:chExt cx="3303129" cy="3275560"/>
            </a:xfrm>
          </p:grpSpPr>
          <p:sp>
            <p:nvSpPr>
              <p:cNvPr id="8" name="Rectangle 7">
                <a:extLst>
                  <a:ext uri="{FF2B5EF4-FFF2-40B4-BE49-F238E27FC236}">
                    <a16:creationId xmlns:a16="http://schemas.microsoft.com/office/drawing/2014/main" id="{D8F01161-CD95-4DA3-1FD6-771FA5E9AE6C}"/>
                  </a:ext>
                </a:extLst>
              </p:cNvPr>
              <p:cNvSpPr/>
              <p:nvPr/>
            </p:nvSpPr>
            <p:spPr>
              <a:xfrm>
                <a:off x="2844934" y="1826928"/>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39866" y="3565516"/>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425677414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8323392">
            <a:off x="9947431" y="226521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7" name="Table 15">
            <a:extLst>
              <a:ext uri="{FF2B5EF4-FFF2-40B4-BE49-F238E27FC236}">
                <a16:creationId xmlns:a16="http://schemas.microsoft.com/office/drawing/2014/main" id="{6BEB4C75-EEA4-2130-4EA3-C7752461C643}"/>
              </a:ext>
            </a:extLst>
          </p:cNvPr>
          <p:cNvGraphicFramePr>
            <a:graphicFrameLocks noGrp="1"/>
          </p:cNvGraphicFramePr>
          <p:nvPr>
            <p:extLst>
              <p:ext uri="{D42A27DB-BD31-4B8C-83A1-F6EECF244321}">
                <p14:modId xmlns:p14="http://schemas.microsoft.com/office/powerpoint/2010/main" val="144953202"/>
              </p:ext>
            </p:extLst>
          </p:nvPr>
        </p:nvGraphicFramePr>
        <p:xfrm>
          <a:off x="5571511" y="292186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0" name="Rectangle 9">
            <a:extLst>
              <a:ext uri="{FF2B5EF4-FFF2-40B4-BE49-F238E27FC236}">
                <a16:creationId xmlns:a16="http://schemas.microsoft.com/office/drawing/2014/main" id="{D993DD8A-ABC3-4B29-E40B-87C76DC19A43}"/>
              </a:ext>
            </a:extLst>
          </p:cNvPr>
          <p:cNvSpPr/>
          <p:nvPr/>
        </p:nvSpPr>
        <p:spPr>
          <a:xfrm rot="8323392">
            <a:off x="7586931" y="433166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700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0"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580430686"/>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37833" y="2709234"/>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331963378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11" name="Table 15">
            <a:extLst>
              <a:ext uri="{FF2B5EF4-FFF2-40B4-BE49-F238E27FC236}">
                <a16:creationId xmlns:a16="http://schemas.microsoft.com/office/drawing/2014/main" id="{8F3DA225-7A25-8E2F-57CC-9AE438F42AF0}"/>
              </a:ext>
            </a:extLst>
          </p:cNvPr>
          <p:cNvGraphicFramePr>
            <a:graphicFrameLocks noGrp="1"/>
          </p:cNvGraphicFramePr>
          <p:nvPr>
            <p:extLst>
              <p:ext uri="{D42A27DB-BD31-4B8C-83A1-F6EECF244321}">
                <p14:modId xmlns:p14="http://schemas.microsoft.com/office/powerpoint/2010/main" val="97295153"/>
              </p:ext>
            </p:extLst>
          </p:nvPr>
        </p:nvGraphicFramePr>
        <p:xfrm>
          <a:off x="5636351" y="29065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5" name="Rectangle 14">
            <a:extLst>
              <a:ext uri="{FF2B5EF4-FFF2-40B4-BE49-F238E27FC236}">
                <a16:creationId xmlns:a16="http://schemas.microsoft.com/office/drawing/2014/main" id="{1264E23D-1965-ABCB-FC3D-34CF12815C6F}"/>
              </a:ext>
            </a:extLst>
          </p:cNvPr>
          <p:cNvSpPr/>
          <p:nvPr/>
        </p:nvSpPr>
        <p:spPr>
          <a:xfrm>
            <a:off x="8948844" y="2782110"/>
            <a:ext cx="1686004" cy="142518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7219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2788656478"/>
              </p:ext>
            </p:extLst>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25885947"/>
              </p:ext>
            </p:extLst>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1058039223"/>
              </p:ext>
            </p:extLst>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9974919" y="2450124"/>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6616391" y="1570868"/>
            <a:ext cx="2827958" cy="3842726"/>
          </a:xfrm>
          <a:prstGeom prst="rect">
            <a:avLst/>
          </a:prstGeom>
        </p:spPr>
      </p:pic>
      <p:sp>
        <p:nvSpPr>
          <p:cNvPr id="39" name="Arrow: Striped Right 38">
            <a:extLst>
              <a:ext uri="{FF2B5EF4-FFF2-40B4-BE49-F238E27FC236}">
                <a16:creationId xmlns:a16="http://schemas.microsoft.com/office/drawing/2014/main" id="{70615077-9FF9-63B5-C787-851420F86950}"/>
              </a:ext>
            </a:extLst>
          </p:cNvPr>
          <p:cNvSpPr/>
          <p:nvPr/>
        </p:nvSpPr>
        <p:spPr>
          <a:xfrm>
            <a:off x="9562289" y="3339831"/>
            <a:ext cx="486383" cy="317771"/>
          </a:xfrm>
          <a:prstGeom prst="stripedRightArrow">
            <a:avLst/>
          </a:prstGeom>
          <a:gradFill flip="none" rotWithShape="1">
            <a:gsLst>
              <a:gs pos="32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Left Brace 39">
            <a:extLst>
              <a:ext uri="{FF2B5EF4-FFF2-40B4-BE49-F238E27FC236}">
                <a16:creationId xmlns:a16="http://schemas.microsoft.com/office/drawing/2014/main" id="{335E57CE-8A40-1830-7E28-C5A76ED49294}"/>
              </a:ext>
            </a:extLst>
          </p:cNvPr>
          <p:cNvSpPr/>
          <p:nvPr/>
        </p:nvSpPr>
        <p:spPr>
          <a:xfrm rot="16200000">
            <a:off x="6993343" y="3729557"/>
            <a:ext cx="419992" cy="5165387"/>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1" name="TextBox 40">
            <a:extLst>
              <a:ext uri="{FF2B5EF4-FFF2-40B4-BE49-F238E27FC236}">
                <a16:creationId xmlns:a16="http://schemas.microsoft.com/office/drawing/2014/main" id="{3CDECE65-AB59-A3AA-455D-144F13BD1DF6}"/>
              </a:ext>
            </a:extLst>
          </p:cNvPr>
          <p:cNvSpPr txBox="1"/>
          <p:nvPr/>
        </p:nvSpPr>
        <p:spPr>
          <a:xfrm>
            <a:off x="4730867" y="5856213"/>
            <a:ext cx="5074613" cy="369332"/>
          </a:xfrm>
          <a:prstGeom prst="rect">
            <a:avLst/>
          </a:prstGeom>
          <a:noFill/>
        </p:spPr>
        <p:txBody>
          <a:bodyPr wrap="square" rtlCol="1">
            <a:spAutoFit/>
          </a:bodyPr>
          <a:lstStyle/>
          <a:p>
            <a:r>
              <a:rPr lang="en-US" dirty="0">
                <a:solidFill>
                  <a:schemeClr val="bg1">
                    <a:lumMod val="50000"/>
                  </a:schemeClr>
                </a:solidFill>
              </a:rPr>
              <a:t>Convolving three filters for detecting three features </a:t>
            </a:r>
            <a:endParaRPr lang="he-IL" dirty="0">
              <a:solidFill>
                <a:schemeClr val="bg1">
                  <a:lumMod val="50000"/>
                </a:schemeClr>
              </a:solidFill>
            </a:endParaRPr>
          </a:p>
        </p:txBody>
      </p:sp>
      <p:sp>
        <p:nvSpPr>
          <p:cNvPr id="42" name="Left Brace 41">
            <a:extLst>
              <a:ext uri="{FF2B5EF4-FFF2-40B4-BE49-F238E27FC236}">
                <a16:creationId xmlns:a16="http://schemas.microsoft.com/office/drawing/2014/main" id="{D4D8928A-3053-BD41-B70D-CC93511FACA9}"/>
              </a:ext>
            </a:extLst>
          </p:cNvPr>
          <p:cNvSpPr/>
          <p:nvPr/>
        </p:nvSpPr>
        <p:spPr>
          <a:xfrm rot="16200000">
            <a:off x="10738486" y="4010143"/>
            <a:ext cx="419992" cy="2286004"/>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3" name="TextBox 42">
            <a:extLst>
              <a:ext uri="{FF2B5EF4-FFF2-40B4-BE49-F238E27FC236}">
                <a16:creationId xmlns:a16="http://schemas.microsoft.com/office/drawing/2014/main" id="{5FF329E9-526B-BA5E-F343-45898C6808B5}"/>
              </a:ext>
            </a:extLst>
          </p:cNvPr>
          <p:cNvSpPr txBox="1"/>
          <p:nvPr/>
        </p:nvSpPr>
        <p:spPr>
          <a:xfrm>
            <a:off x="9753086" y="4469095"/>
            <a:ext cx="2448929" cy="646331"/>
          </a:xfrm>
          <a:prstGeom prst="rect">
            <a:avLst/>
          </a:prstGeom>
          <a:noFill/>
        </p:spPr>
        <p:txBody>
          <a:bodyPr wrap="square" rtlCol="1">
            <a:spAutoFit/>
          </a:bodyPr>
          <a:lstStyle/>
          <a:p>
            <a:pPr algn="ctr"/>
            <a:r>
              <a:rPr lang="en-US" dirty="0">
                <a:solidFill>
                  <a:schemeClr val="bg1">
                    <a:lumMod val="50000"/>
                  </a:schemeClr>
                </a:solidFill>
              </a:rPr>
              <a:t>Activate </a:t>
            </a:r>
            <a:r>
              <a:rPr lang="en-US" dirty="0" err="1">
                <a:solidFill>
                  <a:schemeClr val="bg1">
                    <a:lumMod val="50000"/>
                  </a:schemeClr>
                </a:solidFill>
              </a:rPr>
              <a:t>Relu</a:t>
            </a:r>
            <a:r>
              <a:rPr lang="en-US" dirty="0">
                <a:solidFill>
                  <a:schemeClr val="bg1">
                    <a:lumMod val="50000"/>
                  </a:schemeClr>
                </a:solidFill>
              </a:rPr>
              <a:t> function on the result</a:t>
            </a:r>
            <a:endParaRPr lang="he-IL" dirty="0">
              <a:solidFill>
                <a:schemeClr val="bg1">
                  <a:lumMod val="50000"/>
                </a:schemeClr>
              </a:solidFill>
            </a:endParaRPr>
          </a:p>
        </p:txBody>
      </p:sp>
    </p:spTree>
    <p:extLst>
      <p:ext uri="{BB962C8B-B14F-4D97-AF65-F5344CB8AC3E}">
        <p14:creationId xmlns:p14="http://schemas.microsoft.com/office/powerpoint/2010/main" val="24369311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1177636" y="401357"/>
            <a:ext cx="10515600" cy="521283"/>
          </a:xfrm>
        </p:spPr>
        <p:txBody>
          <a:bodyPr>
            <a:normAutofit fontScale="90000"/>
          </a:bodyPr>
          <a:lstStyle/>
          <a:p>
            <a:r>
              <a:rPr lang="en-US" dirty="0"/>
              <a:t>Pooling Layer – Max Pooling</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4" name="Table 4">
            <a:extLst>
              <a:ext uri="{FF2B5EF4-FFF2-40B4-BE49-F238E27FC236}">
                <a16:creationId xmlns:a16="http://schemas.microsoft.com/office/drawing/2014/main" id="{F64CBF40-235A-57F9-7716-3659BE2EA98A}"/>
              </a:ext>
            </a:extLst>
          </p:cNvPr>
          <p:cNvGraphicFramePr>
            <a:graphicFrameLocks noGrp="1"/>
          </p:cNvGraphicFramePr>
          <p:nvPr>
            <p:extLst>
              <p:ext uri="{D42A27DB-BD31-4B8C-83A1-F6EECF244321}">
                <p14:modId xmlns:p14="http://schemas.microsoft.com/office/powerpoint/2010/main" val="2587626889"/>
              </p:ext>
            </p:extLst>
          </p:nvPr>
        </p:nvGraphicFramePr>
        <p:xfrm>
          <a:off x="2015197" y="1775744"/>
          <a:ext cx="3471204" cy="2742300"/>
        </p:xfrm>
        <a:graphic>
          <a:graphicData uri="http://schemas.openxmlformats.org/drawingml/2006/table">
            <a:tbl>
              <a:tblPr rtl="1" firstRow="1" bandRow="1"/>
              <a:tblGrid>
                <a:gridCol w="867801">
                  <a:extLst>
                    <a:ext uri="{9D8B030D-6E8A-4147-A177-3AD203B41FA5}">
                      <a16:colId xmlns:a16="http://schemas.microsoft.com/office/drawing/2014/main" val="1979061429"/>
                    </a:ext>
                  </a:extLst>
                </a:gridCol>
                <a:gridCol w="867801">
                  <a:extLst>
                    <a:ext uri="{9D8B030D-6E8A-4147-A177-3AD203B41FA5}">
                      <a16:colId xmlns:a16="http://schemas.microsoft.com/office/drawing/2014/main" val="4006475793"/>
                    </a:ext>
                  </a:extLst>
                </a:gridCol>
                <a:gridCol w="867801">
                  <a:extLst>
                    <a:ext uri="{9D8B030D-6E8A-4147-A177-3AD203B41FA5}">
                      <a16:colId xmlns:a16="http://schemas.microsoft.com/office/drawing/2014/main" val="2130192776"/>
                    </a:ext>
                  </a:extLst>
                </a:gridCol>
                <a:gridCol w="867801">
                  <a:extLst>
                    <a:ext uri="{9D8B030D-6E8A-4147-A177-3AD203B41FA5}">
                      <a16:colId xmlns:a16="http://schemas.microsoft.com/office/drawing/2014/main" val="1130008011"/>
                    </a:ext>
                  </a:extLst>
                </a:gridCol>
              </a:tblGrid>
              <a:tr h="685575">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158814531"/>
                  </a:ext>
                </a:extLst>
              </a:tr>
              <a:tr h="685575">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4216540754"/>
                  </a:ext>
                </a:extLst>
              </a:tr>
              <a:tr h="685575">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537554862"/>
                  </a:ext>
                </a:extLst>
              </a:tr>
              <a:tr h="685575">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2756672861"/>
                  </a:ext>
                </a:extLst>
              </a:tr>
            </a:tbl>
          </a:graphicData>
        </a:graphic>
      </p:graphicFrame>
      <p:graphicFrame>
        <p:nvGraphicFramePr>
          <p:cNvPr id="5" name="Table 6">
            <a:extLst>
              <a:ext uri="{FF2B5EF4-FFF2-40B4-BE49-F238E27FC236}">
                <a16:creationId xmlns:a16="http://schemas.microsoft.com/office/drawing/2014/main" id="{75359B76-483A-3075-8604-53D215051191}"/>
              </a:ext>
            </a:extLst>
          </p:cNvPr>
          <p:cNvGraphicFramePr>
            <a:graphicFrameLocks noGrp="1"/>
          </p:cNvGraphicFramePr>
          <p:nvPr>
            <p:extLst>
              <p:ext uri="{D42A27DB-BD31-4B8C-83A1-F6EECF244321}">
                <p14:modId xmlns:p14="http://schemas.microsoft.com/office/powerpoint/2010/main" val="2537766423"/>
              </p:ext>
            </p:extLst>
          </p:nvPr>
        </p:nvGraphicFramePr>
        <p:xfrm>
          <a:off x="8251227" y="2450321"/>
          <a:ext cx="1645056" cy="1393146"/>
        </p:xfrm>
        <a:graphic>
          <a:graphicData uri="http://schemas.openxmlformats.org/drawingml/2006/table">
            <a:tbl>
              <a:tblPr rtl="1" firstRow="1" bandRow="1"/>
              <a:tblGrid>
                <a:gridCol w="822528">
                  <a:extLst>
                    <a:ext uri="{9D8B030D-6E8A-4147-A177-3AD203B41FA5}">
                      <a16:colId xmlns:a16="http://schemas.microsoft.com/office/drawing/2014/main" val="3168435913"/>
                    </a:ext>
                  </a:extLst>
                </a:gridCol>
                <a:gridCol w="822528">
                  <a:extLst>
                    <a:ext uri="{9D8B030D-6E8A-4147-A177-3AD203B41FA5}">
                      <a16:colId xmlns:a16="http://schemas.microsoft.com/office/drawing/2014/main" val="1334447029"/>
                    </a:ext>
                  </a:extLst>
                </a:gridCol>
              </a:tblGrid>
              <a:tr h="696573">
                <a:tc>
                  <a:txBody>
                    <a:bodyPr/>
                    <a:lstStyle/>
                    <a:p>
                      <a:pPr algn="ctr" rtl="1"/>
                      <a:endParaRPr lang="he-IL"/>
                    </a:p>
                  </a:txBody>
                  <a:tcPr anchor="ctr"/>
                </a:tc>
                <a:tc>
                  <a:txBody>
                    <a:bodyPr/>
                    <a:lstStyle/>
                    <a:p>
                      <a:pPr algn="ctr" rtl="1"/>
                      <a:endParaRPr lang="he-IL" dirty="0"/>
                    </a:p>
                  </a:txBody>
                  <a:tcPr anchor="ctr"/>
                </a:tc>
                <a:extLst>
                  <a:ext uri="{0D108BD9-81ED-4DB2-BD59-A6C34878D82A}">
                    <a16:rowId xmlns:a16="http://schemas.microsoft.com/office/drawing/2014/main" val="3810530747"/>
                  </a:ext>
                </a:extLst>
              </a:tr>
              <a:tr h="696573">
                <a:tc>
                  <a:txBody>
                    <a:bodyPr/>
                    <a:lstStyle/>
                    <a:p>
                      <a:pPr algn="ctr" rtl="1"/>
                      <a:r>
                        <a:rPr lang="en-US" dirty="0"/>
                        <a:t> </a:t>
                      </a: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77588613"/>
                  </a:ext>
                </a:extLst>
              </a:tr>
            </a:tbl>
          </a:graphicData>
        </a:graphic>
      </p:graphicFrame>
      <p:graphicFrame>
        <p:nvGraphicFramePr>
          <p:cNvPr id="7" name="Table 7">
            <a:extLst>
              <a:ext uri="{FF2B5EF4-FFF2-40B4-BE49-F238E27FC236}">
                <a16:creationId xmlns:a16="http://schemas.microsoft.com/office/drawing/2014/main" id="{A73AC9E8-59CD-FD3A-D39F-78082A5CE087}"/>
              </a:ext>
            </a:extLst>
          </p:cNvPr>
          <p:cNvGraphicFramePr>
            <a:graphicFrameLocks noGrp="1"/>
          </p:cNvGraphicFramePr>
          <p:nvPr>
            <p:extLst>
              <p:ext uri="{D42A27DB-BD31-4B8C-83A1-F6EECF244321}">
                <p14:modId xmlns:p14="http://schemas.microsoft.com/office/powerpoint/2010/main" val="660215705"/>
              </p:ext>
            </p:extLst>
          </p:nvPr>
        </p:nvGraphicFramePr>
        <p:xfrm>
          <a:off x="2015198" y="1785473"/>
          <a:ext cx="3471204" cy="2742300"/>
        </p:xfrm>
        <a:graphic>
          <a:graphicData uri="http://schemas.openxmlformats.org/drawingml/2006/table">
            <a:tbl>
              <a:tblPr rtl="1" firstRow="1" bandRow="1"/>
              <a:tblGrid>
                <a:gridCol w="1735602">
                  <a:extLst>
                    <a:ext uri="{9D8B030D-6E8A-4147-A177-3AD203B41FA5}">
                      <a16:colId xmlns:a16="http://schemas.microsoft.com/office/drawing/2014/main" val="1639554054"/>
                    </a:ext>
                  </a:extLst>
                </a:gridCol>
                <a:gridCol w="1735602">
                  <a:extLst>
                    <a:ext uri="{9D8B030D-6E8A-4147-A177-3AD203B41FA5}">
                      <a16:colId xmlns:a16="http://schemas.microsoft.com/office/drawing/2014/main" val="246936448"/>
                    </a:ext>
                  </a:extLst>
                </a:gridCol>
              </a:tblGrid>
              <a:tr h="1371150">
                <a:tc>
                  <a:txBody>
                    <a:bodyPr/>
                    <a:lstStyle/>
                    <a:p>
                      <a:pPr algn="ctr" rtl="1"/>
                      <a:endParaRPr lang="he-IL" dirty="0"/>
                    </a:p>
                  </a:txBody>
                  <a:tcPr anchor="ctr">
                    <a:solidFill>
                      <a:srgbClr val="009BD2">
                        <a:alpha val="42000"/>
                      </a:srgbClr>
                    </a:solidFill>
                  </a:tcPr>
                </a:tc>
                <a:tc>
                  <a:txBody>
                    <a:bodyPr/>
                    <a:lstStyle/>
                    <a:p>
                      <a:pPr algn="ctr" rtl="1"/>
                      <a:endParaRPr lang="he-IL" dirty="0"/>
                    </a:p>
                  </a:txBody>
                  <a:tcPr anchor="ctr">
                    <a:solidFill>
                      <a:srgbClr val="009A46">
                        <a:alpha val="42000"/>
                      </a:srgbClr>
                    </a:solidFill>
                  </a:tcPr>
                </a:tc>
                <a:extLst>
                  <a:ext uri="{0D108BD9-81ED-4DB2-BD59-A6C34878D82A}">
                    <a16:rowId xmlns:a16="http://schemas.microsoft.com/office/drawing/2014/main" val="2279115950"/>
                  </a:ext>
                </a:extLst>
              </a:tr>
              <a:tr h="1371150">
                <a:tc>
                  <a:txBody>
                    <a:bodyPr/>
                    <a:lstStyle/>
                    <a:p>
                      <a:pPr algn="ctr" rtl="1"/>
                      <a:endParaRPr lang="he-IL" dirty="0"/>
                    </a:p>
                  </a:txBody>
                  <a:tcPr anchor="ctr">
                    <a:solidFill>
                      <a:schemeClr val="accent2">
                        <a:lumMod val="60000"/>
                        <a:lumOff val="40000"/>
                        <a:alpha val="42000"/>
                      </a:schemeClr>
                    </a:solidFill>
                  </a:tcPr>
                </a:tc>
                <a:tc>
                  <a:txBody>
                    <a:bodyPr/>
                    <a:lstStyle/>
                    <a:p>
                      <a:pPr algn="ctr" rtl="1"/>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graphicFrame>
        <p:nvGraphicFramePr>
          <p:cNvPr id="9" name="Table 7">
            <a:extLst>
              <a:ext uri="{FF2B5EF4-FFF2-40B4-BE49-F238E27FC236}">
                <a16:creationId xmlns:a16="http://schemas.microsoft.com/office/drawing/2014/main" id="{D2429F1A-6AF3-B764-1E9F-A234A1FC958E}"/>
              </a:ext>
            </a:extLst>
          </p:cNvPr>
          <p:cNvGraphicFramePr>
            <a:graphicFrameLocks noGrp="1"/>
          </p:cNvGraphicFramePr>
          <p:nvPr>
            <p:extLst>
              <p:ext uri="{D42A27DB-BD31-4B8C-83A1-F6EECF244321}">
                <p14:modId xmlns:p14="http://schemas.microsoft.com/office/powerpoint/2010/main" val="1715758379"/>
              </p:ext>
            </p:extLst>
          </p:nvPr>
        </p:nvGraphicFramePr>
        <p:xfrm>
          <a:off x="8251218" y="2452862"/>
          <a:ext cx="1647118" cy="1393146"/>
        </p:xfrm>
        <a:graphic>
          <a:graphicData uri="http://schemas.openxmlformats.org/drawingml/2006/table">
            <a:tbl>
              <a:tblPr rtl="1" firstRow="1" bandRow="1"/>
              <a:tblGrid>
                <a:gridCol w="823559">
                  <a:extLst>
                    <a:ext uri="{9D8B030D-6E8A-4147-A177-3AD203B41FA5}">
                      <a16:colId xmlns:a16="http://schemas.microsoft.com/office/drawing/2014/main" val="1639554054"/>
                    </a:ext>
                  </a:extLst>
                </a:gridCol>
                <a:gridCol w="823559">
                  <a:extLst>
                    <a:ext uri="{9D8B030D-6E8A-4147-A177-3AD203B41FA5}">
                      <a16:colId xmlns:a16="http://schemas.microsoft.com/office/drawing/2014/main" val="246936448"/>
                    </a:ext>
                  </a:extLst>
                </a:gridCol>
              </a:tblGrid>
              <a:tr h="696573">
                <a:tc>
                  <a:txBody>
                    <a:bodyPr/>
                    <a:lstStyle/>
                    <a:p>
                      <a:pPr algn="ctr" rtl="1"/>
                      <a:r>
                        <a:rPr lang="en-US" dirty="0"/>
                        <a:t>2</a:t>
                      </a:r>
                      <a:endParaRPr lang="he-IL" dirty="0"/>
                    </a:p>
                  </a:txBody>
                  <a:tcPr anchor="ctr">
                    <a:solidFill>
                      <a:srgbClr val="009BD2">
                        <a:alpha val="42000"/>
                      </a:srgbClr>
                    </a:solidFill>
                  </a:tcPr>
                </a:tc>
                <a:tc>
                  <a:txBody>
                    <a:bodyPr/>
                    <a:lstStyle/>
                    <a:p>
                      <a:pPr algn="ctr" rtl="1"/>
                      <a:r>
                        <a:rPr lang="en-US" dirty="0"/>
                        <a:t>9</a:t>
                      </a:r>
                      <a:endParaRPr lang="he-IL" dirty="0"/>
                    </a:p>
                  </a:txBody>
                  <a:tcPr anchor="ctr">
                    <a:solidFill>
                      <a:srgbClr val="009A46">
                        <a:alpha val="42000"/>
                      </a:srgbClr>
                    </a:solidFill>
                  </a:tcPr>
                </a:tc>
                <a:extLst>
                  <a:ext uri="{0D108BD9-81ED-4DB2-BD59-A6C34878D82A}">
                    <a16:rowId xmlns:a16="http://schemas.microsoft.com/office/drawing/2014/main" val="2279115950"/>
                  </a:ext>
                </a:extLst>
              </a:tr>
              <a:tr h="696573">
                <a:tc>
                  <a:txBody>
                    <a:bodyPr/>
                    <a:lstStyle/>
                    <a:p>
                      <a:pPr algn="ctr" rtl="1"/>
                      <a:r>
                        <a:rPr lang="en-US" dirty="0"/>
                        <a:t>3</a:t>
                      </a:r>
                      <a:endParaRPr lang="he-IL" dirty="0"/>
                    </a:p>
                  </a:txBody>
                  <a:tcPr anchor="ctr">
                    <a:solidFill>
                      <a:schemeClr val="accent2">
                        <a:lumMod val="60000"/>
                        <a:lumOff val="40000"/>
                        <a:alpha val="42000"/>
                      </a:schemeClr>
                    </a:solidFill>
                  </a:tcPr>
                </a:tc>
                <a:tc>
                  <a:txBody>
                    <a:bodyPr/>
                    <a:lstStyle/>
                    <a:p>
                      <a:pPr algn="ctr" rtl="1"/>
                      <a:r>
                        <a:rPr lang="en-US" dirty="0"/>
                        <a:t>6</a:t>
                      </a:r>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sp>
        <p:nvSpPr>
          <p:cNvPr id="10" name="Arrow: Striped Right 9">
            <a:extLst>
              <a:ext uri="{FF2B5EF4-FFF2-40B4-BE49-F238E27FC236}">
                <a16:creationId xmlns:a16="http://schemas.microsoft.com/office/drawing/2014/main" id="{3FCCE2E5-34CD-7B37-B514-7A4F0D6B2A64}"/>
              </a:ext>
            </a:extLst>
          </p:cNvPr>
          <p:cNvSpPr/>
          <p:nvPr/>
        </p:nvSpPr>
        <p:spPr>
          <a:xfrm>
            <a:off x="6183896" y="2861964"/>
            <a:ext cx="1527243" cy="683452"/>
          </a:xfrm>
          <a:prstGeom prst="stripedRight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7F5F85F5-155B-98E1-87A3-7A392F532925}"/>
              </a:ext>
            </a:extLst>
          </p:cNvPr>
          <p:cNvSpPr txBox="1"/>
          <p:nvPr/>
        </p:nvSpPr>
        <p:spPr>
          <a:xfrm>
            <a:off x="5991053" y="3860384"/>
            <a:ext cx="2498387" cy="923330"/>
          </a:xfrm>
          <a:prstGeom prst="rect">
            <a:avLst/>
          </a:prstGeom>
          <a:noFill/>
        </p:spPr>
        <p:txBody>
          <a:bodyPr wrap="square" rtlCol="1">
            <a:spAutoFit/>
          </a:bodyPr>
          <a:lstStyle/>
          <a:p>
            <a:r>
              <a:rPr lang="en-US" dirty="0"/>
              <a:t>Hyperparameters</a:t>
            </a:r>
          </a:p>
          <a:p>
            <a:pPr marL="285750" indent="-285750">
              <a:buFont typeface="STXingkai" panose="02010800040101010101" pitchFamily="2" charset="-122"/>
              <a:buChar char="-"/>
            </a:pPr>
            <a:r>
              <a:rPr lang="en-US" dirty="0"/>
              <a:t>Filter size = 2</a:t>
            </a:r>
          </a:p>
          <a:p>
            <a:pPr marL="285750" indent="-285750">
              <a:buFont typeface="STXingkai" panose="02010800040101010101" pitchFamily="2" charset="-122"/>
              <a:buChar char="-"/>
            </a:pPr>
            <a:r>
              <a:rPr lang="en-US" dirty="0" err="1"/>
              <a:t>Strided</a:t>
            </a:r>
            <a:r>
              <a:rPr lang="en-US" dirty="0"/>
              <a:t> = 2</a:t>
            </a:r>
            <a:endParaRPr lang="he-IL" dirty="0"/>
          </a:p>
        </p:txBody>
      </p:sp>
      <p:sp>
        <p:nvSpPr>
          <p:cNvPr id="12" name="TextBox 11">
            <a:extLst>
              <a:ext uri="{FF2B5EF4-FFF2-40B4-BE49-F238E27FC236}">
                <a16:creationId xmlns:a16="http://schemas.microsoft.com/office/drawing/2014/main" id="{9FADBF5F-986A-5E61-4A9E-AB48084CC595}"/>
              </a:ext>
            </a:extLst>
          </p:cNvPr>
          <p:cNvSpPr txBox="1"/>
          <p:nvPr/>
        </p:nvSpPr>
        <p:spPr>
          <a:xfrm>
            <a:off x="1639078" y="5080615"/>
            <a:ext cx="5601168" cy="646331"/>
          </a:xfrm>
          <a:prstGeom prst="rect">
            <a:avLst/>
          </a:prstGeom>
          <a:noFill/>
        </p:spPr>
        <p:txBody>
          <a:bodyPr wrap="square">
            <a:spAutoFit/>
          </a:bodyPr>
          <a:lstStyle/>
          <a:p>
            <a:pPr algn="ctr"/>
            <a:r>
              <a:rPr lang="en-US" b="1" i="1" dirty="0">
                <a:solidFill>
                  <a:srgbClr val="C0000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max pooling has no parameters to learn. Meaning no gradient decent is needed </a:t>
            </a:r>
            <a:endParaRPr lang="en-US" b="0" i="0" dirty="0">
              <a:solidFill>
                <a:srgbClr val="8E9DAE"/>
              </a:solidFill>
              <a:effectLst/>
              <a:latin typeface="Open Sans" panose="020B0606030504020204" pitchFamily="34" charset="0"/>
            </a:endParaRPr>
          </a:p>
        </p:txBody>
      </p:sp>
    </p:spTree>
    <p:extLst>
      <p:ext uri="{BB962C8B-B14F-4D97-AF65-F5344CB8AC3E}">
        <p14:creationId xmlns:p14="http://schemas.microsoft.com/office/powerpoint/2010/main" val="95678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349838"/>
            <a:ext cx="10515600" cy="662397"/>
          </a:xfrm>
        </p:spPr>
        <p:txBody>
          <a:bodyPr>
            <a:normAutofit fontScale="90000"/>
          </a:bodyPr>
          <a:lstStyle/>
          <a:p>
            <a:r>
              <a:rPr lang="en-US" dirty="0"/>
              <a:t>Pooling Layer – Max Pooling</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1206631"/>
            <a:ext cx="9682114" cy="4339650"/>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sz="2400" dirty="0"/>
              <a:t>Reducing the dimensionality of the representation of each feature map</a:t>
            </a:r>
          </a:p>
          <a:p>
            <a:pPr marL="285750" indent="-285750">
              <a:spcAft>
                <a:spcPts val="1200"/>
              </a:spcAft>
              <a:buFont typeface="Arial" panose="020B0604020202020204" pitchFamily="34" charset="0"/>
              <a:buChar char="•"/>
            </a:pPr>
            <a:r>
              <a:rPr lang="en-US" sz="2400" dirty="0"/>
              <a:t>If a feature detect any where in the quadrant is preserve in the output</a:t>
            </a:r>
          </a:p>
          <a:p>
            <a:pPr marL="285750" indent="-285750">
              <a:spcAft>
                <a:spcPts val="1200"/>
              </a:spcAft>
              <a:buFont typeface="Arial" panose="020B0604020202020204" pitchFamily="34" charset="0"/>
              <a:buChar char="•"/>
            </a:pPr>
            <a:r>
              <a:rPr lang="en-US" sz="2400" dirty="0"/>
              <a:t>The maximum value being taking into account in each image correspond to a region in the image most prevalent to feature of interest  </a:t>
            </a:r>
          </a:p>
          <a:p>
            <a:pPr marL="285750" indent="-285750">
              <a:spcAft>
                <a:spcPts val="1200"/>
              </a:spcAft>
              <a:buFont typeface="Arial" panose="020B0604020202020204" pitchFamily="34" charset="0"/>
              <a:buChar char="•"/>
            </a:pPr>
            <a:r>
              <a:rPr lang="en-US" sz="2400" dirty="0"/>
              <a:t>Provide a scale and variant presentation of an image by detect features in the image no meter where they are locating </a:t>
            </a:r>
          </a:p>
          <a:p>
            <a:pPr marL="285750" indent="-285750">
              <a:spcAft>
                <a:spcPts val="1200"/>
              </a:spcAft>
              <a:buFont typeface="Arial" panose="020B0604020202020204" pitchFamily="34" charset="0"/>
              <a:buChar char="•"/>
            </a:pPr>
            <a:r>
              <a:rPr lang="en-US" sz="2400" dirty="0"/>
              <a:t>Generalize features to more then one image </a:t>
            </a:r>
          </a:p>
          <a:p>
            <a:pPr marL="285750" indent="-285750">
              <a:spcAft>
                <a:spcPts val="1200"/>
              </a:spcAft>
              <a:buFont typeface="Arial" panose="020B0604020202020204" pitchFamily="34" charset="0"/>
              <a:buChar char="•"/>
            </a:pPr>
            <a:r>
              <a:rPr lang="en-US" sz="2400" dirty="0"/>
              <a:t>Reduce overfitting by reducing number of parameters in the network</a:t>
            </a:r>
          </a:p>
          <a:p>
            <a:pPr marL="285750" indent="-285750">
              <a:spcAft>
                <a:spcPts val="1200"/>
              </a:spcAft>
              <a:buFont typeface="Arial" panose="020B0604020202020204" pitchFamily="34" charset="0"/>
              <a:buChar char="•"/>
            </a:pPr>
            <a:r>
              <a:rPr lang="en-US" sz="2400" dirty="0"/>
              <a:t>Reduce computational cost</a:t>
            </a:r>
          </a:p>
        </p:txBody>
      </p:sp>
    </p:spTree>
    <p:extLst>
      <p:ext uri="{BB962C8B-B14F-4D97-AF65-F5344CB8AC3E}">
        <p14:creationId xmlns:p14="http://schemas.microsoft.com/office/powerpoint/2010/main" val="26150147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5718C3A-8C40-3884-0BC2-01243A15CA1B}"/>
              </a:ext>
            </a:extLst>
          </p:cNvPr>
          <p:cNvSpPr/>
          <p:nvPr/>
        </p:nvSpPr>
        <p:spPr>
          <a:xfrm>
            <a:off x="8453297" y="2872493"/>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33DFCC90-57A7-53CF-48A1-4B1AFFEE15AF}"/>
              </a:ext>
            </a:extLst>
          </p:cNvPr>
          <p:cNvSpPr/>
          <p:nvPr/>
        </p:nvSpPr>
        <p:spPr>
          <a:xfrm>
            <a:off x="8436670" y="4750687"/>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4ECA01D-82A7-0D41-CE62-4968E4D9C136}"/>
              </a:ext>
            </a:extLst>
          </p:cNvPr>
          <p:cNvSpPr/>
          <p:nvPr/>
        </p:nvSpPr>
        <p:spPr>
          <a:xfrm>
            <a:off x="8427434"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594D3654-15DD-EABB-7156-E9C4D0EB196A}"/>
              </a:ext>
            </a:extLst>
          </p:cNvPr>
          <p:cNvSpPr/>
          <p:nvPr/>
        </p:nvSpPr>
        <p:spPr>
          <a:xfrm>
            <a:off x="5518727" y="4744538"/>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7AD0D0DB-FB21-A3C6-21E6-4CBA30B44748}"/>
              </a:ext>
            </a:extLst>
          </p:cNvPr>
          <p:cNvSpPr/>
          <p:nvPr/>
        </p:nvSpPr>
        <p:spPr>
          <a:xfrm>
            <a:off x="5527963" y="2887894"/>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9CA2AD63-1AA4-A96A-9857-C702312B7D9D}"/>
              </a:ext>
            </a:extLst>
          </p:cNvPr>
          <p:cNvSpPr/>
          <p:nvPr/>
        </p:nvSpPr>
        <p:spPr>
          <a:xfrm>
            <a:off x="5527963"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A10A34C7-D230-8F4A-6A81-D5AF7C302917}"/>
              </a:ext>
            </a:extLst>
          </p:cNvPr>
          <p:cNvSpPr>
            <a:spLocks noGrp="1"/>
          </p:cNvSpPr>
          <p:nvPr>
            <p:ph type="title"/>
          </p:nvPr>
        </p:nvSpPr>
        <p:spPr>
          <a:xfrm>
            <a:off x="838200" y="365126"/>
            <a:ext cx="10515600" cy="589800"/>
          </a:xfrm>
        </p:spPr>
        <p:txBody>
          <a:bodyPr>
            <a:normAutofit fontScale="90000"/>
          </a:bodyPr>
          <a:lstStyle/>
          <a:p>
            <a:r>
              <a:rPr lang="en-US" dirty="0"/>
              <a:t>Max Pooling</a:t>
            </a:r>
            <a:endParaRPr lang="he-IL" dirty="0"/>
          </a:p>
        </p:txBody>
      </p:sp>
      <p:pic>
        <p:nvPicPr>
          <p:cNvPr id="14" name="Picture 13">
            <a:extLst>
              <a:ext uri="{FF2B5EF4-FFF2-40B4-BE49-F238E27FC236}">
                <a16:creationId xmlns:a16="http://schemas.microsoft.com/office/drawing/2014/main" id="{8B98671F-D24F-A041-5E21-031DEE0A0514}"/>
              </a:ext>
            </a:extLst>
          </p:cNvPr>
          <p:cNvPicPr>
            <a:picLocks noChangeAspect="1"/>
          </p:cNvPicPr>
          <p:nvPr/>
        </p:nvPicPr>
        <p:blipFill>
          <a:blip r:embed="rId2"/>
          <a:stretch>
            <a:fillRect/>
          </a:stretch>
        </p:blipFill>
        <p:spPr>
          <a:xfrm>
            <a:off x="979729" y="2899310"/>
            <a:ext cx="1695796" cy="1726812"/>
          </a:xfrm>
          <a:prstGeom prst="rect">
            <a:avLst/>
          </a:prstGeom>
        </p:spPr>
      </p:pic>
      <p:pic>
        <p:nvPicPr>
          <p:cNvPr id="18" name="Picture 17">
            <a:extLst>
              <a:ext uri="{FF2B5EF4-FFF2-40B4-BE49-F238E27FC236}">
                <a16:creationId xmlns:a16="http://schemas.microsoft.com/office/drawing/2014/main" id="{0D362C83-1E8F-DF06-A5C4-150DECF1C101}"/>
              </a:ext>
            </a:extLst>
          </p:cNvPr>
          <p:cNvPicPr>
            <a:picLocks noChangeAspect="1"/>
          </p:cNvPicPr>
          <p:nvPr/>
        </p:nvPicPr>
        <p:blipFill>
          <a:blip r:embed="rId3"/>
          <a:stretch>
            <a:fillRect/>
          </a:stretch>
        </p:blipFill>
        <p:spPr>
          <a:xfrm>
            <a:off x="1011204" y="996306"/>
            <a:ext cx="1695796" cy="1734316"/>
          </a:xfrm>
          <a:prstGeom prst="rect">
            <a:avLst/>
          </a:prstGeom>
        </p:spPr>
      </p:pic>
      <p:pic>
        <p:nvPicPr>
          <p:cNvPr id="21" name="Picture 20">
            <a:extLst>
              <a:ext uri="{FF2B5EF4-FFF2-40B4-BE49-F238E27FC236}">
                <a16:creationId xmlns:a16="http://schemas.microsoft.com/office/drawing/2014/main" id="{7D52BA8C-6BA3-9A76-5066-D7B93FFB300F}"/>
              </a:ext>
            </a:extLst>
          </p:cNvPr>
          <p:cNvPicPr>
            <a:picLocks noChangeAspect="1"/>
          </p:cNvPicPr>
          <p:nvPr/>
        </p:nvPicPr>
        <p:blipFill>
          <a:blip r:embed="rId4"/>
          <a:stretch>
            <a:fillRect/>
          </a:stretch>
        </p:blipFill>
        <p:spPr>
          <a:xfrm>
            <a:off x="946922" y="4821468"/>
            <a:ext cx="1760078" cy="1726812"/>
          </a:xfrm>
          <a:prstGeom prst="rect">
            <a:avLst/>
          </a:prstGeom>
        </p:spPr>
      </p:pic>
      <p:graphicFrame>
        <p:nvGraphicFramePr>
          <p:cNvPr id="25" name="Table 25">
            <a:extLst>
              <a:ext uri="{FF2B5EF4-FFF2-40B4-BE49-F238E27FC236}">
                <a16:creationId xmlns:a16="http://schemas.microsoft.com/office/drawing/2014/main" id="{9459ADCE-5765-47ED-0D01-BA302716BF57}"/>
              </a:ext>
            </a:extLst>
          </p:cNvPr>
          <p:cNvGraphicFramePr>
            <a:graphicFrameLocks noGrp="1"/>
          </p:cNvGraphicFramePr>
          <p:nvPr>
            <p:extLst>
              <p:ext uri="{D42A27DB-BD31-4B8C-83A1-F6EECF244321}">
                <p14:modId xmlns:p14="http://schemas.microsoft.com/office/powerpoint/2010/main" val="2285629626"/>
              </p:ext>
            </p:extLst>
          </p:nvPr>
        </p:nvGraphicFramePr>
        <p:xfrm>
          <a:off x="3462060" y="3056056"/>
          <a:ext cx="1135150" cy="1183528"/>
        </p:xfrm>
        <a:graphic>
          <a:graphicData uri="http://schemas.openxmlformats.org/drawingml/2006/table">
            <a:tbl>
              <a:tblPr rtl="1" firstRow="1" bandRow="1"/>
              <a:tblGrid>
                <a:gridCol w="567575">
                  <a:extLst>
                    <a:ext uri="{9D8B030D-6E8A-4147-A177-3AD203B41FA5}">
                      <a16:colId xmlns:a16="http://schemas.microsoft.com/office/drawing/2014/main" val="2055529053"/>
                    </a:ext>
                  </a:extLst>
                </a:gridCol>
                <a:gridCol w="567575">
                  <a:extLst>
                    <a:ext uri="{9D8B030D-6E8A-4147-A177-3AD203B41FA5}">
                      <a16:colId xmlns:a16="http://schemas.microsoft.com/office/drawing/2014/main" val="967409936"/>
                    </a:ext>
                  </a:extLst>
                </a:gridCol>
              </a:tblGrid>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474691818"/>
                  </a:ext>
                </a:extLst>
              </a:tr>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795391255"/>
                  </a:ext>
                </a:extLst>
              </a:tr>
            </a:tbl>
          </a:graphicData>
        </a:graphic>
      </p:graphicFrame>
      <p:graphicFrame>
        <p:nvGraphicFramePr>
          <p:cNvPr id="26" name="Table 26">
            <a:extLst>
              <a:ext uri="{FF2B5EF4-FFF2-40B4-BE49-F238E27FC236}">
                <a16:creationId xmlns:a16="http://schemas.microsoft.com/office/drawing/2014/main" id="{B89B9FF0-521E-FA35-9343-E5226438B932}"/>
              </a:ext>
            </a:extLst>
          </p:cNvPr>
          <p:cNvGraphicFramePr>
            <a:graphicFrameLocks noGrp="1"/>
          </p:cNvGraphicFramePr>
          <p:nvPr>
            <p:extLst>
              <p:ext uri="{D42A27DB-BD31-4B8C-83A1-F6EECF244321}">
                <p14:modId xmlns:p14="http://schemas.microsoft.com/office/powerpoint/2010/main" val="3118949868"/>
              </p:ext>
            </p:extLst>
          </p:nvPr>
        </p:nvGraphicFramePr>
        <p:xfrm>
          <a:off x="560832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7" name="Table 26">
            <a:extLst>
              <a:ext uri="{FF2B5EF4-FFF2-40B4-BE49-F238E27FC236}">
                <a16:creationId xmlns:a16="http://schemas.microsoft.com/office/drawing/2014/main" id="{A88A4001-09AC-411C-7346-5A19750EDCB7}"/>
              </a:ext>
            </a:extLst>
          </p:cNvPr>
          <p:cNvGraphicFramePr>
            <a:graphicFrameLocks noGrp="1"/>
          </p:cNvGraphicFramePr>
          <p:nvPr>
            <p:extLst>
              <p:ext uri="{D42A27DB-BD31-4B8C-83A1-F6EECF244321}">
                <p14:modId xmlns:p14="http://schemas.microsoft.com/office/powerpoint/2010/main" val="2184933078"/>
              </p:ext>
            </p:extLst>
          </p:nvPr>
        </p:nvGraphicFramePr>
        <p:xfrm>
          <a:off x="850964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0.11</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0.55</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solidFill>
                            <a:schemeClr val="bg1">
                              <a:lumMod val="95000"/>
                            </a:schemeClr>
                          </a:solidFill>
                        </a:rPr>
                        <a:t>0.33</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8" name="Table 27">
            <a:extLst>
              <a:ext uri="{FF2B5EF4-FFF2-40B4-BE49-F238E27FC236}">
                <a16:creationId xmlns:a16="http://schemas.microsoft.com/office/drawing/2014/main" id="{C012385F-000E-B5D7-0CBF-DE1D2B68304F}"/>
              </a:ext>
            </a:extLst>
          </p:cNvPr>
          <p:cNvGraphicFramePr>
            <a:graphicFrameLocks noGrp="1"/>
          </p:cNvGraphicFramePr>
          <p:nvPr>
            <p:extLst>
              <p:ext uri="{D42A27DB-BD31-4B8C-83A1-F6EECF244321}">
                <p14:modId xmlns:p14="http://schemas.microsoft.com/office/powerpoint/2010/main" val="1398173228"/>
              </p:ext>
            </p:extLst>
          </p:nvPr>
        </p:nvGraphicFramePr>
        <p:xfrm>
          <a:off x="8541115"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graphicFrame>
        <p:nvGraphicFramePr>
          <p:cNvPr id="29" name="Table 26">
            <a:extLst>
              <a:ext uri="{FF2B5EF4-FFF2-40B4-BE49-F238E27FC236}">
                <a16:creationId xmlns:a16="http://schemas.microsoft.com/office/drawing/2014/main" id="{83F070C2-71B8-A8EB-ED7B-A7E2ABFC2595}"/>
              </a:ext>
            </a:extLst>
          </p:cNvPr>
          <p:cNvGraphicFramePr>
            <a:graphicFrameLocks noGrp="1"/>
          </p:cNvGraphicFramePr>
          <p:nvPr>
            <p:extLst>
              <p:ext uri="{D42A27DB-BD31-4B8C-83A1-F6EECF244321}">
                <p14:modId xmlns:p14="http://schemas.microsoft.com/office/powerpoint/2010/main" val="3427788706"/>
              </p:ext>
            </p:extLst>
          </p:nvPr>
        </p:nvGraphicFramePr>
        <p:xfrm>
          <a:off x="5608320"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1" name="Table 26">
            <a:extLst>
              <a:ext uri="{FF2B5EF4-FFF2-40B4-BE49-F238E27FC236}">
                <a16:creationId xmlns:a16="http://schemas.microsoft.com/office/drawing/2014/main" id="{8193EBCA-4C18-370D-2559-8EE7FCC80964}"/>
              </a:ext>
            </a:extLst>
          </p:cNvPr>
          <p:cNvGraphicFramePr>
            <a:graphicFrameLocks noGrp="1"/>
          </p:cNvGraphicFramePr>
          <p:nvPr>
            <p:extLst>
              <p:ext uri="{D42A27DB-BD31-4B8C-83A1-F6EECF244321}">
                <p14:modId xmlns:p14="http://schemas.microsoft.com/office/powerpoint/2010/main" val="700497560"/>
              </p:ext>
            </p:extLst>
          </p:nvPr>
        </p:nvGraphicFramePr>
        <p:xfrm>
          <a:off x="5608320" y="4830704"/>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2" name="Table 26">
            <a:extLst>
              <a:ext uri="{FF2B5EF4-FFF2-40B4-BE49-F238E27FC236}">
                <a16:creationId xmlns:a16="http://schemas.microsoft.com/office/drawing/2014/main" id="{ED883553-4F4E-4B3B-578D-2E9484FBEC5C}"/>
              </a:ext>
            </a:extLst>
          </p:cNvPr>
          <p:cNvGraphicFramePr>
            <a:graphicFrameLocks noGrp="1"/>
          </p:cNvGraphicFramePr>
          <p:nvPr>
            <p:extLst>
              <p:ext uri="{D42A27DB-BD31-4B8C-83A1-F6EECF244321}">
                <p14:modId xmlns:p14="http://schemas.microsoft.com/office/powerpoint/2010/main" val="4052371069"/>
              </p:ext>
            </p:extLst>
          </p:nvPr>
        </p:nvGraphicFramePr>
        <p:xfrm>
          <a:off x="8509640" y="482146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tx1"/>
                          </a:solidFill>
                        </a:rPr>
                        <a:t>0.77</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sp>
        <p:nvSpPr>
          <p:cNvPr id="39" name="TextBox 38">
            <a:extLst>
              <a:ext uri="{FF2B5EF4-FFF2-40B4-BE49-F238E27FC236}">
                <a16:creationId xmlns:a16="http://schemas.microsoft.com/office/drawing/2014/main" id="{F0D13A3D-EE5B-DC8A-F0D2-4723ABBA43B0}"/>
              </a:ext>
            </a:extLst>
          </p:cNvPr>
          <p:cNvSpPr txBox="1"/>
          <p:nvPr/>
        </p:nvSpPr>
        <p:spPr>
          <a:xfrm>
            <a:off x="4857783" y="3411885"/>
            <a:ext cx="415529" cy="461665"/>
          </a:xfrm>
          <a:prstGeom prst="rect">
            <a:avLst/>
          </a:prstGeom>
          <a:noFill/>
        </p:spPr>
        <p:txBody>
          <a:bodyPr wrap="square" rtlCol="1">
            <a:spAutoFit/>
          </a:bodyPr>
          <a:lstStyle/>
          <a:p>
            <a:r>
              <a:rPr lang="en-US" sz="2400" dirty="0"/>
              <a:t>=</a:t>
            </a:r>
            <a:endParaRPr lang="he-IL" sz="240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8E126F-EFB8-A51C-E63B-93CE16A81EA3}"/>
                  </a:ext>
                </a:extLst>
              </p:cNvPr>
              <p:cNvSpPr txBox="1"/>
              <p:nvPr/>
            </p:nvSpPr>
            <p:spPr>
              <a:xfrm>
                <a:off x="2890622" y="3310287"/>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40" name="TextBox 39">
                <a:extLst>
                  <a:ext uri="{FF2B5EF4-FFF2-40B4-BE49-F238E27FC236}">
                    <a16:creationId xmlns:a16="http://schemas.microsoft.com/office/drawing/2014/main" id="{498E126F-EFB8-A51C-E63B-93CE16A81EA3}"/>
                  </a:ext>
                </a:extLst>
              </p:cNvPr>
              <p:cNvSpPr txBox="1">
                <a:spLocks noRot="1" noChangeAspect="1" noMove="1" noResize="1" noEditPoints="1" noAdjustHandles="1" noChangeArrowheads="1" noChangeShapeType="1" noTextEdit="1"/>
              </p:cNvSpPr>
              <p:nvPr/>
            </p:nvSpPr>
            <p:spPr>
              <a:xfrm>
                <a:off x="2890622" y="3310287"/>
                <a:ext cx="321809" cy="584775"/>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921136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580-F980-74CF-F999-0DC84DC6B19B}"/>
              </a:ext>
            </a:extLst>
          </p:cNvPr>
          <p:cNvSpPr>
            <a:spLocks noGrp="1"/>
          </p:cNvSpPr>
          <p:nvPr>
            <p:ph type="title"/>
          </p:nvPr>
        </p:nvSpPr>
        <p:spPr>
          <a:xfrm>
            <a:off x="838200" y="365126"/>
            <a:ext cx="10515600" cy="512330"/>
          </a:xfrm>
        </p:spPr>
        <p:txBody>
          <a:bodyPr>
            <a:normAutofit fontScale="90000"/>
          </a:bodyPr>
          <a:lstStyle/>
          <a:p>
            <a:r>
              <a:rPr lang="en-US" dirty="0"/>
              <a:t>Max Pooling</a:t>
            </a:r>
            <a:endParaRPr lang="he-IL" dirty="0"/>
          </a:p>
        </p:txBody>
      </p:sp>
      <p:pic>
        <p:nvPicPr>
          <p:cNvPr id="2050" name="Picture 2" descr="Convolutional neural net Part 1">
            <a:extLst>
              <a:ext uri="{FF2B5EF4-FFF2-40B4-BE49-F238E27FC236}">
                <a16:creationId xmlns:a16="http://schemas.microsoft.com/office/drawing/2014/main" id="{6A564AA4-3D6A-DBC6-DE30-4D7F4CFB74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46003"/>
            <a:ext cx="6391564" cy="5637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08E240-3A6E-5AD1-7F03-24702C032E3A}"/>
              </a:ext>
            </a:extLst>
          </p:cNvPr>
          <p:cNvSpPr txBox="1"/>
          <p:nvPr/>
        </p:nvSpPr>
        <p:spPr>
          <a:xfrm>
            <a:off x="7638473" y="1256207"/>
            <a:ext cx="3851563" cy="646331"/>
          </a:xfrm>
          <a:prstGeom prst="rect">
            <a:avLst/>
          </a:prstGeom>
          <a:noFill/>
          <a:ln cmpd="dbl">
            <a:solidFill>
              <a:schemeClr val="accent1">
                <a:shade val="50000"/>
              </a:schemeClr>
            </a:solidFill>
            <a:prstDash val="sysDot"/>
          </a:ln>
        </p:spPr>
        <p:txBody>
          <a:bodyPr wrap="square" rtlCol="1">
            <a:spAutoFit/>
          </a:bodyPr>
          <a:lstStyle/>
          <a:p>
            <a:r>
              <a:rPr lang="en-US" dirty="0">
                <a:solidFill>
                  <a:schemeClr val="bg1">
                    <a:lumMod val="50000"/>
                  </a:schemeClr>
                </a:solidFill>
              </a:rPr>
              <a:t>First layer detect low  level features like edges, curvatures or basic shapes   </a:t>
            </a:r>
            <a:endParaRPr lang="he-IL" dirty="0">
              <a:solidFill>
                <a:schemeClr val="bg1">
                  <a:lumMod val="50000"/>
                </a:schemeClr>
              </a:solidFill>
            </a:endParaRPr>
          </a:p>
        </p:txBody>
      </p:sp>
      <p:sp>
        <p:nvSpPr>
          <p:cNvPr id="5" name="TextBox 4">
            <a:extLst>
              <a:ext uri="{FF2B5EF4-FFF2-40B4-BE49-F238E27FC236}">
                <a16:creationId xmlns:a16="http://schemas.microsoft.com/office/drawing/2014/main" id="{75501B1F-F1A7-EAE5-8011-0D72EFE7BF7C}"/>
              </a:ext>
            </a:extLst>
          </p:cNvPr>
          <p:cNvSpPr txBox="1"/>
          <p:nvPr/>
        </p:nvSpPr>
        <p:spPr>
          <a:xfrm>
            <a:off x="7638473" y="4941670"/>
            <a:ext cx="3851563" cy="923330"/>
          </a:xfrm>
          <a:prstGeom prst="rect">
            <a:avLst/>
          </a:prstGeom>
          <a:noFill/>
          <a:ln cmpd="dbl">
            <a:solidFill>
              <a:schemeClr val="accent1">
                <a:shade val="50000"/>
              </a:schemeClr>
            </a:solidFill>
            <a:prstDash val="sysDot"/>
          </a:ln>
        </p:spPr>
        <p:txBody>
          <a:bodyPr wrap="square" rtlCol="1">
            <a:spAutoFit/>
          </a:bodyPr>
          <a:lstStyle>
            <a:defPPr>
              <a:defRPr lang="en-US"/>
            </a:defPPr>
            <a:lvl1pPr>
              <a:defRPr>
                <a:solidFill>
                  <a:schemeClr val="bg1">
                    <a:lumMod val="50000"/>
                  </a:schemeClr>
                </a:solidFill>
              </a:defRPr>
            </a:lvl1pPr>
          </a:lstStyle>
          <a:p>
            <a:r>
              <a:rPr lang="en-US" dirty="0"/>
              <a:t>As we going deeper it start to encode for much higher level concepts like the cat’s ears or nose. </a:t>
            </a:r>
            <a:endParaRPr lang="he-IL" dirty="0"/>
          </a:p>
        </p:txBody>
      </p:sp>
      <p:sp>
        <p:nvSpPr>
          <p:cNvPr id="6" name="Arrow: Down 5">
            <a:extLst>
              <a:ext uri="{FF2B5EF4-FFF2-40B4-BE49-F238E27FC236}">
                <a16:creationId xmlns:a16="http://schemas.microsoft.com/office/drawing/2014/main" id="{D2FA35EC-B857-6EEA-6315-EE1B8889DC5A}"/>
              </a:ext>
            </a:extLst>
          </p:cNvPr>
          <p:cNvSpPr/>
          <p:nvPr/>
        </p:nvSpPr>
        <p:spPr>
          <a:xfrm>
            <a:off x="9208654" y="2341542"/>
            <a:ext cx="517236" cy="2309184"/>
          </a:xfrm>
          <a:prstGeom prst="downArrow">
            <a:avLst/>
          </a:prstGeom>
          <a:pattFill prst="pct70">
            <a:fgClr>
              <a:schemeClr val="bg1">
                <a:lumMod val="85000"/>
              </a:schemeClr>
            </a:fgClr>
            <a:bgClr>
              <a:schemeClr val="bg1"/>
            </a:bgClr>
          </a:patt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13378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581F-8786-67C5-AE2D-3DA10B809D22}"/>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2856EDC3-7554-DDA1-8B09-9E4470ED982B}"/>
              </a:ext>
            </a:extLst>
          </p:cNvPr>
          <p:cNvSpPr>
            <a:spLocks noGrp="1"/>
          </p:cNvSpPr>
          <p:nvPr>
            <p:ph idx="1"/>
          </p:nvPr>
        </p:nvSpPr>
        <p:spPr/>
        <p:txBody>
          <a:bodyPr/>
          <a:lstStyle/>
          <a:p>
            <a:endParaRPr lang="he-IL"/>
          </a:p>
        </p:txBody>
      </p:sp>
      <p:pic>
        <p:nvPicPr>
          <p:cNvPr id="1026" name="Picture 2" descr="An Intuitive Explanation of Convolutional Neural Networks - KDnuggets">
            <a:extLst>
              <a:ext uri="{FF2B5EF4-FFF2-40B4-BE49-F238E27FC236}">
                <a16:creationId xmlns:a16="http://schemas.microsoft.com/office/drawing/2014/main" id="{A922EB14-8BAC-8F59-5902-7D6C439C2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071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LeNet-5</a:t>
            </a:r>
            <a:endParaRPr lang="he-IL" dirty="0"/>
          </a:p>
        </p:txBody>
      </p:sp>
      <p:sp>
        <p:nvSpPr>
          <p:cNvPr id="4" name="Rectangle 3">
            <a:extLst>
              <a:ext uri="{FF2B5EF4-FFF2-40B4-BE49-F238E27FC236}">
                <a16:creationId xmlns:a16="http://schemas.microsoft.com/office/drawing/2014/main" id="{46B965DB-466A-4942-A1EF-E13806E7778C}"/>
              </a:ext>
            </a:extLst>
          </p:cNvPr>
          <p:cNvSpPr/>
          <p:nvPr/>
        </p:nvSpPr>
        <p:spPr>
          <a:xfrm>
            <a:off x="947651" y="1454722"/>
            <a:ext cx="1055716" cy="1066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B7C8A8-D988-7678-61B0-FE1E8E77EB3A}"/>
                  </a:ext>
                </a:extLst>
              </p14:cNvPr>
              <p14:cNvContentPartPr/>
              <p14:nvPr/>
            </p14:nvContentPartPr>
            <p14:xfrm>
              <a:off x="1290316" y="1604615"/>
              <a:ext cx="362520" cy="500040"/>
            </p14:xfrm>
          </p:contentPart>
        </mc:Choice>
        <mc:Fallback xmlns="">
          <p:pic>
            <p:nvPicPr>
              <p:cNvPr id="5" name="Ink 4">
                <a:extLst>
                  <a:ext uri="{FF2B5EF4-FFF2-40B4-BE49-F238E27FC236}">
                    <a16:creationId xmlns:a16="http://schemas.microsoft.com/office/drawing/2014/main" id="{F0B7C8A8-D988-7678-61B0-FE1E8E77EB3A}"/>
                  </a:ext>
                </a:extLst>
              </p:cNvPr>
              <p:cNvPicPr/>
              <p:nvPr/>
            </p:nvPicPr>
            <p:blipFill>
              <a:blip r:embed="rId3"/>
              <a:stretch>
                <a:fillRect/>
              </a:stretch>
            </p:blipFill>
            <p:spPr>
              <a:xfrm>
                <a:off x="1281676" y="1595975"/>
                <a:ext cx="38016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79FEED2-A07D-875A-B1BF-2DF695504403}"/>
                  </a:ext>
                </a:extLst>
              </p14:cNvPr>
              <p14:cNvContentPartPr/>
              <p14:nvPr/>
            </p14:nvContentPartPr>
            <p14:xfrm>
              <a:off x="1329916" y="1883255"/>
              <a:ext cx="376920" cy="19800"/>
            </p14:xfrm>
          </p:contentPart>
        </mc:Choice>
        <mc:Fallback xmlns="">
          <p:pic>
            <p:nvPicPr>
              <p:cNvPr id="6" name="Ink 5">
                <a:extLst>
                  <a:ext uri="{FF2B5EF4-FFF2-40B4-BE49-F238E27FC236}">
                    <a16:creationId xmlns:a16="http://schemas.microsoft.com/office/drawing/2014/main" id="{779FEED2-A07D-875A-B1BF-2DF695504403}"/>
                  </a:ext>
                </a:extLst>
              </p:cNvPr>
              <p:cNvPicPr/>
              <p:nvPr/>
            </p:nvPicPr>
            <p:blipFill>
              <a:blip r:embed="rId5"/>
              <a:stretch>
                <a:fillRect/>
              </a:stretch>
            </p:blipFill>
            <p:spPr>
              <a:xfrm>
                <a:off x="1320916" y="1874615"/>
                <a:ext cx="394560" cy="37440"/>
              </a:xfrm>
              <a:prstGeom prst="rect">
                <a:avLst/>
              </a:prstGeom>
            </p:spPr>
          </p:pic>
        </mc:Fallback>
      </mc:AlternateContent>
      <p:sp>
        <p:nvSpPr>
          <p:cNvPr id="7" name="TextBox 6">
            <a:extLst>
              <a:ext uri="{FF2B5EF4-FFF2-40B4-BE49-F238E27FC236}">
                <a16:creationId xmlns:a16="http://schemas.microsoft.com/office/drawing/2014/main" id="{C391F10C-3CB7-A951-13BF-48247212A017}"/>
              </a:ext>
            </a:extLst>
          </p:cNvPr>
          <p:cNvSpPr txBox="1"/>
          <p:nvPr/>
        </p:nvSpPr>
        <p:spPr>
          <a:xfrm>
            <a:off x="894303" y="2545985"/>
            <a:ext cx="1154546" cy="369332"/>
          </a:xfrm>
          <a:prstGeom prst="rect">
            <a:avLst/>
          </a:prstGeom>
          <a:noFill/>
        </p:spPr>
        <p:txBody>
          <a:bodyPr wrap="square" rtlCol="1">
            <a:spAutoFit/>
          </a:bodyPr>
          <a:lstStyle/>
          <a:p>
            <a:pPr algn="ctr"/>
            <a:r>
              <a:rPr lang="en-US" dirty="0"/>
              <a:t>32x32x1</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216727"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208108" y="1925903"/>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3" y="1454722"/>
            <a:ext cx="1338346" cy="1066791"/>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28x28x6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1076565" y="4060818"/>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382201" y="1513550"/>
            <a:ext cx="969064" cy="338554"/>
          </a:xfrm>
          <a:prstGeom prst="rect">
            <a:avLst/>
          </a:prstGeom>
          <a:noFill/>
        </p:spPr>
        <p:txBody>
          <a:bodyPr wrap="square" rtlCol="1">
            <a:spAutoFit/>
          </a:bodyPr>
          <a:lstStyle/>
          <a:p>
            <a:pPr algn="ctr"/>
            <a:r>
              <a:rPr lang="en-US" sz="1600" dirty="0"/>
              <a:t>Avg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85765" y="1441553"/>
            <a:ext cx="1484519" cy="1225185"/>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5039191" y="2697889"/>
            <a:ext cx="1154546" cy="369332"/>
          </a:xfrm>
          <a:prstGeom prst="rect">
            <a:avLst/>
          </a:prstGeom>
          <a:noFill/>
        </p:spPr>
        <p:txBody>
          <a:bodyPr wrap="square" rtlCol="1">
            <a:spAutoFit/>
          </a:bodyPr>
          <a:lstStyle/>
          <a:p>
            <a:pPr algn="ctr"/>
            <a:r>
              <a:rPr lang="en-US" dirty="0"/>
              <a:t>14x14x6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488165" y="1513550"/>
            <a:ext cx="1484519" cy="1225185"/>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552817" y="2793180"/>
            <a:ext cx="1154546" cy="369332"/>
          </a:xfrm>
          <a:prstGeom prst="rect">
            <a:avLst/>
          </a:prstGeom>
          <a:noFill/>
        </p:spPr>
        <p:txBody>
          <a:bodyPr wrap="square" rtlCol="1">
            <a:spAutoFit/>
          </a:bodyPr>
          <a:lstStyle/>
          <a:p>
            <a:pPr algn="ctr"/>
            <a:r>
              <a:rPr lang="en-US" dirty="0"/>
              <a:t>10x10x16</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571656" y="5948218"/>
            <a:ext cx="2093660" cy="369332"/>
          </a:xfrm>
          <a:prstGeom prst="rect">
            <a:avLst/>
          </a:prstGeom>
          <a:noFill/>
        </p:spPr>
        <p:txBody>
          <a:bodyPr wrap="square" rtlCol="1">
            <a:spAutoFit/>
          </a:bodyPr>
          <a:lstStyle/>
          <a:p>
            <a:r>
              <a:rPr lang="en-US" b="1" dirty="0">
                <a:solidFill>
                  <a:schemeClr val="bg1">
                    <a:lumMod val="50000"/>
                  </a:schemeClr>
                </a:solidFill>
              </a:rPr>
              <a:t>Note</a:t>
            </a:r>
            <a:r>
              <a:rPr lang="en-US" dirty="0">
                <a:solidFill>
                  <a:schemeClr val="bg1">
                    <a:lumMod val="50000"/>
                  </a:schemeClr>
                </a:solidFill>
              </a:rPr>
              <a:t>: create in 1998</a:t>
            </a:r>
            <a:endParaRPr lang="he-IL" dirty="0">
              <a:solidFill>
                <a:schemeClr val="bg1">
                  <a:lumMod val="50000"/>
                </a:schemeClr>
              </a:solidFill>
            </a:endParaRPr>
          </a:p>
        </p:txBody>
      </p:sp>
      <p:sp>
        <p:nvSpPr>
          <p:cNvPr id="24" name="TextBox 23">
            <a:extLst>
              <a:ext uri="{FF2B5EF4-FFF2-40B4-BE49-F238E27FC236}">
                <a16:creationId xmlns:a16="http://schemas.microsoft.com/office/drawing/2014/main" id="{BA8F5D02-9F4C-8878-0672-A4548577967C}"/>
              </a:ext>
            </a:extLst>
          </p:cNvPr>
          <p:cNvSpPr txBox="1"/>
          <p:nvPr/>
        </p:nvSpPr>
        <p:spPr>
          <a:xfrm>
            <a:off x="1075818" y="4110719"/>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sp>
        <p:nvSpPr>
          <p:cNvPr id="25" name="TextBox 24">
            <a:extLst>
              <a:ext uri="{FF2B5EF4-FFF2-40B4-BE49-F238E27FC236}">
                <a16:creationId xmlns:a16="http://schemas.microsoft.com/office/drawing/2014/main" id="{2C6006FB-BF7C-CC7D-4233-A184FEA10AF2}"/>
              </a:ext>
            </a:extLst>
          </p:cNvPr>
          <p:cNvSpPr txBox="1"/>
          <p:nvPr/>
        </p:nvSpPr>
        <p:spPr>
          <a:xfrm>
            <a:off x="1033844" y="3701317"/>
            <a:ext cx="969064" cy="338554"/>
          </a:xfrm>
          <a:prstGeom prst="rect">
            <a:avLst/>
          </a:prstGeom>
          <a:noFill/>
        </p:spPr>
        <p:txBody>
          <a:bodyPr wrap="square" rtlCol="1">
            <a:spAutoFit/>
          </a:bodyPr>
          <a:lstStyle/>
          <a:p>
            <a:pPr algn="ctr"/>
            <a:r>
              <a:rPr lang="en-US" sz="1600" dirty="0"/>
              <a:t>Avg pool</a:t>
            </a:r>
            <a:endParaRPr lang="he-IL" sz="1600" dirty="0"/>
          </a:p>
        </p:txBody>
      </p:sp>
      <p:sp>
        <p:nvSpPr>
          <p:cNvPr id="26" name="Cube 25">
            <a:extLst>
              <a:ext uri="{FF2B5EF4-FFF2-40B4-BE49-F238E27FC236}">
                <a16:creationId xmlns:a16="http://schemas.microsoft.com/office/drawing/2014/main" id="{D95447FD-646A-13EA-F25F-F4A467D56422}"/>
              </a:ext>
            </a:extLst>
          </p:cNvPr>
          <p:cNvSpPr/>
          <p:nvPr/>
        </p:nvSpPr>
        <p:spPr>
          <a:xfrm>
            <a:off x="1784159" y="3653704"/>
            <a:ext cx="1484519" cy="1225185"/>
          </a:xfrm>
          <a:prstGeom prst="cube">
            <a:avLst>
              <a:gd name="adj" fmla="val 71785"/>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1652836" y="4938021"/>
            <a:ext cx="1154546" cy="646331"/>
          </a:xfrm>
          <a:prstGeom prst="rect">
            <a:avLst/>
          </a:prstGeom>
          <a:noFill/>
        </p:spPr>
        <p:txBody>
          <a:bodyPr wrap="square" rtlCol="1">
            <a:spAutoFit/>
          </a:bodyPr>
          <a:lstStyle/>
          <a:p>
            <a:pPr algn="ctr"/>
            <a:r>
              <a:rPr lang="en-US" dirty="0"/>
              <a:t>5x5x16</a:t>
            </a:r>
          </a:p>
          <a:p>
            <a:pPr algn="ctr"/>
            <a:r>
              <a:rPr lang="en-US" dirty="0"/>
              <a:t>(400)</a:t>
            </a:r>
            <a:endParaRPr lang="he-IL" dirty="0"/>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135703"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4D7D7C8F-E57B-2091-752D-AC5777E1C90E}"/>
              </a:ext>
            </a:extLst>
          </p:cNvPr>
          <p:cNvPicPr>
            <a:picLocks noChangeAspect="1"/>
          </p:cNvPicPr>
          <p:nvPr/>
        </p:nvPicPr>
        <p:blipFill>
          <a:blip r:embed="rId6"/>
          <a:stretch>
            <a:fillRect/>
          </a:stretch>
        </p:blipFill>
        <p:spPr>
          <a:xfrm>
            <a:off x="4321791" y="3326628"/>
            <a:ext cx="466790" cy="2295845"/>
          </a:xfrm>
          <a:prstGeom prst="rect">
            <a:avLst/>
          </a:prstGeom>
        </p:spPr>
      </p:pic>
      <p:cxnSp>
        <p:nvCxnSpPr>
          <p:cNvPr id="31" name="Straight Arrow Connector 30">
            <a:extLst>
              <a:ext uri="{FF2B5EF4-FFF2-40B4-BE49-F238E27FC236}">
                <a16:creationId xmlns:a16="http://schemas.microsoft.com/office/drawing/2014/main" id="{7869DE44-D669-8FEE-1EAE-E5B76E2EC019}"/>
              </a:ext>
            </a:extLst>
          </p:cNvPr>
          <p:cNvCxnSpPr/>
          <p:nvPr/>
        </p:nvCxnSpPr>
        <p:spPr>
          <a:xfrm>
            <a:off x="3421108" y="4062406"/>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3327258" y="3668602"/>
            <a:ext cx="969064" cy="338554"/>
          </a:xfrm>
          <a:prstGeom prst="rect">
            <a:avLst/>
          </a:prstGeom>
          <a:noFill/>
        </p:spPr>
        <p:txBody>
          <a:bodyPr wrap="square" rtlCol="1">
            <a:spAutoFit/>
          </a:bodyPr>
          <a:lstStyle/>
          <a:p>
            <a:pPr algn="ctr"/>
            <a:r>
              <a:rPr lang="en-US" sz="1600" dirty="0"/>
              <a:t>FC</a:t>
            </a:r>
            <a:endParaRPr lang="he-IL" sz="1600" dirty="0"/>
          </a:p>
        </p:txBody>
      </p:sp>
      <p:pic>
        <p:nvPicPr>
          <p:cNvPr id="34" name="Picture 33">
            <a:extLst>
              <a:ext uri="{FF2B5EF4-FFF2-40B4-BE49-F238E27FC236}">
                <a16:creationId xmlns:a16="http://schemas.microsoft.com/office/drawing/2014/main" id="{963C9AB4-7077-03CD-E4EC-77DEBB0B5544}"/>
              </a:ext>
            </a:extLst>
          </p:cNvPr>
          <p:cNvPicPr>
            <a:picLocks noChangeAspect="1"/>
          </p:cNvPicPr>
          <p:nvPr/>
        </p:nvPicPr>
        <p:blipFill>
          <a:blip r:embed="rId7"/>
          <a:stretch>
            <a:fillRect/>
          </a:stretch>
        </p:blipFill>
        <p:spPr>
          <a:xfrm>
            <a:off x="5448034" y="3430778"/>
            <a:ext cx="400106" cy="2191056"/>
          </a:xfrm>
          <a:prstGeom prst="rect">
            <a:avLst/>
          </a:prstGeom>
        </p:spPr>
      </p:pic>
      <p:cxnSp>
        <p:nvCxnSpPr>
          <p:cNvPr id="35" name="Straight Arrow Connector 34">
            <a:extLst>
              <a:ext uri="{FF2B5EF4-FFF2-40B4-BE49-F238E27FC236}">
                <a16:creationId xmlns:a16="http://schemas.microsoft.com/office/drawing/2014/main" id="{0216CEF9-ACBD-023C-8AA3-FCE1469499B5}"/>
              </a:ext>
            </a:extLst>
          </p:cNvPr>
          <p:cNvCxnSpPr>
            <a:cxnSpLocks/>
          </p:cNvCxnSpPr>
          <p:nvPr/>
        </p:nvCxnSpPr>
        <p:spPr>
          <a:xfrm>
            <a:off x="4807514" y="4047908"/>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018B21-970F-82FE-78BF-3220D9596864}"/>
              </a:ext>
            </a:extLst>
          </p:cNvPr>
          <p:cNvCxnSpPr>
            <a:cxnSpLocks/>
          </p:cNvCxnSpPr>
          <p:nvPr/>
        </p:nvCxnSpPr>
        <p:spPr>
          <a:xfrm>
            <a:off x="5978757" y="4044100"/>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6346803" y="3846040"/>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6346803" y="3846040"/>
                <a:ext cx="730597" cy="345223"/>
              </a:xfrm>
              <a:prstGeom prst="rect">
                <a:avLst/>
              </a:prstGeom>
              <a:blipFill>
                <a:blip r:embed="rId8"/>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5862694" y="4072884"/>
            <a:ext cx="953576" cy="338554"/>
          </a:xfrm>
          <a:prstGeom prst="rect">
            <a:avLst/>
          </a:prstGeom>
          <a:noFill/>
        </p:spPr>
        <p:txBody>
          <a:bodyPr wrap="square" rtlCol="1">
            <a:spAutoFit/>
          </a:bodyPr>
          <a:lstStyle/>
          <a:p>
            <a:pPr algn="ctr"/>
            <a:r>
              <a:rPr lang="en-US" sz="1600" dirty="0" err="1"/>
              <a:t>Softmax</a:t>
            </a:r>
            <a:endParaRPr lang="he-IL" sz="1600" dirty="0"/>
          </a:p>
        </p:txBody>
      </p:sp>
    </p:spTree>
    <p:extLst>
      <p:ext uri="{BB962C8B-B14F-4D97-AF65-F5344CB8AC3E}">
        <p14:creationId xmlns:p14="http://schemas.microsoft.com/office/powerpoint/2010/main" val="3155848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04894" y="290858"/>
            <a:ext cx="10515600" cy="574213"/>
          </a:xfrm>
        </p:spPr>
        <p:txBody>
          <a:bodyPr>
            <a:normAutofit fontScale="90000"/>
          </a:bodyPr>
          <a:lstStyle/>
          <a:p>
            <a:r>
              <a:rPr lang="en-US" dirty="0" err="1"/>
              <a:t>AlexNet</a:t>
            </a:r>
            <a:endParaRPr lang="he-IL" dirty="0"/>
          </a:p>
        </p:txBody>
      </p:sp>
      <p:sp>
        <p:nvSpPr>
          <p:cNvPr id="7" name="TextBox 6">
            <a:extLst>
              <a:ext uri="{FF2B5EF4-FFF2-40B4-BE49-F238E27FC236}">
                <a16:creationId xmlns:a16="http://schemas.microsoft.com/office/drawing/2014/main" id="{C391F10C-3CB7-A951-13BF-48247212A017}"/>
              </a:ext>
            </a:extLst>
          </p:cNvPr>
          <p:cNvSpPr txBox="1"/>
          <p:nvPr/>
        </p:nvSpPr>
        <p:spPr>
          <a:xfrm>
            <a:off x="604893" y="2604955"/>
            <a:ext cx="1201521" cy="369332"/>
          </a:xfrm>
          <a:prstGeom prst="rect">
            <a:avLst/>
          </a:prstGeom>
          <a:noFill/>
        </p:spPr>
        <p:txBody>
          <a:bodyPr wrap="square" rtlCol="1">
            <a:spAutoFit/>
          </a:bodyPr>
          <a:lstStyle/>
          <a:p>
            <a:pPr algn="ctr"/>
            <a:r>
              <a:rPr lang="en-US" dirty="0"/>
              <a:t>227x227x3</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179783"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152692" y="1925903"/>
            <a:ext cx="812183" cy="584775"/>
          </a:xfrm>
          <a:prstGeom prst="rect">
            <a:avLst/>
          </a:prstGeom>
          <a:noFill/>
        </p:spPr>
        <p:txBody>
          <a:bodyPr wrap="square" rtlCol="1">
            <a:spAutoFit/>
          </a:bodyPr>
          <a:lstStyle/>
          <a:p>
            <a:pPr algn="ctr"/>
            <a:r>
              <a:rPr lang="en-US" sz="1600" dirty="0"/>
              <a:t>11 x 11</a:t>
            </a:r>
          </a:p>
          <a:p>
            <a:pPr algn="ctr"/>
            <a:r>
              <a:rPr lang="en-US" sz="1600" dirty="0"/>
              <a:t>S = 4</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2" y="1296330"/>
            <a:ext cx="1454893" cy="1225184"/>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55x55x96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805306" y="451182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531826" y="1513550"/>
            <a:ext cx="969064" cy="338554"/>
          </a:xfrm>
          <a:prstGeom prst="rect">
            <a:avLst/>
          </a:prstGeom>
          <a:noFill/>
        </p:spPr>
        <p:txBody>
          <a:bodyPr wrap="square" rtlCol="1">
            <a:spAutoFit/>
          </a:bodyPr>
          <a:lstStyle/>
          <a:p>
            <a:pPr algn="ctr"/>
            <a:r>
              <a:rPr lang="en-US" sz="1600" dirty="0"/>
              <a:t>Max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09563" y="1146850"/>
            <a:ext cx="1630505" cy="1603607"/>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4917506" y="2734822"/>
            <a:ext cx="1154546" cy="369332"/>
          </a:xfrm>
          <a:prstGeom prst="rect">
            <a:avLst/>
          </a:prstGeom>
          <a:noFill/>
        </p:spPr>
        <p:txBody>
          <a:bodyPr wrap="square" rtlCol="1">
            <a:spAutoFit/>
          </a:bodyPr>
          <a:lstStyle/>
          <a:p>
            <a:pPr algn="ctr"/>
            <a:r>
              <a:rPr lang="en-US" dirty="0"/>
              <a:t>27x27x96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same</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536695" y="1005860"/>
            <a:ext cx="1905217" cy="1873664"/>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394184" y="2879524"/>
            <a:ext cx="1239290" cy="369332"/>
          </a:xfrm>
          <a:prstGeom prst="rect">
            <a:avLst/>
          </a:prstGeom>
          <a:noFill/>
        </p:spPr>
        <p:txBody>
          <a:bodyPr wrap="square" rtlCol="1">
            <a:spAutoFit/>
          </a:bodyPr>
          <a:lstStyle/>
          <a:p>
            <a:pPr algn="ctr"/>
            <a:r>
              <a:rPr lang="en-US" dirty="0"/>
              <a:t>27x27x256</a:t>
            </a:r>
            <a:endParaRPr lang="he-IL" dirty="0"/>
          </a:p>
        </p:txBody>
      </p:sp>
      <p:sp>
        <p:nvSpPr>
          <p:cNvPr id="26" name="Cube 25">
            <a:extLst>
              <a:ext uri="{FF2B5EF4-FFF2-40B4-BE49-F238E27FC236}">
                <a16:creationId xmlns:a16="http://schemas.microsoft.com/office/drawing/2014/main" id="{D95447FD-646A-13EA-F25F-F4A467D56422}"/>
              </a:ext>
            </a:extLst>
          </p:cNvPr>
          <p:cNvSpPr/>
          <p:nvPr/>
        </p:nvSpPr>
        <p:spPr>
          <a:xfrm>
            <a:off x="1341446" y="3594520"/>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963324" y="5522589"/>
            <a:ext cx="1267401" cy="369332"/>
          </a:xfrm>
          <a:prstGeom prst="rect">
            <a:avLst/>
          </a:prstGeom>
          <a:noFill/>
        </p:spPr>
        <p:txBody>
          <a:bodyPr wrap="square" rtlCol="1">
            <a:spAutoFit/>
          </a:bodyPr>
          <a:lstStyle/>
          <a:p>
            <a:pPr algn="ctr"/>
            <a:r>
              <a:rPr lang="en-US" dirty="0"/>
              <a:t>13x13x384</a:t>
            </a:r>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352225"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7618362" y="4184963"/>
            <a:ext cx="569158" cy="338554"/>
          </a:xfrm>
          <a:prstGeom prst="rect">
            <a:avLst/>
          </a:prstGeom>
          <a:noFill/>
        </p:spPr>
        <p:txBody>
          <a:bodyPr wrap="square" rtlCol="1">
            <a:spAutoFit/>
          </a:bodyPr>
          <a:lstStyle/>
          <a:p>
            <a:pPr algn="ctr"/>
            <a:r>
              <a:rPr lang="en-US" sz="1600" dirty="0"/>
              <a:t>FC</a:t>
            </a:r>
            <a:endParaRPr lang="he-IL" sz="1600"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10456568" y="4310305"/>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10456568" y="4310305"/>
                <a:ext cx="730597" cy="345223"/>
              </a:xfrm>
              <a:prstGeom prst="rect">
                <a:avLst/>
              </a:prstGeom>
              <a:blipFill>
                <a:blip r:embed="rId2"/>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10378695" y="4546553"/>
            <a:ext cx="953576" cy="584775"/>
          </a:xfrm>
          <a:prstGeom prst="rect">
            <a:avLst/>
          </a:prstGeom>
          <a:noFill/>
        </p:spPr>
        <p:txBody>
          <a:bodyPr wrap="square" rtlCol="1">
            <a:spAutoFit/>
          </a:bodyPr>
          <a:lstStyle/>
          <a:p>
            <a:pPr algn="ctr"/>
            <a:r>
              <a:rPr lang="en-US" sz="1600" dirty="0" err="1"/>
              <a:t>Softmax</a:t>
            </a:r>
            <a:endParaRPr lang="en-US" sz="1600" dirty="0"/>
          </a:p>
          <a:p>
            <a:pPr algn="ctr"/>
            <a:r>
              <a:rPr lang="en-US" sz="1600" dirty="0"/>
              <a:t>1000</a:t>
            </a:r>
            <a:endParaRPr lang="he-IL" sz="1600" dirty="0"/>
          </a:p>
        </p:txBody>
      </p:sp>
      <p:pic>
        <p:nvPicPr>
          <p:cNvPr id="8" name="Picture 7">
            <a:extLst>
              <a:ext uri="{FF2B5EF4-FFF2-40B4-BE49-F238E27FC236}">
                <a16:creationId xmlns:a16="http://schemas.microsoft.com/office/drawing/2014/main" id="{2A153A89-CF99-854E-16D3-7A861047ED1A}"/>
              </a:ext>
            </a:extLst>
          </p:cNvPr>
          <p:cNvPicPr>
            <a:picLocks noChangeAspect="1"/>
          </p:cNvPicPr>
          <p:nvPr/>
        </p:nvPicPr>
        <p:blipFill>
          <a:blip r:embed="rId3"/>
          <a:stretch>
            <a:fillRect/>
          </a:stretch>
        </p:blipFill>
        <p:spPr>
          <a:xfrm>
            <a:off x="604939" y="1095599"/>
            <a:ext cx="1454894" cy="1426780"/>
          </a:xfrm>
          <a:prstGeom prst="rect">
            <a:avLst/>
          </a:prstGeom>
        </p:spPr>
      </p:pic>
      <p:sp>
        <p:nvSpPr>
          <p:cNvPr id="33" name="TextBox 32">
            <a:extLst>
              <a:ext uri="{FF2B5EF4-FFF2-40B4-BE49-F238E27FC236}">
                <a16:creationId xmlns:a16="http://schemas.microsoft.com/office/drawing/2014/main" id="{99E38A51-6A6A-6F29-29E0-91546016BA86}"/>
              </a:ext>
            </a:extLst>
          </p:cNvPr>
          <p:cNvSpPr txBox="1"/>
          <p:nvPr/>
        </p:nvSpPr>
        <p:spPr>
          <a:xfrm>
            <a:off x="9269475" y="1565736"/>
            <a:ext cx="969064" cy="338554"/>
          </a:xfrm>
          <a:prstGeom prst="rect">
            <a:avLst/>
          </a:prstGeom>
          <a:noFill/>
        </p:spPr>
        <p:txBody>
          <a:bodyPr wrap="square" rtlCol="1">
            <a:spAutoFit/>
          </a:bodyPr>
          <a:lstStyle/>
          <a:p>
            <a:pPr algn="ctr"/>
            <a:r>
              <a:rPr lang="en-US" sz="1600" dirty="0"/>
              <a:t>Max pool</a:t>
            </a:r>
            <a:endParaRPr lang="he-IL" sz="1600" dirty="0"/>
          </a:p>
        </p:txBody>
      </p:sp>
      <p:sp>
        <p:nvSpPr>
          <p:cNvPr id="36" name="TextBox 35">
            <a:extLst>
              <a:ext uri="{FF2B5EF4-FFF2-40B4-BE49-F238E27FC236}">
                <a16:creationId xmlns:a16="http://schemas.microsoft.com/office/drawing/2014/main" id="{01A0F826-2D82-0D07-FD5F-85487F1EF856}"/>
              </a:ext>
            </a:extLst>
          </p:cNvPr>
          <p:cNvSpPr txBox="1"/>
          <p:nvPr/>
        </p:nvSpPr>
        <p:spPr>
          <a:xfrm>
            <a:off x="9410262" y="1961210"/>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sp>
        <p:nvSpPr>
          <p:cNvPr id="40" name="Cube 39">
            <a:extLst>
              <a:ext uri="{FF2B5EF4-FFF2-40B4-BE49-F238E27FC236}">
                <a16:creationId xmlns:a16="http://schemas.microsoft.com/office/drawing/2014/main" id="{6E34CFAC-F548-2A03-B031-2BB725FFC752}"/>
              </a:ext>
            </a:extLst>
          </p:cNvPr>
          <p:cNvSpPr/>
          <p:nvPr/>
        </p:nvSpPr>
        <p:spPr>
          <a:xfrm>
            <a:off x="9708175" y="1244077"/>
            <a:ext cx="1840739" cy="1860077"/>
          </a:xfrm>
          <a:prstGeom prst="cube">
            <a:avLst>
              <a:gd name="adj" fmla="val 8498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cxnSp>
        <p:nvCxnSpPr>
          <p:cNvPr id="41" name="Straight Arrow Connector 40">
            <a:extLst>
              <a:ext uri="{FF2B5EF4-FFF2-40B4-BE49-F238E27FC236}">
                <a16:creationId xmlns:a16="http://schemas.microsoft.com/office/drawing/2014/main" id="{8B384AD2-9D1C-3986-E210-9A2B431FBE4F}"/>
              </a:ext>
            </a:extLst>
          </p:cNvPr>
          <p:cNvCxnSpPr>
            <a:cxnSpLocks/>
          </p:cNvCxnSpPr>
          <p:nvPr/>
        </p:nvCxnSpPr>
        <p:spPr>
          <a:xfrm>
            <a:off x="11286836" y="2015066"/>
            <a:ext cx="6638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FBB1DEB-D6C2-9B08-8575-52B2C4724A78}"/>
              </a:ext>
            </a:extLst>
          </p:cNvPr>
          <p:cNvSpPr txBox="1"/>
          <p:nvPr/>
        </p:nvSpPr>
        <p:spPr>
          <a:xfrm>
            <a:off x="805306" y="4474232"/>
            <a:ext cx="730597" cy="584775"/>
          </a:xfrm>
          <a:prstGeom prst="rect">
            <a:avLst/>
          </a:prstGeom>
          <a:noFill/>
        </p:spPr>
        <p:txBody>
          <a:bodyPr wrap="square" rtlCol="1">
            <a:spAutoFit/>
          </a:bodyPr>
          <a:lstStyle/>
          <a:p>
            <a:pPr algn="ctr"/>
            <a:r>
              <a:rPr lang="en-US" sz="1600" dirty="0"/>
              <a:t>3 x 3</a:t>
            </a:r>
          </a:p>
          <a:p>
            <a:pPr algn="ctr"/>
            <a:r>
              <a:rPr lang="en-US" sz="1600" dirty="0"/>
              <a:t>same</a:t>
            </a:r>
            <a:endParaRPr lang="he-IL" sz="1600" dirty="0"/>
          </a:p>
        </p:txBody>
      </p:sp>
      <p:cxnSp>
        <p:nvCxnSpPr>
          <p:cNvPr id="44" name="Straight Arrow Connector 43">
            <a:extLst>
              <a:ext uri="{FF2B5EF4-FFF2-40B4-BE49-F238E27FC236}">
                <a16:creationId xmlns:a16="http://schemas.microsoft.com/office/drawing/2014/main" id="{20ADAC13-A72A-EB4B-6D60-BFB1EA9F51F4}"/>
              </a:ext>
            </a:extLst>
          </p:cNvPr>
          <p:cNvCxnSpPr/>
          <p:nvPr/>
        </p:nvCxnSpPr>
        <p:spPr>
          <a:xfrm>
            <a:off x="2558783" y="453957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C89587-017D-4DF9-80A1-B421F9987B1D}"/>
              </a:ext>
            </a:extLst>
          </p:cNvPr>
          <p:cNvSpPr txBox="1"/>
          <p:nvPr/>
        </p:nvSpPr>
        <p:spPr>
          <a:xfrm>
            <a:off x="2545411" y="4597343"/>
            <a:ext cx="730597" cy="338554"/>
          </a:xfrm>
          <a:prstGeom prst="rect">
            <a:avLst/>
          </a:prstGeom>
          <a:noFill/>
        </p:spPr>
        <p:txBody>
          <a:bodyPr wrap="square" rtlCol="1">
            <a:spAutoFit/>
          </a:bodyPr>
          <a:lstStyle/>
          <a:p>
            <a:pPr algn="ctr"/>
            <a:r>
              <a:rPr lang="en-US" sz="1600" dirty="0"/>
              <a:t>3 x 3</a:t>
            </a:r>
          </a:p>
        </p:txBody>
      </p:sp>
      <p:sp>
        <p:nvSpPr>
          <p:cNvPr id="46" name="Cube 45">
            <a:extLst>
              <a:ext uri="{FF2B5EF4-FFF2-40B4-BE49-F238E27FC236}">
                <a16:creationId xmlns:a16="http://schemas.microsoft.com/office/drawing/2014/main" id="{7A083407-096A-73FF-723C-D8B39D85221F}"/>
              </a:ext>
            </a:extLst>
          </p:cNvPr>
          <p:cNvSpPr/>
          <p:nvPr/>
        </p:nvSpPr>
        <p:spPr>
          <a:xfrm>
            <a:off x="2938789" y="3618782"/>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47" name="TextBox 46">
            <a:extLst>
              <a:ext uri="{FF2B5EF4-FFF2-40B4-BE49-F238E27FC236}">
                <a16:creationId xmlns:a16="http://schemas.microsoft.com/office/drawing/2014/main" id="{56AA3D51-9ECC-BD2E-11F3-E90D37D8F940}"/>
              </a:ext>
            </a:extLst>
          </p:cNvPr>
          <p:cNvSpPr txBox="1"/>
          <p:nvPr/>
        </p:nvSpPr>
        <p:spPr>
          <a:xfrm>
            <a:off x="2508995" y="5526642"/>
            <a:ext cx="1267401" cy="369332"/>
          </a:xfrm>
          <a:prstGeom prst="rect">
            <a:avLst/>
          </a:prstGeom>
          <a:noFill/>
        </p:spPr>
        <p:txBody>
          <a:bodyPr wrap="square" rtlCol="1">
            <a:spAutoFit/>
          </a:bodyPr>
          <a:lstStyle/>
          <a:p>
            <a:pPr algn="ctr"/>
            <a:r>
              <a:rPr lang="en-US" dirty="0"/>
              <a:t>13x13x384</a:t>
            </a:r>
          </a:p>
        </p:txBody>
      </p:sp>
      <p:cxnSp>
        <p:nvCxnSpPr>
          <p:cNvPr id="48" name="Straight Arrow Connector 47">
            <a:extLst>
              <a:ext uri="{FF2B5EF4-FFF2-40B4-BE49-F238E27FC236}">
                <a16:creationId xmlns:a16="http://schemas.microsoft.com/office/drawing/2014/main" id="{29750D10-EC05-3FAF-589D-D893FF2870D7}"/>
              </a:ext>
            </a:extLst>
          </p:cNvPr>
          <p:cNvCxnSpPr>
            <a:cxnSpLocks/>
          </p:cNvCxnSpPr>
          <p:nvPr/>
        </p:nvCxnSpPr>
        <p:spPr>
          <a:xfrm>
            <a:off x="4209909" y="4523517"/>
            <a:ext cx="6382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A7A0D95-C6B7-0053-3437-F1C83123FD17}"/>
              </a:ext>
            </a:extLst>
          </p:cNvPr>
          <p:cNvSpPr txBox="1"/>
          <p:nvPr/>
        </p:nvSpPr>
        <p:spPr>
          <a:xfrm>
            <a:off x="3988397" y="4556009"/>
            <a:ext cx="730597" cy="338554"/>
          </a:xfrm>
          <a:prstGeom prst="rect">
            <a:avLst/>
          </a:prstGeom>
          <a:noFill/>
        </p:spPr>
        <p:txBody>
          <a:bodyPr wrap="square" rtlCol="1">
            <a:spAutoFit/>
          </a:bodyPr>
          <a:lstStyle/>
          <a:p>
            <a:pPr algn="ctr"/>
            <a:r>
              <a:rPr lang="en-US" sz="1600" dirty="0"/>
              <a:t>3 x 3</a:t>
            </a:r>
          </a:p>
        </p:txBody>
      </p:sp>
      <p:sp>
        <p:nvSpPr>
          <p:cNvPr id="50" name="Cube 49">
            <a:extLst>
              <a:ext uri="{FF2B5EF4-FFF2-40B4-BE49-F238E27FC236}">
                <a16:creationId xmlns:a16="http://schemas.microsoft.com/office/drawing/2014/main" id="{CC737B60-2598-2376-BF1F-63A5AD0D433F}"/>
              </a:ext>
            </a:extLst>
          </p:cNvPr>
          <p:cNvSpPr/>
          <p:nvPr/>
        </p:nvSpPr>
        <p:spPr>
          <a:xfrm>
            <a:off x="4521212" y="3680953"/>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1" name="TextBox 50">
            <a:extLst>
              <a:ext uri="{FF2B5EF4-FFF2-40B4-BE49-F238E27FC236}">
                <a16:creationId xmlns:a16="http://schemas.microsoft.com/office/drawing/2014/main" id="{77C619B4-6C6E-5FA3-4CD9-B1DB79863A98}"/>
              </a:ext>
            </a:extLst>
          </p:cNvPr>
          <p:cNvSpPr txBox="1"/>
          <p:nvPr/>
        </p:nvSpPr>
        <p:spPr>
          <a:xfrm>
            <a:off x="4154880" y="5522589"/>
            <a:ext cx="1267401" cy="369332"/>
          </a:xfrm>
          <a:prstGeom prst="rect">
            <a:avLst/>
          </a:prstGeom>
          <a:noFill/>
        </p:spPr>
        <p:txBody>
          <a:bodyPr wrap="square" rtlCol="1">
            <a:spAutoFit/>
          </a:bodyPr>
          <a:lstStyle/>
          <a:p>
            <a:pPr algn="ctr"/>
            <a:r>
              <a:rPr lang="en-US" dirty="0"/>
              <a:t>13x13x384</a:t>
            </a:r>
          </a:p>
        </p:txBody>
      </p:sp>
      <p:sp>
        <p:nvSpPr>
          <p:cNvPr id="53" name="TextBox 52">
            <a:extLst>
              <a:ext uri="{FF2B5EF4-FFF2-40B4-BE49-F238E27FC236}">
                <a16:creationId xmlns:a16="http://schemas.microsoft.com/office/drawing/2014/main" id="{A7748EE8-E2C7-5A65-6030-354A0386F8F4}"/>
              </a:ext>
            </a:extLst>
          </p:cNvPr>
          <p:cNvSpPr txBox="1"/>
          <p:nvPr/>
        </p:nvSpPr>
        <p:spPr>
          <a:xfrm>
            <a:off x="9502154" y="3094056"/>
            <a:ext cx="1239290" cy="369332"/>
          </a:xfrm>
          <a:prstGeom prst="rect">
            <a:avLst/>
          </a:prstGeom>
          <a:noFill/>
        </p:spPr>
        <p:txBody>
          <a:bodyPr wrap="square" rtlCol="1">
            <a:spAutoFit/>
          </a:bodyPr>
          <a:lstStyle/>
          <a:p>
            <a:pPr algn="ctr"/>
            <a:r>
              <a:rPr lang="en-US" dirty="0"/>
              <a:t>13x13x256</a:t>
            </a:r>
            <a:endParaRPr lang="he-IL" dirty="0"/>
          </a:p>
        </p:txBody>
      </p:sp>
      <p:cxnSp>
        <p:nvCxnSpPr>
          <p:cNvPr id="55" name="Straight Arrow Connector 54">
            <a:extLst>
              <a:ext uri="{FF2B5EF4-FFF2-40B4-BE49-F238E27FC236}">
                <a16:creationId xmlns:a16="http://schemas.microsoft.com/office/drawing/2014/main" id="{E74EA7C8-577E-27D8-D939-1AE70C26A043}"/>
              </a:ext>
            </a:extLst>
          </p:cNvPr>
          <p:cNvCxnSpPr/>
          <p:nvPr/>
        </p:nvCxnSpPr>
        <p:spPr>
          <a:xfrm>
            <a:off x="5862694" y="4620444"/>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D60251-A68D-8E93-075A-CA1B74D2C5B3}"/>
              </a:ext>
            </a:extLst>
          </p:cNvPr>
          <p:cNvSpPr txBox="1"/>
          <p:nvPr/>
        </p:nvSpPr>
        <p:spPr>
          <a:xfrm>
            <a:off x="5835345" y="4674323"/>
            <a:ext cx="730597" cy="584775"/>
          </a:xfrm>
          <a:prstGeom prst="rect">
            <a:avLst/>
          </a:prstGeom>
          <a:noFill/>
        </p:spPr>
        <p:txBody>
          <a:bodyPr wrap="square" rtlCol="1">
            <a:spAutoFit/>
          </a:bodyPr>
          <a:lstStyle/>
          <a:p>
            <a:pPr algn="ctr"/>
            <a:r>
              <a:rPr lang="en-US" sz="1600" dirty="0"/>
              <a:t>3 x 3</a:t>
            </a:r>
          </a:p>
          <a:p>
            <a:pPr algn="ctr"/>
            <a:r>
              <a:rPr lang="en-US" sz="1600" dirty="0"/>
              <a:t>S = 3</a:t>
            </a:r>
          </a:p>
        </p:txBody>
      </p:sp>
      <p:sp>
        <p:nvSpPr>
          <p:cNvPr id="57" name="Cube 56">
            <a:extLst>
              <a:ext uri="{FF2B5EF4-FFF2-40B4-BE49-F238E27FC236}">
                <a16:creationId xmlns:a16="http://schemas.microsoft.com/office/drawing/2014/main" id="{F6388276-7C90-3329-2309-CC75F0267B26}"/>
              </a:ext>
            </a:extLst>
          </p:cNvPr>
          <p:cNvSpPr/>
          <p:nvPr/>
        </p:nvSpPr>
        <p:spPr>
          <a:xfrm>
            <a:off x="6244990" y="3683932"/>
            <a:ext cx="1785844" cy="1828849"/>
          </a:xfrm>
          <a:prstGeom prst="cube">
            <a:avLst>
              <a:gd name="adj" fmla="val 9179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8" name="TextBox 57">
            <a:extLst>
              <a:ext uri="{FF2B5EF4-FFF2-40B4-BE49-F238E27FC236}">
                <a16:creationId xmlns:a16="http://schemas.microsoft.com/office/drawing/2014/main" id="{EE5EAD89-1C4E-87DE-5F52-3A5827D4B5C0}"/>
              </a:ext>
            </a:extLst>
          </p:cNvPr>
          <p:cNvSpPr txBox="1"/>
          <p:nvPr/>
        </p:nvSpPr>
        <p:spPr>
          <a:xfrm>
            <a:off x="5941876" y="5512781"/>
            <a:ext cx="1267401" cy="369332"/>
          </a:xfrm>
          <a:prstGeom prst="rect">
            <a:avLst/>
          </a:prstGeom>
          <a:noFill/>
        </p:spPr>
        <p:txBody>
          <a:bodyPr wrap="square" rtlCol="1">
            <a:spAutoFit/>
          </a:bodyPr>
          <a:lstStyle/>
          <a:p>
            <a:pPr algn="ctr"/>
            <a:r>
              <a:rPr lang="en-US" dirty="0"/>
              <a:t>6x6x256</a:t>
            </a:r>
          </a:p>
        </p:txBody>
      </p:sp>
      <p:cxnSp>
        <p:nvCxnSpPr>
          <p:cNvPr id="59" name="Straight Arrow Connector 58">
            <a:extLst>
              <a:ext uri="{FF2B5EF4-FFF2-40B4-BE49-F238E27FC236}">
                <a16:creationId xmlns:a16="http://schemas.microsoft.com/office/drawing/2014/main" id="{36860BAA-68DF-79A4-F7B8-53C86F7C1C0B}"/>
              </a:ext>
            </a:extLst>
          </p:cNvPr>
          <p:cNvCxnSpPr/>
          <p:nvPr/>
        </p:nvCxnSpPr>
        <p:spPr>
          <a:xfrm>
            <a:off x="7522180" y="461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7F7AF18A-11C5-7847-1722-8AD4E74CDC1E}"/>
              </a:ext>
            </a:extLst>
          </p:cNvPr>
          <p:cNvPicPr>
            <a:picLocks noChangeAspect="1"/>
          </p:cNvPicPr>
          <p:nvPr/>
        </p:nvPicPr>
        <p:blipFill>
          <a:blip r:embed="rId4"/>
          <a:stretch>
            <a:fillRect/>
          </a:stretch>
        </p:blipFill>
        <p:spPr>
          <a:xfrm>
            <a:off x="8437847" y="3618782"/>
            <a:ext cx="514422" cy="2286319"/>
          </a:xfrm>
          <a:prstGeom prst="rect">
            <a:avLst/>
          </a:prstGeom>
        </p:spPr>
      </p:pic>
      <p:cxnSp>
        <p:nvCxnSpPr>
          <p:cNvPr id="64" name="Straight Arrow Connector 63">
            <a:extLst>
              <a:ext uri="{FF2B5EF4-FFF2-40B4-BE49-F238E27FC236}">
                <a16:creationId xmlns:a16="http://schemas.microsoft.com/office/drawing/2014/main" id="{D1E271B3-1CCC-63FA-2060-DC3CA80352C8}"/>
              </a:ext>
            </a:extLst>
          </p:cNvPr>
          <p:cNvCxnSpPr>
            <a:cxnSpLocks/>
          </p:cNvCxnSpPr>
          <p:nvPr/>
        </p:nvCxnSpPr>
        <p:spPr>
          <a:xfrm flipV="1">
            <a:off x="8896591" y="4593787"/>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0DDF4AF2-6112-5B8F-4D65-651D506A1EB7}"/>
              </a:ext>
            </a:extLst>
          </p:cNvPr>
          <p:cNvPicPr>
            <a:picLocks noChangeAspect="1"/>
          </p:cNvPicPr>
          <p:nvPr/>
        </p:nvPicPr>
        <p:blipFill>
          <a:blip r:embed="rId5"/>
          <a:stretch>
            <a:fillRect/>
          </a:stretch>
        </p:blipFill>
        <p:spPr>
          <a:xfrm>
            <a:off x="9173014" y="3642032"/>
            <a:ext cx="543001" cy="2210108"/>
          </a:xfrm>
          <a:prstGeom prst="rect">
            <a:avLst/>
          </a:prstGeom>
        </p:spPr>
      </p:pic>
      <p:pic>
        <p:nvPicPr>
          <p:cNvPr id="68" name="Picture 67">
            <a:extLst>
              <a:ext uri="{FF2B5EF4-FFF2-40B4-BE49-F238E27FC236}">
                <a16:creationId xmlns:a16="http://schemas.microsoft.com/office/drawing/2014/main" id="{50153E1B-84E8-E012-B872-F35B8EDFA6BF}"/>
              </a:ext>
            </a:extLst>
          </p:cNvPr>
          <p:cNvPicPr>
            <a:picLocks noChangeAspect="1"/>
          </p:cNvPicPr>
          <p:nvPr/>
        </p:nvPicPr>
        <p:blipFill>
          <a:blip r:embed="rId5"/>
          <a:stretch>
            <a:fillRect/>
          </a:stretch>
        </p:blipFill>
        <p:spPr>
          <a:xfrm>
            <a:off x="9804708" y="3652225"/>
            <a:ext cx="543001" cy="2210108"/>
          </a:xfrm>
          <a:prstGeom prst="rect">
            <a:avLst/>
          </a:prstGeom>
        </p:spPr>
      </p:pic>
      <p:cxnSp>
        <p:nvCxnSpPr>
          <p:cNvPr id="69" name="Straight Arrow Connector 68">
            <a:extLst>
              <a:ext uri="{FF2B5EF4-FFF2-40B4-BE49-F238E27FC236}">
                <a16:creationId xmlns:a16="http://schemas.microsoft.com/office/drawing/2014/main" id="{6FE88476-23B7-7CBF-2E69-925491FB77AF}"/>
              </a:ext>
            </a:extLst>
          </p:cNvPr>
          <p:cNvCxnSpPr>
            <a:cxnSpLocks/>
          </p:cNvCxnSpPr>
          <p:nvPr/>
        </p:nvCxnSpPr>
        <p:spPr>
          <a:xfrm flipV="1">
            <a:off x="9590835" y="461234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EE109B-BB16-E6FA-6A74-D5D6588E55A9}"/>
              </a:ext>
            </a:extLst>
          </p:cNvPr>
          <p:cNvCxnSpPr>
            <a:cxnSpLocks/>
          </p:cNvCxnSpPr>
          <p:nvPr/>
        </p:nvCxnSpPr>
        <p:spPr>
          <a:xfrm flipV="1">
            <a:off x="10278866" y="456543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17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6564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970102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9</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75945" y="5484751"/>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2161484"/>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Dropout</a:t>
            </a:r>
          </a:p>
          <a:p>
            <a:r>
              <a:rPr lang="en-US" sz="4800" dirty="0"/>
              <a:t>Batch Normalization</a:t>
            </a:r>
          </a:p>
          <a:p>
            <a:r>
              <a:rPr lang="en-US" sz="4800" dirty="0"/>
              <a:t>Residual Network</a:t>
            </a:r>
          </a:p>
        </p:txBody>
      </p:sp>
    </p:spTree>
    <p:extLst>
      <p:ext uri="{BB962C8B-B14F-4D97-AF65-F5344CB8AC3E}">
        <p14:creationId xmlns:p14="http://schemas.microsoft.com/office/powerpoint/2010/main" val="5348556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Dropout</a:t>
            </a:r>
            <a:endParaRPr lang="he-IL" sz="8000" dirty="0"/>
          </a:p>
        </p:txBody>
      </p:sp>
    </p:spTree>
    <p:extLst>
      <p:ext uri="{BB962C8B-B14F-4D97-AF65-F5344CB8AC3E}">
        <p14:creationId xmlns:p14="http://schemas.microsoft.com/office/powerpoint/2010/main" val="35117639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22069" y="365125"/>
            <a:ext cx="10515600" cy="574213"/>
          </a:xfrm>
        </p:spPr>
        <p:txBody>
          <a:bodyPr>
            <a:normAutofit fontScale="90000"/>
          </a:bodyPr>
          <a:lstStyle/>
          <a:p>
            <a:r>
              <a:rPr lang="en-US" dirty="0"/>
              <a:t>Dropout</a:t>
            </a:r>
            <a:endParaRPr lang="he-IL" dirty="0"/>
          </a:p>
        </p:txBody>
      </p:sp>
      <p:sp>
        <p:nvSpPr>
          <p:cNvPr id="3" name="TextBox 2">
            <a:extLst>
              <a:ext uri="{FF2B5EF4-FFF2-40B4-BE49-F238E27FC236}">
                <a16:creationId xmlns:a16="http://schemas.microsoft.com/office/drawing/2014/main" id="{AE2EEEF8-FE5E-62AF-98A9-E41A067A9045}"/>
              </a:ext>
            </a:extLst>
          </p:cNvPr>
          <p:cNvSpPr txBox="1"/>
          <p:nvPr/>
        </p:nvSpPr>
        <p:spPr>
          <a:xfrm>
            <a:off x="622069" y="1238596"/>
            <a:ext cx="10192789" cy="1785104"/>
          </a:xfrm>
          <a:prstGeom prst="rect">
            <a:avLst/>
          </a:prstGeom>
          <a:noFill/>
        </p:spPr>
        <p:txBody>
          <a:bodyPr wrap="square" rtlCol="1">
            <a:spAutoFit/>
          </a:bodyPr>
          <a:lstStyle/>
          <a:p>
            <a:pPr algn="l" fontAlgn="base">
              <a:spcAft>
                <a:spcPts val="1200"/>
              </a:spcAft>
            </a:pPr>
            <a:r>
              <a:rPr lang="en-US" b="0" dirty="0">
                <a:solidFill>
                  <a:srgbClr val="C00000"/>
                </a:solidFill>
                <a:effectLst/>
                <a:latin typeface="Helvetica Neue"/>
              </a:rPr>
              <a:t>Problem</a:t>
            </a:r>
          </a:p>
          <a:p>
            <a:pPr marL="285750" indent="-285750" algn="l" fontAlgn="base">
              <a:spcAft>
                <a:spcPts val="1200"/>
              </a:spcAft>
              <a:buFont typeface="Arial" panose="020B0604020202020204" pitchFamily="34" charset="0"/>
              <a:buChar char="•"/>
            </a:pPr>
            <a:r>
              <a:rPr lang="en-US" b="0" dirty="0">
                <a:solidFill>
                  <a:srgbClr val="555555"/>
                </a:solidFill>
                <a:effectLst/>
                <a:latin typeface="Helvetica Neue"/>
              </a:rPr>
              <a:t>Deep learning neural networks are likely to quickly overfit a training dataset with few examples.</a:t>
            </a:r>
          </a:p>
          <a:p>
            <a:pPr marL="285750" indent="-285750" algn="l" fontAlgn="base">
              <a:spcAft>
                <a:spcPts val="1200"/>
              </a:spcAft>
              <a:buFont typeface="Arial" panose="020B0604020202020204" pitchFamily="34" charset="0"/>
              <a:buChar char="•"/>
            </a:pPr>
            <a:r>
              <a:rPr lang="en-US" b="0" i="0" dirty="0">
                <a:solidFill>
                  <a:srgbClr val="555555"/>
                </a:solidFill>
                <a:effectLst/>
                <a:latin typeface="Helvetica Neue"/>
              </a:rPr>
              <a:t>Ensembles of neural networks with different model configurations are known to reduce overfitting, but require the additional computational expense of training and maintaining multiple models</a:t>
            </a:r>
            <a:endParaRPr lang="he-IL" dirty="0"/>
          </a:p>
        </p:txBody>
      </p:sp>
      <p:sp>
        <p:nvSpPr>
          <p:cNvPr id="4" name="TextBox 3">
            <a:extLst>
              <a:ext uri="{FF2B5EF4-FFF2-40B4-BE49-F238E27FC236}">
                <a16:creationId xmlns:a16="http://schemas.microsoft.com/office/drawing/2014/main" id="{ADFA2A9D-81E5-085D-3D01-BA3CCF48CEB0}"/>
              </a:ext>
            </a:extLst>
          </p:cNvPr>
          <p:cNvSpPr txBox="1"/>
          <p:nvPr/>
        </p:nvSpPr>
        <p:spPr>
          <a:xfrm>
            <a:off x="622068" y="3322958"/>
            <a:ext cx="10192789" cy="2769989"/>
          </a:xfrm>
          <a:prstGeom prst="rect">
            <a:avLst/>
          </a:prstGeom>
          <a:noFill/>
        </p:spPr>
        <p:txBody>
          <a:bodyPr wrap="square" rtlCol="1">
            <a:spAutoFit/>
          </a:bodyPr>
          <a:lstStyle/>
          <a:p>
            <a:pPr>
              <a:spcAft>
                <a:spcPts val="1200"/>
              </a:spcAft>
            </a:pPr>
            <a:r>
              <a:rPr lang="en-US" b="0" i="0" dirty="0">
                <a:solidFill>
                  <a:srgbClr val="0070C0"/>
                </a:solidFill>
                <a:effectLst/>
                <a:latin typeface="Helvetica Neue"/>
              </a:rPr>
              <a:t>Dropout</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A single model can be used to simulate having a large number of different network architectures by randomly dropping out nodes during training</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This is called dropout and offers a very computationally cheap and remarkably effective regularization method to </a:t>
            </a:r>
            <a:r>
              <a:rPr lang="en-US" b="0" i="0" u="none" strike="noStrike" dirty="0">
                <a:solidFill>
                  <a:srgbClr val="428BCA"/>
                </a:solidFill>
                <a:effectLst/>
                <a:latin typeface="Helvetica Neue"/>
                <a:hlinkClick r:id="rId2"/>
              </a:rPr>
              <a:t>reduce overfitting and improve generalization error</a:t>
            </a:r>
            <a:r>
              <a:rPr lang="en-US" b="0" i="0" dirty="0">
                <a:solidFill>
                  <a:srgbClr val="555555"/>
                </a:solidFill>
                <a:effectLst/>
                <a:latin typeface="Helvetica Neue"/>
              </a:rPr>
              <a:t> in deep neural networks of all kinds.</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Dropout is a regularization method that approximates training a large number of neural networks with different architectures in parallel.</a:t>
            </a:r>
            <a:endParaRPr lang="he-IL" dirty="0"/>
          </a:p>
        </p:txBody>
      </p:sp>
    </p:spTree>
    <p:extLst>
      <p:ext uri="{BB962C8B-B14F-4D97-AF65-F5344CB8AC3E}">
        <p14:creationId xmlns:p14="http://schemas.microsoft.com/office/powerpoint/2010/main" val="37081724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2985433"/>
          </a:xfrm>
          <a:prstGeom prst="rect">
            <a:avLst/>
          </a:prstGeom>
          <a:noFill/>
        </p:spPr>
        <p:txBody>
          <a:bodyPr wrap="square" rtlCol="1">
            <a:spAutoFit/>
          </a:bodyPr>
          <a:lstStyle/>
          <a:p>
            <a:pPr>
              <a:spcAft>
                <a:spcPts val="1200"/>
              </a:spcAft>
            </a:pPr>
            <a:r>
              <a:rPr lang="en-US" sz="2400" b="0" i="0" dirty="0">
                <a:solidFill>
                  <a:srgbClr val="0070C0"/>
                </a:solidFill>
                <a:effectLst/>
                <a:latin typeface="source-serif-pro"/>
              </a:rPr>
              <a:t>Definition</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is a regularization technique that “</a:t>
            </a:r>
            <a:r>
              <a:rPr lang="en-US" sz="2400" b="0" i="0" dirty="0">
                <a:solidFill>
                  <a:srgbClr val="0070C0"/>
                </a:solidFill>
                <a:effectLst/>
                <a:latin typeface="source-serif-pro"/>
              </a:rPr>
              <a:t>drops out</a:t>
            </a:r>
            <a:r>
              <a:rPr lang="en-US" sz="2400" b="0" i="0" dirty="0">
                <a:solidFill>
                  <a:srgbClr val="292929"/>
                </a:solidFill>
                <a:effectLst/>
                <a:latin typeface="source-serif-pro"/>
              </a:rPr>
              <a:t>” or “</a:t>
            </a:r>
            <a:r>
              <a:rPr lang="en-US" sz="2400" b="0" i="0" dirty="0">
                <a:solidFill>
                  <a:srgbClr val="0070C0"/>
                </a:solidFill>
                <a:effectLst/>
                <a:latin typeface="source-serif-pro"/>
              </a:rPr>
              <a:t>deactivates</a:t>
            </a:r>
            <a:r>
              <a:rPr lang="en-US" sz="2400" b="0" i="0" dirty="0">
                <a:solidFill>
                  <a:srgbClr val="292929"/>
                </a:solidFill>
                <a:effectLst/>
                <a:latin typeface="source-serif-pro"/>
              </a:rPr>
              <a:t>” few neurons in the neural network randomly in order to avoid the problem of overfitting.</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deactivates the neurons randomly at each training step instead of training the data on the original network, we train the data on the network with dropped out nodes</a:t>
            </a:r>
            <a:endParaRPr lang="en-US" sz="2400" dirty="0"/>
          </a:p>
        </p:txBody>
      </p:sp>
    </p:spTree>
    <p:extLst>
      <p:ext uri="{BB962C8B-B14F-4D97-AF65-F5344CB8AC3E}">
        <p14:creationId xmlns:p14="http://schemas.microsoft.com/office/powerpoint/2010/main" val="23517401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1200329"/>
          </a:xfrm>
          <a:prstGeom prst="rect">
            <a:avLst/>
          </a:prstGeom>
          <a:noFill/>
        </p:spPr>
        <p:txBody>
          <a:bodyPr wrap="square" rtlCol="1">
            <a:spAutoFit/>
          </a:bodyPr>
          <a:lstStyle/>
          <a:p>
            <a:pPr>
              <a:spcAft>
                <a:spcPts val="1200"/>
              </a:spcAft>
            </a:pPr>
            <a:r>
              <a:rPr lang="en-US" sz="2400" b="0" i="0" dirty="0">
                <a:solidFill>
                  <a:srgbClr val="292929"/>
                </a:solidFill>
                <a:effectLst/>
                <a:latin typeface="source-serif-pro"/>
              </a:rPr>
              <a:t>In each training iteration, each node in the network is associated with a probability </a:t>
            </a:r>
            <a:r>
              <a:rPr lang="en-US" sz="2400" b="0" i="0" dirty="0">
                <a:solidFill>
                  <a:srgbClr val="0070C0"/>
                </a:solidFill>
                <a:effectLst/>
                <a:latin typeface="source-serif-pro"/>
              </a:rPr>
              <a:t>p</a:t>
            </a:r>
            <a:r>
              <a:rPr lang="en-US" sz="2400" b="0" i="0" dirty="0">
                <a:solidFill>
                  <a:srgbClr val="292929"/>
                </a:solidFill>
                <a:effectLst/>
                <a:latin typeface="source-serif-pro"/>
              </a:rPr>
              <a:t> whether to keep in the network or to deactivate it (dropout) out of the network with probability </a:t>
            </a:r>
            <a:r>
              <a:rPr lang="en-US" sz="2400" b="0" i="0" dirty="0">
                <a:solidFill>
                  <a:srgbClr val="0070C0"/>
                </a:solidFill>
                <a:effectLst/>
                <a:latin typeface="source-serif-pro"/>
              </a:rPr>
              <a:t>1-p</a:t>
            </a:r>
            <a:r>
              <a:rPr lang="en-US" sz="2400" b="0" i="0" dirty="0">
                <a:solidFill>
                  <a:srgbClr val="292929"/>
                </a:solidFill>
                <a:effectLst/>
                <a:latin typeface="source-serif-pro"/>
              </a:rPr>
              <a:t>.</a:t>
            </a:r>
            <a:endParaRPr lang="en-US" sz="2400" dirty="0"/>
          </a:p>
        </p:txBody>
      </p:sp>
      <p:pic>
        <p:nvPicPr>
          <p:cNvPr id="1026" name="Picture 2">
            <a:extLst>
              <a:ext uri="{FF2B5EF4-FFF2-40B4-BE49-F238E27FC236}">
                <a16:creationId xmlns:a16="http://schemas.microsoft.com/office/drawing/2014/main" id="{5149BA11-7148-5C87-207A-73B603EFF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746794"/>
            <a:ext cx="6667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503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solidFill>
                  <a:schemeClr val="bg1"/>
                </a:solidFill>
              </a:rPr>
              <a:t>Dropout</a:t>
            </a:r>
            <a:endParaRPr lang="he-IL" dirty="0">
              <a:solidFill>
                <a:schemeClr val="bg1"/>
              </a:solidFill>
            </a:endParaRPr>
          </a:p>
        </p:txBody>
      </p:sp>
      <p:sp>
        <p:nvSpPr>
          <p:cNvPr id="5" name="TextBox 4">
            <a:extLst>
              <a:ext uri="{FF2B5EF4-FFF2-40B4-BE49-F238E27FC236}">
                <a16:creationId xmlns:a16="http://schemas.microsoft.com/office/drawing/2014/main" id="{FC91A965-4ED9-1A34-817A-2C968B063A27}"/>
              </a:ext>
            </a:extLst>
          </p:cNvPr>
          <p:cNvSpPr txBox="1"/>
          <p:nvPr/>
        </p:nvSpPr>
        <p:spPr>
          <a:xfrm>
            <a:off x="489407" y="3039237"/>
            <a:ext cx="9541284" cy="2862322"/>
          </a:xfrm>
          <a:prstGeom prst="rect">
            <a:avLst/>
          </a:prstGeom>
          <a:noFill/>
          <a:ln>
            <a:solidFill>
              <a:schemeClr val="accent1"/>
            </a:solidFill>
          </a:ln>
        </p:spPr>
        <p:txBody>
          <a:bodyPr wrap="square">
            <a:spAutoFit/>
          </a:bodyPr>
          <a:lstStyle/>
          <a:p>
            <a:r>
              <a:rPr lang="en-US" b="0" dirty="0">
                <a:solidFill>
                  <a:srgbClr val="6A9955"/>
                </a:solidFill>
                <a:effectLst/>
                <a:latin typeface="Consolas" panose="020B0609020204030204" pitchFamily="49" charset="0"/>
              </a:rPr>
              <a:t># create a network with dropout</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model_dropout</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Sequential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50% probability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20% probability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B244D92-F43B-7BC7-97F1-993B7EE338D5}"/>
              </a:ext>
            </a:extLst>
          </p:cNvPr>
          <p:cNvSpPr txBox="1"/>
          <p:nvPr/>
        </p:nvSpPr>
        <p:spPr>
          <a:xfrm>
            <a:off x="489408" y="1072843"/>
            <a:ext cx="7804847" cy="369332"/>
          </a:xfrm>
          <a:prstGeom prst="rect">
            <a:avLst/>
          </a:prstGeom>
          <a:noFill/>
        </p:spPr>
        <p:txBody>
          <a:bodyPr wrap="square">
            <a:spAutoFit/>
          </a:bodyPr>
          <a:lstStyle/>
          <a:p>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In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Pytorch</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we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can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apply</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dropout</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using</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lang="he-IL" altLang="he-IL" dirty="0" err="1">
                <a:solidFill>
                  <a:srgbClr val="4EC9B0"/>
                </a:solidFill>
                <a:latin typeface="Consolas" panose="020B0609020204030204" pitchFamily="49" charset="0"/>
              </a:rPr>
              <a:t>torch.nn</a:t>
            </a:r>
            <a:r>
              <a:rPr lang="he-IL" altLang="he-IL" dirty="0">
                <a:solidFill>
                  <a:srgbClr val="4EC9B0"/>
                </a:solidFill>
                <a:latin typeface="Consolas" panose="020B0609020204030204" pitchFamily="49" charset="0"/>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module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a:t>
            </a:r>
            <a:endParaRPr kumimoji="0" lang="he-IL" altLang="he-IL" sz="1050" b="0" i="0" u="none" strike="noStrike" cap="none" normalizeH="0" baseline="0" dirty="0">
              <a:ln>
                <a:noFill/>
              </a:ln>
              <a:solidFill>
                <a:schemeClr val="bg1"/>
              </a:solidFill>
              <a:effectLst/>
              <a:latin typeface="Arial Unicode MS"/>
              <a:ea typeface="source-code-pro"/>
            </a:endParaRPr>
          </a:p>
        </p:txBody>
      </p:sp>
      <p:sp>
        <p:nvSpPr>
          <p:cNvPr id="13" name="TextBox 12">
            <a:extLst>
              <a:ext uri="{FF2B5EF4-FFF2-40B4-BE49-F238E27FC236}">
                <a16:creationId xmlns:a16="http://schemas.microsoft.com/office/drawing/2014/main" id="{7CA74329-194C-07A3-3ECE-BAD728DEB3BD}"/>
              </a:ext>
            </a:extLst>
          </p:cNvPr>
          <p:cNvSpPr txBox="1"/>
          <p:nvPr/>
        </p:nvSpPr>
        <p:spPr>
          <a:xfrm>
            <a:off x="489407" y="1839903"/>
            <a:ext cx="9541284" cy="923330"/>
          </a:xfrm>
          <a:prstGeom prst="rect">
            <a:avLst/>
          </a:prstGeom>
          <a:noFill/>
          <a:ln>
            <a:solidFill>
              <a:schemeClr val="accent1"/>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apply dropout in a neural network with probability of 50%</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9529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pic>
        <p:nvPicPr>
          <p:cNvPr id="4098" name="Picture 2">
            <a:extLst>
              <a:ext uri="{FF2B5EF4-FFF2-40B4-BE49-F238E27FC236}">
                <a16:creationId xmlns:a16="http://schemas.microsoft.com/office/drawing/2014/main" id="{FBF28B5A-DDCB-AE5C-8B87-B8608A0EB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08" y="840077"/>
            <a:ext cx="11340642" cy="558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8384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Batch Normalization</a:t>
            </a:r>
            <a:endParaRPr lang="he-IL" sz="8000" dirty="0"/>
          </a:p>
        </p:txBody>
      </p:sp>
    </p:spTree>
    <p:extLst>
      <p:ext uri="{BB962C8B-B14F-4D97-AF65-F5344CB8AC3E}">
        <p14:creationId xmlns:p14="http://schemas.microsoft.com/office/powerpoint/2010/main" val="17386879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578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1</a:t>
            </a:r>
            <a:br>
              <a:rPr lang="en-US" dirty="0"/>
            </a:br>
            <a:r>
              <a:rPr lang="en-US" dirty="0"/>
              <a:t>Linear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a:p>
            <a:r>
              <a:rPr lang="en-US" dirty="0"/>
              <a:t>FMS</a:t>
            </a:r>
          </a:p>
        </p:txBody>
      </p:sp>
    </p:spTree>
    <p:extLst>
      <p:ext uri="{BB962C8B-B14F-4D97-AF65-F5344CB8AC3E}">
        <p14:creationId xmlns:p14="http://schemas.microsoft.com/office/powerpoint/2010/main" val="397432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797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6252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90941" y="3494258"/>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90941" y="3494258"/>
                <a:ext cx="3794638" cy="1047436"/>
              </a:xfrm>
              <a:prstGeom prst="roundRect">
                <a:avLst/>
              </a:prstGeom>
              <a:blipFill>
                <a:blip r:embed="rId3"/>
                <a:stretch>
                  <a:fillRect b="-114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665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Another Example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9AD0F5CF-FA7C-79DB-B487-DB025729E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326" y="1400370"/>
            <a:ext cx="2901631" cy="4343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2A19761-E3F9-D3E7-44C2-0C42E5332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289" y="1319212"/>
            <a:ext cx="4953000"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A26F56FE-BAC0-BFE8-A741-EB6582A82C67}"/>
              </a:ext>
            </a:extLst>
          </p:cNvPr>
          <p:cNvSpPr/>
          <p:nvPr/>
        </p:nvSpPr>
        <p:spPr>
          <a:xfrm>
            <a:off x="3671909" y="1872205"/>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Rounded Corners 5">
            <a:extLst>
              <a:ext uri="{FF2B5EF4-FFF2-40B4-BE49-F238E27FC236}">
                <a16:creationId xmlns:a16="http://schemas.microsoft.com/office/drawing/2014/main" id="{141210B5-751F-A8D4-67EA-39AA59212B3F}"/>
              </a:ext>
            </a:extLst>
          </p:cNvPr>
          <p:cNvSpPr/>
          <p:nvPr/>
        </p:nvSpPr>
        <p:spPr>
          <a:xfrm>
            <a:off x="3112097" y="1872206"/>
            <a:ext cx="444794" cy="2644375"/>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C1233AB3-4600-03B6-AF09-A30DF5D26AC0}"/>
              </a:ext>
            </a:extLst>
          </p:cNvPr>
          <p:cNvSpPr/>
          <p:nvPr/>
        </p:nvSpPr>
        <p:spPr>
          <a:xfrm>
            <a:off x="2552285" y="1864810"/>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Rounded Corners 8">
            <a:extLst>
              <a:ext uri="{FF2B5EF4-FFF2-40B4-BE49-F238E27FC236}">
                <a16:creationId xmlns:a16="http://schemas.microsoft.com/office/drawing/2014/main" id="{ABB8D11F-EF13-0094-2AA6-BBF0244186D7}"/>
              </a:ext>
            </a:extLst>
          </p:cNvPr>
          <p:cNvSpPr/>
          <p:nvPr/>
        </p:nvSpPr>
        <p:spPr>
          <a:xfrm>
            <a:off x="1981694" y="1864810"/>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4" name="Group 13">
            <a:extLst>
              <a:ext uri="{FF2B5EF4-FFF2-40B4-BE49-F238E27FC236}">
                <a16:creationId xmlns:a16="http://schemas.microsoft.com/office/drawing/2014/main" id="{FDA3C0FD-5E67-26AA-4235-FC8123303F67}"/>
              </a:ext>
            </a:extLst>
          </p:cNvPr>
          <p:cNvGrpSpPr/>
          <p:nvPr/>
        </p:nvGrpSpPr>
        <p:grpSpPr>
          <a:xfrm>
            <a:off x="9642761" y="5607534"/>
            <a:ext cx="1776008" cy="756384"/>
            <a:chOff x="9785053" y="5607534"/>
            <a:chExt cx="1633716" cy="756384"/>
          </a:xfrm>
        </p:grpSpPr>
        <p:sp>
          <p:nvSpPr>
            <p:cNvPr id="13" name="Rectangle 12">
              <a:extLst>
                <a:ext uri="{FF2B5EF4-FFF2-40B4-BE49-F238E27FC236}">
                  <a16:creationId xmlns:a16="http://schemas.microsoft.com/office/drawing/2014/main" id="{174A8AC2-499B-7692-09DB-9D913EF10CE6}"/>
                </a:ext>
              </a:extLst>
            </p:cNvPr>
            <p:cNvSpPr/>
            <p:nvPr/>
          </p:nvSpPr>
          <p:spPr>
            <a:xfrm>
              <a:off x="9785053" y="5614349"/>
              <a:ext cx="712312" cy="749569"/>
            </a:xfrm>
            <a:prstGeom prst="rect">
              <a:avLst/>
            </a:prstGeom>
            <a:solidFill>
              <a:srgbClr val="F2F2F2"/>
            </a:solidFill>
          </p:spPr>
          <p:txBody>
            <a:bodyPr wrap="square" lIns="72000" tIns="234000" rIns="180000" bIns="234000" rtlCol="1">
              <a:spAutoFit/>
            </a:bodyPr>
            <a:lstStyle/>
            <a:p>
              <a:r>
                <a:rPr lang="en-US" dirty="0">
                  <a:solidFill>
                    <a:schemeClr val="tx1"/>
                  </a:solidFill>
                </a:rPr>
                <a:t>STD = </a:t>
              </a:r>
              <a:endParaRPr lang="he-IL" dirty="0">
                <a:solidFill>
                  <a:schemeClr val="tx1"/>
                </a:solidFill>
              </a:endParaRPr>
            </a:p>
          </p:txBody>
        </p:sp>
        <p:pic>
          <p:nvPicPr>
            <p:cNvPr id="11" name="Picture 10">
              <a:extLst>
                <a:ext uri="{FF2B5EF4-FFF2-40B4-BE49-F238E27FC236}">
                  <a16:creationId xmlns:a16="http://schemas.microsoft.com/office/drawing/2014/main" id="{F88D2AD0-C6A0-8930-3FCB-54CA2AADAF33}"/>
                </a:ext>
              </a:extLst>
            </p:cNvPr>
            <p:cNvPicPr>
              <a:picLocks noChangeAspect="1"/>
            </p:cNvPicPr>
            <p:nvPr/>
          </p:nvPicPr>
          <p:blipFill>
            <a:blip r:embed="rId4"/>
            <a:stretch>
              <a:fillRect/>
            </a:stretch>
          </p:blipFill>
          <p:spPr>
            <a:xfrm>
              <a:off x="10381673" y="5607534"/>
              <a:ext cx="1037096" cy="752402"/>
            </a:xfrm>
            <a:prstGeom prst="rect">
              <a:avLst/>
            </a:prstGeom>
          </p:spPr>
        </p:pic>
      </p:grpSp>
      <p:pic>
        <p:nvPicPr>
          <p:cNvPr id="16" name="Picture 15">
            <a:extLst>
              <a:ext uri="{FF2B5EF4-FFF2-40B4-BE49-F238E27FC236}">
                <a16:creationId xmlns:a16="http://schemas.microsoft.com/office/drawing/2014/main" id="{92F6F4C6-EBE1-8056-6E9E-0538967A235E}"/>
              </a:ext>
            </a:extLst>
          </p:cNvPr>
          <p:cNvPicPr>
            <a:picLocks noChangeAspect="1"/>
          </p:cNvPicPr>
          <p:nvPr/>
        </p:nvPicPr>
        <p:blipFill>
          <a:blip r:embed="rId5"/>
          <a:stretch>
            <a:fillRect/>
          </a:stretch>
        </p:blipFill>
        <p:spPr>
          <a:xfrm>
            <a:off x="8043759" y="5647471"/>
            <a:ext cx="1194692" cy="712465"/>
          </a:xfrm>
          <a:prstGeom prst="rect">
            <a:avLst/>
          </a:prstGeom>
        </p:spPr>
      </p:pic>
    </p:spTree>
    <p:extLst>
      <p:ext uri="{BB962C8B-B14F-4D97-AF65-F5344CB8AC3E}">
        <p14:creationId xmlns:p14="http://schemas.microsoft.com/office/powerpoint/2010/main" val="5583379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 - oscillation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a:extLst>
              <a:ext uri="{FF2B5EF4-FFF2-40B4-BE49-F238E27FC236}">
                <a16:creationId xmlns:a16="http://schemas.microsoft.com/office/drawing/2014/main" id="{5B444214-92E5-BEF3-1972-597563993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58554"/>
            <a:ext cx="3876788" cy="3848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E0593A-EF56-3478-239E-A984BDE79EC9}"/>
              </a:ext>
            </a:extLst>
          </p:cNvPr>
          <p:cNvSpPr txBox="1"/>
          <p:nvPr/>
        </p:nvSpPr>
        <p:spPr>
          <a:xfrm>
            <a:off x="499227" y="5123291"/>
            <a:ext cx="4419647" cy="646331"/>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&gt; L</a:t>
            </a:r>
            <a:r>
              <a:rPr lang="en-US" b="0" i="0" dirty="0">
                <a:solidFill>
                  <a:schemeClr val="bg1">
                    <a:lumMod val="50000"/>
                  </a:schemeClr>
                </a:solidFill>
                <a:effectLst/>
                <a:latin typeface="source-serif-pro"/>
              </a:rPr>
              <a:t>arge update to one weight compared to the other weight. </a:t>
            </a:r>
          </a:p>
        </p:txBody>
      </p:sp>
      <p:pic>
        <p:nvPicPr>
          <p:cNvPr id="2052" name="Picture 4">
            <a:extLst>
              <a:ext uri="{FF2B5EF4-FFF2-40B4-BE49-F238E27FC236}">
                <a16:creationId xmlns:a16="http://schemas.microsoft.com/office/drawing/2014/main" id="{AC427C93-9009-F178-75AD-37D57D1AF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579" y="1513027"/>
            <a:ext cx="6667500"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AE9A3A-42A7-BE8B-D6A2-8445E11BEC19}"/>
              </a:ext>
            </a:extLst>
          </p:cNvPr>
          <p:cNvSpPr txBox="1"/>
          <p:nvPr/>
        </p:nvSpPr>
        <p:spPr>
          <a:xfrm>
            <a:off x="5469348" y="5095822"/>
            <a:ext cx="6143094" cy="923330"/>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This can cause the gradient descent to oscillate back and forth along one dimension, thus taking more steps to reach the minimum.</a:t>
            </a:r>
          </a:p>
        </p:txBody>
      </p:sp>
    </p:spTree>
    <p:extLst>
      <p:ext uri="{BB962C8B-B14F-4D97-AF65-F5344CB8AC3E}">
        <p14:creationId xmlns:p14="http://schemas.microsoft.com/office/powerpoint/2010/main" val="20262986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C7E0593A-EF56-3478-239E-A984BDE79EC9}"/>
              </a:ext>
            </a:extLst>
          </p:cNvPr>
          <p:cNvSpPr txBox="1"/>
          <p:nvPr/>
        </p:nvSpPr>
        <p:spPr>
          <a:xfrm>
            <a:off x="971903" y="4291559"/>
            <a:ext cx="5918424" cy="923330"/>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From the perspective of Layer 2 in the picture below, if we “blank out” all the previous layers, the activations coming from Layer 1 are no different from the original inputs.</a:t>
            </a:r>
          </a:p>
        </p:txBody>
      </p:sp>
      <p:grpSp>
        <p:nvGrpSpPr>
          <p:cNvPr id="24" name="Group 23">
            <a:extLst>
              <a:ext uri="{FF2B5EF4-FFF2-40B4-BE49-F238E27FC236}">
                <a16:creationId xmlns:a16="http://schemas.microsoft.com/office/drawing/2014/main" id="{08D9B833-8526-39C8-040E-035A15AC5545}"/>
              </a:ext>
            </a:extLst>
          </p:cNvPr>
          <p:cNvGrpSpPr/>
          <p:nvPr/>
        </p:nvGrpSpPr>
        <p:grpSpPr>
          <a:xfrm>
            <a:off x="491613" y="1479194"/>
            <a:ext cx="6667500" cy="2498641"/>
            <a:chOff x="491613" y="1479194"/>
            <a:chExt cx="6667500" cy="2498641"/>
          </a:xfrm>
        </p:grpSpPr>
        <p:pic>
          <p:nvPicPr>
            <p:cNvPr id="3074" name="Picture 2">
              <a:extLst>
                <a:ext uri="{FF2B5EF4-FFF2-40B4-BE49-F238E27FC236}">
                  <a16:creationId xmlns:a16="http://schemas.microsoft.com/office/drawing/2014/main" id="{9F6F604B-EE9B-6E87-324C-37C41A5A0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2244285"/>
              <a:ext cx="6667500" cy="17335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4F1456A-B503-60C5-1455-AEE8D5FB749F}"/>
                </a:ext>
              </a:extLst>
            </p:cNvPr>
            <p:cNvGrpSpPr/>
            <p:nvPr/>
          </p:nvGrpSpPr>
          <p:grpSpPr>
            <a:xfrm>
              <a:off x="1477822" y="1479194"/>
              <a:ext cx="960582" cy="749905"/>
              <a:chOff x="1403927" y="1191649"/>
              <a:chExt cx="960582" cy="749905"/>
            </a:xfrm>
          </p:grpSpPr>
          <p:sp>
            <p:nvSpPr>
              <p:cNvPr id="11" name="Rectangle: Rounded Corners 10">
                <a:extLst>
                  <a:ext uri="{FF2B5EF4-FFF2-40B4-BE49-F238E27FC236}">
                    <a16:creationId xmlns:a16="http://schemas.microsoft.com/office/drawing/2014/main" id="{9B30A58D-3A33-7E04-A07B-3004A7570C60}"/>
                  </a:ext>
                </a:extLst>
              </p:cNvPr>
              <p:cNvSpPr/>
              <p:nvPr/>
            </p:nvSpPr>
            <p:spPr>
              <a:xfrm>
                <a:off x="1403927" y="1191649"/>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Layer-1</a:t>
                </a:r>
                <a:endParaRPr lang="he-IL" sz="1400" dirty="0">
                  <a:solidFill>
                    <a:schemeClr val="tx1"/>
                  </a:solidFill>
                </a:endParaRPr>
              </a:p>
            </p:txBody>
          </p:sp>
          <p:cxnSp>
            <p:nvCxnSpPr>
              <p:cNvPr id="12" name="Straight Arrow Connector 11">
                <a:extLst>
                  <a:ext uri="{FF2B5EF4-FFF2-40B4-BE49-F238E27FC236}">
                    <a16:creationId xmlns:a16="http://schemas.microsoft.com/office/drawing/2014/main" id="{7BB63C97-B308-A8D6-212D-68A8C9C8550A}"/>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93151F4-BBFB-EC51-D09F-85B55CFECEE4}"/>
                </a:ext>
              </a:extLst>
            </p:cNvPr>
            <p:cNvGrpSpPr/>
            <p:nvPr/>
          </p:nvGrpSpPr>
          <p:grpSpPr>
            <a:xfrm>
              <a:off x="6096000" y="1494380"/>
              <a:ext cx="960582" cy="749905"/>
              <a:chOff x="1403927" y="1191649"/>
              <a:chExt cx="960582" cy="749905"/>
            </a:xfrm>
          </p:grpSpPr>
          <p:sp>
            <p:nvSpPr>
              <p:cNvPr id="19" name="Rectangle: Rounded Corners 18">
                <a:extLst>
                  <a:ext uri="{FF2B5EF4-FFF2-40B4-BE49-F238E27FC236}">
                    <a16:creationId xmlns:a16="http://schemas.microsoft.com/office/drawing/2014/main" id="{B02ED2E0-6DAD-43B5-93E1-6B4B2675A2CE}"/>
                  </a:ext>
                </a:extLst>
              </p:cNvPr>
              <p:cNvSpPr/>
              <p:nvPr/>
            </p:nvSpPr>
            <p:spPr>
              <a:xfrm>
                <a:off x="1403927" y="1191649"/>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Layer-3</a:t>
                </a:r>
                <a:endParaRPr lang="he-IL" sz="1400" dirty="0">
                  <a:solidFill>
                    <a:schemeClr val="tx1"/>
                  </a:solidFill>
                </a:endParaRPr>
              </a:p>
            </p:txBody>
          </p:sp>
          <p:cxnSp>
            <p:nvCxnSpPr>
              <p:cNvPr id="20" name="Straight Arrow Connector 19">
                <a:extLst>
                  <a:ext uri="{FF2B5EF4-FFF2-40B4-BE49-F238E27FC236}">
                    <a16:creationId xmlns:a16="http://schemas.microsoft.com/office/drawing/2014/main" id="{C485C350-615C-B713-E940-8EC3FC8B9DEB}"/>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75E7A96-0C41-D877-19DC-309B6EEF5275}"/>
                </a:ext>
              </a:extLst>
            </p:cNvPr>
            <p:cNvGrpSpPr/>
            <p:nvPr/>
          </p:nvGrpSpPr>
          <p:grpSpPr>
            <a:xfrm>
              <a:off x="3655297" y="1507213"/>
              <a:ext cx="960582" cy="721886"/>
              <a:chOff x="1403927" y="1228593"/>
              <a:chExt cx="960582" cy="721886"/>
            </a:xfrm>
          </p:grpSpPr>
          <p:sp>
            <p:nvSpPr>
              <p:cNvPr id="22" name="Rectangle: Rounded Corners 21">
                <a:extLst>
                  <a:ext uri="{FF2B5EF4-FFF2-40B4-BE49-F238E27FC236}">
                    <a16:creationId xmlns:a16="http://schemas.microsoft.com/office/drawing/2014/main" id="{43A2057D-DE02-9AB4-52C6-72159BB7A576}"/>
                  </a:ext>
                </a:extLst>
              </p:cNvPr>
              <p:cNvSpPr/>
              <p:nvPr/>
            </p:nvSpPr>
            <p:spPr>
              <a:xfrm>
                <a:off x="1403927" y="1228593"/>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Layer-2</a:t>
                </a:r>
                <a:endParaRPr lang="he-IL" sz="1400" dirty="0">
                  <a:solidFill>
                    <a:schemeClr val="tx1"/>
                  </a:solidFill>
                </a:endParaRPr>
              </a:p>
            </p:txBody>
          </p:sp>
          <p:cxnSp>
            <p:nvCxnSpPr>
              <p:cNvPr id="23" name="Straight Arrow Connector 22">
                <a:extLst>
                  <a:ext uri="{FF2B5EF4-FFF2-40B4-BE49-F238E27FC236}">
                    <a16:creationId xmlns:a16="http://schemas.microsoft.com/office/drawing/2014/main" id="{F32C761B-6D54-266C-2195-8815CF8C1248}"/>
                  </a:ext>
                </a:extLst>
              </p:cNvPr>
              <p:cNvCxnSpPr>
                <a:cxnSpLocks/>
              </p:cNvCxnSpPr>
              <p:nvPr/>
            </p:nvCxnSpPr>
            <p:spPr>
              <a:xfrm>
                <a:off x="1884218" y="1664774"/>
                <a:ext cx="0" cy="285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C2EB130B-FB5C-84FC-D276-EFE9461D3621}"/>
              </a:ext>
            </a:extLst>
          </p:cNvPr>
          <p:cNvGrpSpPr/>
          <p:nvPr/>
        </p:nvGrpSpPr>
        <p:grpSpPr>
          <a:xfrm>
            <a:off x="7703127" y="1470269"/>
            <a:ext cx="3971632" cy="1015663"/>
            <a:chOff x="7703127" y="1470269"/>
            <a:chExt cx="3971632" cy="1015663"/>
          </a:xfrm>
        </p:grpSpPr>
        <p:sp>
          <p:nvSpPr>
            <p:cNvPr id="25" name="TextBox 24">
              <a:extLst>
                <a:ext uri="{FF2B5EF4-FFF2-40B4-BE49-F238E27FC236}">
                  <a16:creationId xmlns:a16="http://schemas.microsoft.com/office/drawing/2014/main" id="{DF26AE16-878E-EB0A-9EF6-5E07FE7A3343}"/>
                </a:ext>
              </a:extLst>
            </p:cNvPr>
            <p:cNvSpPr txBox="1"/>
            <p:nvPr/>
          </p:nvSpPr>
          <p:spPr>
            <a:xfrm>
              <a:off x="7703127" y="1470269"/>
              <a:ext cx="3971632" cy="1015663"/>
            </a:xfrm>
            <a:prstGeom prst="rect">
              <a:avLst/>
            </a:prstGeom>
            <a:noFill/>
          </p:spPr>
          <p:txBody>
            <a:bodyPr wrap="square" rtlCol="1">
              <a:spAutoFit/>
            </a:bodyPr>
            <a:lstStyle/>
            <a:p>
              <a:pPr algn="ctr">
                <a:spcAft>
                  <a:spcPts val="600"/>
                </a:spcAft>
              </a:pPr>
              <a:r>
                <a:rPr lang="en-US" sz="2000" b="0" i="0" dirty="0">
                  <a:effectLst/>
                  <a:latin typeface="source-serif-pro"/>
                </a:rPr>
                <a:t>   Same reason we need to normalize the input layer apply to hidden layers as well.</a:t>
              </a:r>
            </a:p>
          </p:txBody>
        </p:sp>
        <p:pic>
          <p:nvPicPr>
            <p:cNvPr id="27" name="Graphic 26" descr="Lightbulb and gear with solid fill">
              <a:extLst>
                <a:ext uri="{FF2B5EF4-FFF2-40B4-BE49-F238E27FC236}">
                  <a16:creationId xmlns:a16="http://schemas.microsoft.com/office/drawing/2014/main" id="{7AA14E58-DB8F-CEAE-691E-E7C69D6791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9408" y="1470753"/>
              <a:ext cx="372601" cy="372601"/>
            </a:xfrm>
            <a:prstGeom prst="rect">
              <a:avLst/>
            </a:prstGeom>
          </p:spPr>
        </p:pic>
      </p:grpSp>
    </p:spTree>
    <p:extLst>
      <p:ext uri="{BB962C8B-B14F-4D97-AF65-F5344CB8AC3E}">
        <p14:creationId xmlns:p14="http://schemas.microsoft.com/office/powerpoint/2010/main" val="134120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31" name="Group 30">
            <a:extLst>
              <a:ext uri="{FF2B5EF4-FFF2-40B4-BE49-F238E27FC236}">
                <a16:creationId xmlns:a16="http://schemas.microsoft.com/office/drawing/2014/main" id="{9B85BAE5-4DA3-225F-F5FD-01499DE46379}"/>
              </a:ext>
            </a:extLst>
          </p:cNvPr>
          <p:cNvGrpSpPr/>
          <p:nvPr/>
        </p:nvGrpSpPr>
        <p:grpSpPr>
          <a:xfrm>
            <a:off x="588128" y="1143485"/>
            <a:ext cx="10435216" cy="1737932"/>
            <a:chOff x="588128" y="1217373"/>
            <a:chExt cx="10435216" cy="1737932"/>
          </a:xfrm>
        </p:grpSpPr>
        <p:sp>
          <p:nvSpPr>
            <p:cNvPr id="5" name="TextBox 4">
              <a:extLst>
                <a:ext uri="{FF2B5EF4-FFF2-40B4-BE49-F238E27FC236}">
                  <a16:creationId xmlns:a16="http://schemas.microsoft.com/office/drawing/2014/main" id="{C7E0593A-EF56-3478-239E-A984BDE79EC9}"/>
                </a:ext>
              </a:extLst>
            </p:cNvPr>
            <p:cNvSpPr txBox="1"/>
            <p:nvPr/>
          </p:nvSpPr>
          <p:spPr>
            <a:xfrm>
              <a:off x="5104920" y="1249437"/>
              <a:ext cx="5918424" cy="369332"/>
            </a:xfrm>
            <a:prstGeom prst="rect">
              <a:avLst/>
            </a:prstGeom>
            <a:noFill/>
          </p:spPr>
          <p:txBody>
            <a:bodyPr wrap="square" rtlCol="1">
              <a:spAutoFit/>
            </a:bodyPr>
            <a:lstStyle/>
            <a:p>
              <a:pPr algn="ctr">
                <a:spcAft>
                  <a:spcPts val="600"/>
                </a:spcAft>
              </a:pPr>
              <a:r>
                <a:rPr lang="en-US" b="0" i="0" dirty="0">
                  <a:solidFill>
                    <a:schemeClr val="bg1">
                      <a:lumMod val="50000"/>
                    </a:schemeClr>
                  </a:solidFill>
                  <a:effectLst/>
                  <a:latin typeface="source-serif-pro"/>
                </a:rPr>
                <a:t>Batch normalization is just another layer in the network</a:t>
              </a:r>
            </a:p>
          </p:txBody>
        </p:sp>
        <p:grpSp>
          <p:nvGrpSpPr>
            <p:cNvPr id="29" name="Group 28">
              <a:extLst>
                <a:ext uri="{FF2B5EF4-FFF2-40B4-BE49-F238E27FC236}">
                  <a16:creationId xmlns:a16="http://schemas.microsoft.com/office/drawing/2014/main" id="{A299B6F2-F1C2-0FC3-E3D6-0B9CD9DF6893}"/>
                </a:ext>
              </a:extLst>
            </p:cNvPr>
            <p:cNvGrpSpPr/>
            <p:nvPr/>
          </p:nvGrpSpPr>
          <p:grpSpPr>
            <a:xfrm>
              <a:off x="588128" y="1217373"/>
              <a:ext cx="8714385" cy="1737932"/>
              <a:chOff x="588128" y="1374388"/>
              <a:chExt cx="8714385" cy="1737932"/>
            </a:xfrm>
          </p:grpSpPr>
          <p:pic>
            <p:nvPicPr>
              <p:cNvPr id="4098" name="Picture 2">
                <a:extLst>
                  <a:ext uri="{FF2B5EF4-FFF2-40B4-BE49-F238E27FC236}">
                    <a16:creationId xmlns:a16="http://schemas.microsoft.com/office/drawing/2014/main" id="{566C6135-E32C-CDF4-B326-E4DEBEFDA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28" y="1979450"/>
                <a:ext cx="8714385" cy="11328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542E318-9905-268B-098A-AEE61838211B}"/>
                  </a:ext>
                </a:extLst>
              </p:cNvPr>
              <p:cNvGrpSpPr/>
              <p:nvPr/>
            </p:nvGrpSpPr>
            <p:grpSpPr>
              <a:xfrm>
                <a:off x="1553796" y="1389217"/>
                <a:ext cx="1170932" cy="683548"/>
                <a:chOff x="1646159" y="1389217"/>
                <a:chExt cx="1170932" cy="68354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9EB3BC-C9E0-AF40-170F-A1FDDF047663}"/>
                        </a:ext>
                      </a:extLst>
                    </p:cNvPr>
                    <p:cNvSpPr/>
                    <p:nvPr/>
                  </p:nvSpPr>
                  <p:spPr>
                    <a:xfrm>
                      <a:off x="1646159" y="1389217"/>
                      <a:ext cx="1170932" cy="3693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𝑋</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𝑊</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r>
                              <a:rPr lang="en-US" sz="1600" b="0" i="1" dirty="0" smtClean="0">
                                <a:solidFill>
                                  <a:schemeClr val="tx1"/>
                                </a:solidFill>
                                <a:latin typeface="Cambria Math" panose="02040503050406030204" pitchFamily="18" charset="0"/>
                                <a:ea typeface="Cambria Math" panose="02040503050406030204" pitchFamily="18" charset="0"/>
                              </a:rPr>
                              <m:t>+</m:t>
                            </m:r>
                            <m:sSub>
                              <m:sSubPr>
                                <m:ctrlPr>
                                  <a:rPr lang="en-US" sz="1600" b="0" i="1" dirty="0" smtClean="0">
                                    <a:solidFill>
                                      <a:schemeClr val="tx1"/>
                                    </a:solidFill>
                                    <a:latin typeface="Cambria Math" panose="02040503050406030204" pitchFamily="18" charset="0"/>
                                    <a:ea typeface="Cambria Math" panose="02040503050406030204" pitchFamily="18" charset="0"/>
                                  </a:rPr>
                                </m:ctrlPr>
                              </m:sSubPr>
                              <m:e>
                                <m:r>
                                  <a:rPr lang="en-US" sz="1600" b="0" i="1" dirty="0" smtClean="0">
                                    <a:solidFill>
                                      <a:schemeClr val="tx1"/>
                                    </a:solidFill>
                                    <a:latin typeface="Cambria Math" panose="02040503050406030204" pitchFamily="18" charset="0"/>
                                    <a:ea typeface="Cambria Math" panose="02040503050406030204" pitchFamily="18" charset="0"/>
                                  </a:rPr>
                                  <m:t>𝑏</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oMath>
                        </m:oMathPara>
                      </a14:m>
                      <a:endParaRPr lang="en-US" sz="1600" baseline="-10000" dirty="0">
                        <a:solidFill>
                          <a:schemeClr val="tx1"/>
                        </a:solidFill>
                      </a:endParaRPr>
                    </a:p>
                  </p:txBody>
                </p:sp>
              </mc:Choice>
              <mc:Fallback xmlns="">
                <p:sp>
                  <p:nvSpPr>
                    <p:cNvPr id="3" name="Rectangle 2">
                      <a:extLst>
                        <a:ext uri="{FF2B5EF4-FFF2-40B4-BE49-F238E27FC236}">
                          <a16:creationId xmlns:a16="http://schemas.microsoft.com/office/drawing/2014/main" id="{0D9EB3BC-C9E0-AF40-170F-A1FDDF047663}"/>
                        </a:ext>
                      </a:extLst>
                    </p:cNvPr>
                    <p:cNvSpPr>
                      <a:spLocks noRot="1" noChangeAspect="1" noMove="1" noResize="1" noEditPoints="1" noAdjustHandles="1" noChangeArrowheads="1" noChangeShapeType="1" noTextEdit="1"/>
                    </p:cNvSpPr>
                    <p:nvPr/>
                  </p:nvSpPr>
                  <p:spPr>
                    <a:xfrm>
                      <a:off x="1646159" y="1389217"/>
                      <a:ext cx="1170932" cy="369333"/>
                    </a:xfrm>
                    <a:prstGeom prst="rect">
                      <a:avLst/>
                    </a:prstGeom>
                    <a:blipFill>
                      <a:blip r:embed="rId3"/>
                      <a:stretch>
                        <a:fillRect l="-625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6114B395-6575-BA52-5ED5-3EAAA3D9762A}"/>
                    </a:ext>
                  </a:extLst>
                </p:cNvPr>
                <p:cNvCxnSpPr>
                  <a:cxnSpLocks/>
                  <a:stCxn id="3" idx="2"/>
                </p:cNvCxnSpPr>
                <p:nvPr/>
              </p:nvCxnSpPr>
              <p:spPr>
                <a:xfrm flipH="1">
                  <a:off x="2225964" y="1758550"/>
                  <a:ext cx="5661" cy="314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B8F37CB-392D-D100-F5A3-A94852B8399B}"/>
                  </a:ext>
                </a:extLst>
              </p:cNvPr>
              <p:cNvGrpSpPr/>
              <p:nvPr/>
            </p:nvGrpSpPr>
            <p:grpSpPr>
              <a:xfrm>
                <a:off x="3551937" y="1374388"/>
                <a:ext cx="1267424" cy="681007"/>
                <a:chOff x="3551937" y="1374388"/>
                <a:chExt cx="1267424" cy="681007"/>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BE91C7C-0D8F-957C-2A0A-D451D05C980F}"/>
                        </a:ext>
                      </a:extLst>
                    </p:cNvPr>
                    <p:cNvSpPr txBox="1"/>
                    <p:nvPr/>
                  </p:nvSpPr>
                  <p:spPr>
                    <a:xfrm>
                      <a:off x="3551937" y="1374388"/>
                      <a:ext cx="1267424" cy="369332"/>
                    </a:xfrm>
                    <a:prstGeom prst="rect">
                      <a:avLst/>
                    </a:prstGeom>
                    <a:solidFill>
                      <a:schemeClr val="bg1">
                        <a:lumMod val="95000"/>
                      </a:schemeClr>
                    </a:solid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panose="02040503050406030204" pitchFamily="18" charset="0"/>
                                  </a:rPr>
                                </m:ctrlPr>
                              </m:sSubPr>
                              <m:e>
                                <m:r>
                                  <a:rPr lang="en-US" b="0" i="1" smtClean="0">
                                    <a:latin typeface="Cambria Math" panose="02040503050406030204" pitchFamily="18" charset="0"/>
                                  </a:rPr>
                                  <m:t>𝑎</m:t>
                                </m:r>
                              </m:e>
                              <m:sub>
                                <m:r>
                                  <a:rPr lang="he-IL"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0BE91C7C-0D8F-957C-2A0A-D451D05C980F}"/>
                        </a:ext>
                      </a:extLst>
                    </p:cNvPr>
                    <p:cNvSpPr txBox="1">
                      <a:spLocks noRot="1" noChangeAspect="1" noMove="1" noResize="1" noEditPoints="1" noAdjustHandles="1" noChangeArrowheads="1" noChangeShapeType="1" noTextEdit="1"/>
                    </p:cNvSpPr>
                    <p:nvPr/>
                  </p:nvSpPr>
                  <p:spPr>
                    <a:xfrm>
                      <a:off x="3551937" y="1374388"/>
                      <a:ext cx="1267424" cy="369332"/>
                    </a:xfrm>
                    <a:prstGeom prst="rect">
                      <a:avLst/>
                    </a:prstGeom>
                    <a:blipFill>
                      <a:blip r:embed="rId4"/>
                      <a:stretch>
                        <a:fillRect r="-962" b="-15000"/>
                      </a:stretch>
                    </a:blipFill>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C4220B85-E904-BF26-DF8F-2AE02F8FD0DA}"/>
                    </a:ext>
                  </a:extLst>
                </p:cNvPr>
                <p:cNvCxnSpPr>
                  <a:cxnSpLocks/>
                </p:cNvCxnSpPr>
                <p:nvPr/>
              </p:nvCxnSpPr>
              <p:spPr>
                <a:xfrm flipH="1">
                  <a:off x="4170749" y="1741181"/>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5" name="Straight Arrow Connector 14">
              <a:extLst>
                <a:ext uri="{FF2B5EF4-FFF2-40B4-BE49-F238E27FC236}">
                  <a16:creationId xmlns:a16="http://schemas.microsoft.com/office/drawing/2014/main" id="{15B7447E-841E-D252-60CF-6BC19A8C4F22}"/>
                </a:ext>
              </a:extLst>
            </p:cNvPr>
            <p:cNvCxnSpPr>
              <a:cxnSpLocks/>
            </p:cNvCxnSpPr>
            <p:nvPr/>
          </p:nvCxnSpPr>
          <p:spPr>
            <a:xfrm flipH="1">
              <a:off x="6051863" y="1601536"/>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253AECF5-B770-3535-E45E-3E5DA83EDD98}"/>
              </a:ext>
            </a:extLst>
          </p:cNvPr>
          <p:cNvSpPr txBox="1"/>
          <p:nvPr/>
        </p:nvSpPr>
        <p:spPr>
          <a:xfrm>
            <a:off x="532811" y="3117147"/>
            <a:ext cx="8573099" cy="800219"/>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b="0" i="0" dirty="0">
                <a:solidFill>
                  <a:srgbClr val="292929"/>
                </a:solidFill>
                <a:effectLst/>
                <a:latin typeface="source-serif-pro"/>
              </a:rPr>
              <a:t>Two learnable parameters called </a:t>
            </a:r>
            <a:r>
              <a:rPr lang="en-US" b="0" i="1" dirty="0">
                <a:solidFill>
                  <a:srgbClr val="0070C0"/>
                </a:solidFill>
                <a:effectLst/>
                <a:latin typeface="source-serif-pro"/>
              </a:rPr>
              <a:t>beta (</a:t>
            </a:r>
            <a:r>
              <a:rPr lang="el-GR" b="0" i="1" dirty="0">
                <a:solidFill>
                  <a:srgbClr val="0070C0"/>
                </a:solidFill>
                <a:effectLst/>
                <a:latin typeface="source-serif-pro"/>
                <a:ea typeface="STXingkai" panose="02010800040101010101" pitchFamily="2" charset="-122"/>
              </a:rPr>
              <a:t>β</a:t>
            </a:r>
            <a:r>
              <a:rPr lang="en-US" b="0" i="1" dirty="0">
                <a:solidFill>
                  <a:srgbClr val="0070C0"/>
                </a:solidFill>
                <a:effectLst/>
                <a:latin typeface="source-serif-pro"/>
                <a:ea typeface="STXingkai" panose="02010800040101010101" pitchFamily="2" charset="-122"/>
              </a:rPr>
              <a:t>)</a:t>
            </a:r>
            <a:r>
              <a:rPr lang="en-US" b="0" i="0" dirty="0">
                <a:solidFill>
                  <a:srgbClr val="292929"/>
                </a:solidFill>
                <a:effectLst/>
                <a:latin typeface="source-serif-pro"/>
              </a:rPr>
              <a:t> and </a:t>
            </a:r>
            <a:r>
              <a:rPr lang="en-US" b="0" i="0" dirty="0">
                <a:solidFill>
                  <a:srgbClr val="0070C0"/>
                </a:solidFill>
                <a:effectLst/>
                <a:latin typeface="source-serif-pro"/>
              </a:rPr>
              <a:t>gamma (</a:t>
            </a:r>
            <a:r>
              <a:rPr lang="el-GR" b="0" i="1" dirty="0">
                <a:solidFill>
                  <a:srgbClr val="0070C0"/>
                </a:solidFill>
                <a:effectLst/>
                <a:latin typeface="source-serif-pro"/>
                <a:ea typeface="STXingkai" panose="02010800040101010101" pitchFamily="2" charset="-122"/>
              </a:rPr>
              <a:t>γ</a:t>
            </a:r>
            <a:r>
              <a:rPr lang="en-US" b="0" i="1" dirty="0">
                <a:solidFill>
                  <a:srgbClr val="0070C0"/>
                </a:solidFill>
                <a:effectLst/>
                <a:latin typeface="source-serif-pro"/>
                <a:ea typeface="STXingkai" panose="02010800040101010101" pitchFamily="2" charset="-122"/>
              </a:rPr>
              <a:t>)</a:t>
            </a:r>
            <a:endParaRPr lang="en-US" b="0" i="0" dirty="0">
              <a:solidFill>
                <a:srgbClr val="0070C0"/>
              </a:solidFill>
              <a:effectLst/>
              <a:latin typeface="source-serif-pro"/>
            </a:endParaRPr>
          </a:p>
          <a:p>
            <a:pPr marL="285750" indent="-285750">
              <a:spcAft>
                <a:spcPts val="1200"/>
              </a:spcAft>
              <a:buFont typeface="Arial" panose="020B0604020202020204" pitchFamily="34" charset="0"/>
              <a:buChar char="•"/>
            </a:pPr>
            <a:r>
              <a:rPr lang="en-US" b="0" i="0" dirty="0">
                <a:solidFill>
                  <a:srgbClr val="292929"/>
                </a:solidFill>
                <a:effectLst/>
                <a:latin typeface="source-serif-pro"/>
              </a:rPr>
              <a:t>Two non-learnable parameters (</a:t>
            </a:r>
            <a:r>
              <a:rPr lang="en-US" b="0" i="0" dirty="0">
                <a:solidFill>
                  <a:srgbClr val="0070C0"/>
                </a:solidFill>
                <a:effectLst/>
                <a:latin typeface="source-serif-pro"/>
              </a:rPr>
              <a:t>Mean Moving Average</a:t>
            </a:r>
            <a:r>
              <a:rPr lang="en-US" b="0" i="0" dirty="0">
                <a:solidFill>
                  <a:srgbClr val="292929"/>
                </a:solidFill>
                <a:effectLst/>
                <a:latin typeface="source-serif-pro"/>
              </a:rPr>
              <a:t> and </a:t>
            </a:r>
            <a:r>
              <a:rPr lang="en-US" b="0" i="0" dirty="0">
                <a:solidFill>
                  <a:srgbClr val="0070C0"/>
                </a:solidFill>
                <a:effectLst/>
                <a:latin typeface="source-serif-pro"/>
              </a:rPr>
              <a:t>Variance Moving Average</a:t>
            </a:r>
            <a:r>
              <a:rPr lang="en-US" b="0" i="0" dirty="0">
                <a:solidFill>
                  <a:srgbClr val="292929"/>
                </a:solidFill>
                <a:effectLst/>
                <a:latin typeface="source-serif-pro"/>
              </a:rPr>
              <a:t>)</a:t>
            </a:r>
            <a:endParaRPr lang="he-IL" dirty="0"/>
          </a:p>
        </p:txBody>
      </p:sp>
      <p:pic>
        <p:nvPicPr>
          <p:cNvPr id="4100" name="Picture 4">
            <a:extLst>
              <a:ext uri="{FF2B5EF4-FFF2-40B4-BE49-F238E27FC236}">
                <a16:creationId xmlns:a16="http://schemas.microsoft.com/office/drawing/2014/main" id="{546643DF-0E59-CB57-F96C-EF15D6E2B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613" y="4119427"/>
            <a:ext cx="5986662" cy="2318318"/>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7BBDC23-5075-1E7A-68E3-5770DC36344F}"/>
              </a:ext>
            </a:extLst>
          </p:cNvPr>
          <p:cNvGrpSpPr/>
          <p:nvPr/>
        </p:nvGrpSpPr>
        <p:grpSpPr>
          <a:xfrm>
            <a:off x="7382168" y="4924643"/>
            <a:ext cx="3322777" cy="707886"/>
            <a:chOff x="7703127" y="1470269"/>
            <a:chExt cx="3322777" cy="707886"/>
          </a:xfrm>
        </p:grpSpPr>
        <p:sp>
          <p:nvSpPr>
            <p:cNvPr id="36" name="TextBox 35">
              <a:extLst>
                <a:ext uri="{FF2B5EF4-FFF2-40B4-BE49-F238E27FC236}">
                  <a16:creationId xmlns:a16="http://schemas.microsoft.com/office/drawing/2014/main" id="{BF430415-B30B-1EA9-3AF9-B31FC458FC39}"/>
                </a:ext>
              </a:extLst>
            </p:cNvPr>
            <p:cNvSpPr txBox="1"/>
            <p:nvPr/>
          </p:nvSpPr>
          <p:spPr>
            <a:xfrm>
              <a:off x="7703127" y="1470269"/>
              <a:ext cx="3322777" cy="707886"/>
            </a:xfrm>
            <a:prstGeom prst="rect">
              <a:avLst/>
            </a:prstGeom>
            <a:noFill/>
          </p:spPr>
          <p:txBody>
            <a:bodyPr wrap="square" rtlCol="1">
              <a:spAutoFit/>
            </a:bodyPr>
            <a:lstStyle/>
            <a:p>
              <a:pPr>
                <a:spcAft>
                  <a:spcPts val="600"/>
                </a:spcAft>
              </a:pPr>
              <a:r>
                <a:rPr lang="en-US" sz="2000" b="0" i="0" dirty="0">
                  <a:effectLst/>
                  <a:latin typeface="source-serif-pro"/>
                </a:rPr>
                <a:t>        </a:t>
              </a:r>
              <a:r>
                <a:rPr lang="en-US" sz="2000" b="0" i="0" dirty="0">
                  <a:solidFill>
                    <a:schemeClr val="bg1">
                      <a:lumMod val="50000"/>
                    </a:schemeClr>
                  </a:solidFill>
                  <a:effectLst/>
                  <a:latin typeface="source-serif-pro"/>
                </a:rPr>
                <a:t>Those parameters are per </a:t>
              </a:r>
              <a:r>
                <a:rPr lang="en-US" sz="2000" dirty="0">
                  <a:solidFill>
                    <a:schemeClr val="bg1">
                      <a:lumMod val="50000"/>
                    </a:schemeClr>
                  </a:solidFill>
                  <a:latin typeface="source-serif-pro"/>
                </a:rPr>
                <a:t>Batch Norm </a:t>
              </a:r>
              <a:r>
                <a:rPr lang="en-US" sz="2000" b="0" i="0" dirty="0">
                  <a:solidFill>
                    <a:schemeClr val="bg1">
                      <a:lumMod val="50000"/>
                    </a:schemeClr>
                  </a:solidFill>
                  <a:effectLst/>
                  <a:latin typeface="source-serif-pro"/>
                </a:rPr>
                <a:t>layer.</a:t>
              </a:r>
            </a:p>
          </p:txBody>
        </p:sp>
        <p:pic>
          <p:nvPicPr>
            <p:cNvPr id="37" name="Graphic 36" descr="Lightbulb and gear with solid fill">
              <a:extLst>
                <a:ext uri="{FF2B5EF4-FFF2-40B4-BE49-F238E27FC236}">
                  <a16:creationId xmlns:a16="http://schemas.microsoft.com/office/drawing/2014/main" id="{59D041FC-5C9D-C214-A0FF-61F72B91E7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3158" y="1470753"/>
              <a:ext cx="372601" cy="372601"/>
            </a:xfrm>
            <a:prstGeom prst="rect">
              <a:avLst/>
            </a:prstGeom>
          </p:spPr>
        </p:pic>
      </p:grpSp>
    </p:spTree>
    <p:extLst>
      <p:ext uri="{BB962C8B-B14F-4D97-AF65-F5344CB8AC3E}">
        <p14:creationId xmlns:p14="http://schemas.microsoft.com/office/powerpoint/2010/main" val="34584564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06764"/>
            <a:ext cx="11460242" cy="5630495"/>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𝑖𝑛𝑝𝑢𝑡</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xmlns="">
          <p:sp>
            <p:nvSpPr>
              <p:cNvPr id="9" name="TextBox 8">
                <a:extLst>
                  <a:ext uri="{FF2B5EF4-FFF2-40B4-BE49-F238E27FC236}">
                    <a16:creationId xmlns:a16="http://schemas.microsoft.com/office/drawing/2014/main" id="{0813EAAD-E98E-E13F-ED74-4F6E44EBAA97}"/>
                  </a:ext>
                </a:extLst>
              </p:cNvPr>
              <p:cNvSpPr txBox="1">
                <a:spLocks noRot="1" noChangeAspect="1" noMove="1" noResize="1" noEditPoints="1" noAdjustHandles="1" noChangeArrowheads="1" noChangeShapeType="1" noTextEdit="1"/>
              </p:cNvSpPr>
              <p:nvPr/>
            </p:nvSpPr>
            <p:spPr>
              <a:xfrm>
                <a:off x="7481455" y="1209098"/>
                <a:ext cx="4470400" cy="461665"/>
              </a:xfrm>
              <a:prstGeom prst="rect">
                <a:avLst/>
              </a:prstGeom>
              <a:blipFill>
                <a:blip r:embed="rId3"/>
                <a:stretch>
                  <a:fillRect l="-272" b="-1973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5160C1-B691-9ECD-2B20-87AF24CD716C}"/>
                  </a:ext>
                </a:extLst>
              </p:cNvPr>
              <p:cNvSpPr txBox="1"/>
              <p:nvPr/>
            </p:nvSpPr>
            <p:spPr>
              <a:xfrm>
                <a:off x="7481454" y="1908069"/>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𝝁</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𝑚𝑒𝑎𝑛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xmlns="">
          <p:sp>
            <p:nvSpPr>
              <p:cNvPr id="22" name="TextBox 21">
                <a:extLst>
                  <a:ext uri="{FF2B5EF4-FFF2-40B4-BE49-F238E27FC236}">
                    <a16:creationId xmlns:a16="http://schemas.microsoft.com/office/drawing/2014/main" id="{F25160C1-B691-9ECD-2B20-87AF24CD716C}"/>
                  </a:ext>
                </a:extLst>
              </p:cNvPr>
              <p:cNvSpPr txBox="1">
                <a:spLocks noRot="1" noChangeAspect="1" noMove="1" noResize="1" noEditPoints="1" noAdjustHandles="1" noChangeArrowheads="1" noChangeShapeType="1" noTextEdit="1"/>
              </p:cNvSpPr>
              <p:nvPr/>
            </p:nvSpPr>
            <p:spPr>
              <a:xfrm>
                <a:off x="7481454" y="1908069"/>
                <a:ext cx="4470400" cy="461665"/>
              </a:xfrm>
              <a:prstGeom prst="rect">
                <a:avLst/>
              </a:prstGeom>
              <a:blipFill>
                <a:blip r:embed="rId4"/>
                <a:stretch>
                  <a:fillRect l="-409" b="-1973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FF7A54-5028-C2F8-9505-269E39393FDA}"/>
                  </a:ext>
                </a:extLst>
              </p:cNvPr>
              <p:cNvSpPr txBox="1"/>
              <p:nvPr/>
            </p:nvSpPr>
            <p:spPr>
              <a:xfrm>
                <a:off x="7481454" y="2638356"/>
                <a:ext cx="4052678"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𝝈</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𝑠𝑡𝑑</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23" name="TextBox 22">
                <a:extLst>
                  <a:ext uri="{FF2B5EF4-FFF2-40B4-BE49-F238E27FC236}">
                    <a16:creationId xmlns:a16="http://schemas.microsoft.com/office/drawing/2014/main" id="{50FF7A54-5028-C2F8-9505-269E39393FDA}"/>
                  </a:ext>
                </a:extLst>
              </p:cNvPr>
              <p:cNvSpPr txBox="1">
                <a:spLocks noRot="1" noChangeAspect="1" noMove="1" noResize="1" noEditPoints="1" noAdjustHandles="1" noChangeArrowheads="1" noChangeShapeType="1" noTextEdit="1"/>
              </p:cNvSpPr>
              <p:nvPr/>
            </p:nvSpPr>
            <p:spPr>
              <a:xfrm>
                <a:off x="7481454" y="2638356"/>
                <a:ext cx="4052678" cy="461665"/>
              </a:xfrm>
              <a:prstGeom prst="rect">
                <a:avLst/>
              </a:prstGeom>
              <a:blipFill>
                <a:blip r:embed="rId5"/>
                <a:stretch>
                  <a:fillRect b="-19737"/>
                </a:stretch>
              </a:blipFill>
            </p:spPr>
            <p:txBody>
              <a:bodyPr/>
              <a:lstStyle/>
              <a:p>
                <a:r>
                  <a:rPr lang="he-IL">
                    <a:noFill/>
                  </a:rPr>
                  <a:t> </a:t>
                </a:r>
              </a:p>
            </p:txBody>
          </p:sp>
        </mc:Fallback>
      </mc:AlternateContent>
      <p:grpSp>
        <p:nvGrpSpPr>
          <p:cNvPr id="28" name="Group 27">
            <a:extLst>
              <a:ext uri="{FF2B5EF4-FFF2-40B4-BE49-F238E27FC236}">
                <a16:creationId xmlns:a16="http://schemas.microsoft.com/office/drawing/2014/main" id="{7C403518-5418-C415-FED6-E94FD927B727}"/>
              </a:ext>
            </a:extLst>
          </p:cNvPr>
          <p:cNvGrpSpPr/>
          <p:nvPr/>
        </p:nvGrpSpPr>
        <p:grpSpPr>
          <a:xfrm>
            <a:off x="7481454" y="3410106"/>
            <a:ext cx="4470401" cy="830997"/>
            <a:chOff x="7481455" y="3197405"/>
            <a:chExt cx="4470401" cy="830997"/>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4E8E1D-AD94-939B-B8D5-7E40B450EA6C}"/>
                    </a:ext>
                  </a:extLst>
                </p:cNvPr>
                <p:cNvSpPr txBox="1"/>
                <p:nvPr/>
              </p:nvSpPr>
              <p:spPr>
                <a:xfrm>
                  <a:off x="7481455" y="3197405"/>
                  <a:ext cx="447040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𝑐𝑎𝑙𝑐𝑢𝑙𝑎𝑡𝑒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𝑓𝑒𝑎𝑢𝑡𝑢𝑟𝑒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𝑛𝑜𝑟𝑚𝑎𝑙𝑖𝑧𝑒</m:t>
                        </m:r>
                      </m:oMath>
                    </m:oMathPara>
                  </a14:m>
                  <a:endParaRPr lang="he-IL" sz="2400" b="1" dirty="0">
                    <a:solidFill>
                      <a:schemeClr val="bg1">
                        <a:lumMod val="50000"/>
                      </a:schemeClr>
                    </a:solidFill>
                  </a:endParaRPr>
                </a:p>
              </p:txBody>
            </p:sp>
          </mc:Choice>
          <mc:Fallback xmlns="">
            <p:sp>
              <p:nvSpPr>
                <p:cNvPr id="24" name="TextBox 23">
                  <a:extLst>
                    <a:ext uri="{FF2B5EF4-FFF2-40B4-BE49-F238E27FC236}">
                      <a16:creationId xmlns:a16="http://schemas.microsoft.com/office/drawing/2014/main" id="{304E8E1D-AD94-939B-B8D5-7E40B450EA6C}"/>
                    </a:ext>
                  </a:extLst>
                </p:cNvPr>
                <p:cNvSpPr txBox="1">
                  <a:spLocks noRot="1" noChangeAspect="1" noMove="1" noResize="1" noEditPoints="1" noAdjustHandles="1" noChangeArrowheads="1" noChangeShapeType="1" noTextEdit="1"/>
                </p:cNvSpPr>
                <p:nvPr/>
              </p:nvSpPr>
              <p:spPr>
                <a:xfrm>
                  <a:off x="7481455" y="3197405"/>
                  <a:ext cx="4470401" cy="830997"/>
                </a:xfrm>
                <a:prstGeom prst="rect">
                  <a:avLst/>
                </a:prstGeom>
                <a:blipFill>
                  <a:blip r:embed="rId6"/>
                  <a:stretch>
                    <a:fillRect l="-409"/>
                  </a:stretch>
                </a:blipFill>
              </p:spPr>
              <p:txBody>
                <a:bodyPr/>
                <a:lstStyle/>
                <a:p>
                  <a:r>
                    <a:rPr lang="he-IL">
                      <a:noFill/>
                    </a:rPr>
                    <a:t> </a:t>
                  </a:r>
                </a:p>
              </p:txBody>
            </p:sp>
          </mc:Fallback>
        </mc:AlternateContent>
        <p:cxnSp>
          <p:nvCxnSpPr>
            <p:cNvPr id="27" name="Straight Connector 26">
              <a:extLst>
                <a:ext uri="{FF2B5EF4-FFF2-40B4-BE49-F238E27FC236}">
                  <a16:creationId xmlns:a16="http://schemas.microsoft.com/office/drawing/2014/main" id="{34E917EB-321C-8A76-6366-653CDFE546CE}"/>
                </a:ext>
              </a:extLst>
            </p:cNvPr>
            <p:cNvCxnSpPr/>
            <p:nvPr/>
          </p:nvCxnSpPr>
          <p:spPr>
            <a:xfrm>
              <a:off x="7620000" y="3293702"/>
              <a:ext cx="18472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884A146-695E-74A8-49DE-7D747D46CD79}"/>
                  </a:ext>
                </a:extLst>
              </p:cNvPr>
              <p:cNvSpPr txBox="1"/>
              <p:nvPr/>
            </p:nvSpPr>
            <p:spPr>
              <a:xfrm>
                <a:off x="7481454" y="4673522"/>
                <a:ext cx="458481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𝑩𝑵</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𝐵𝑎𝑡𝑐</m:t>
                      </m:r>
                      <m:r>
                        <a:rPr lang="en-US" sz="2400" b="0" i="1" smtClean="0">
                          <a:solidFill>
                            <a:schemeClr val="bg1">
                              <a:lumMod val="50000"/>
                            </a:schemeClr>
                          </a:solidFill>
                          <a:latin typeface="Cambria Math" panose="02040503050406030204" pitchFamily="18" charset="0"/>
                        </a:rPr>
                        <m:t>h</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𝑁𝑜𝑟𝑚</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0" name="TextBox 29">
                <a:extLst>
                  <a:ext uri="{FF2B5EF4-FFF2-40B4-BE49-F238E27FC236}">
                    <a16:creationId xmlns:a16="http://schemas.microsoft.com/office/drawing/2014/main" id="{C884A146-695E-74A8-49DE-7D747D46CD79}"/>
                  </a:ext>
                </a:extLst>
              </p:cNvPr>
              <p:cNvSpPr txBox="1">
                <a:spLocks noRot="1" noChangeAspect="1" noMove="1" noResize="1" noEditPoints="1" noAdjustHandles="1" noChangeArrowheads="1" noChangeShapeType="1" noTextEdit="1"/>
              </p:cNvSpPr>
              <p:nvPr/>
            </p:nvSpPr>
            <p:spPr>
              <a:xfrm>
                <a:off x="7481454" y="4673522"/>
                <a:ext cx="4584811" cy="830997"/>
              </a:xfrm>
              <a:prstGeom prst="rect">
                <a:avLst/>
              </a:prstGeom>
              <a:blipFill>
                <a:blip r:embed="rId7"/>
                <a:stretch>
                  <a:fillRect l="-26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B743988-B01F-CA1C-9865-F1E20A0C9203}"/>
                  </a:ext>
                </a:extLst>
              </p:cNvPr>
              <p:cNvSpPr txBox="1"/>
              <p:nvPr/>
            </p:nvSpPr>
            <p:spPr>
              <a:xfrm>
                <a:off x="1088104" y="4640308"/>
                <a:ext cx="5133630"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𝝁</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3" name="TextBox 32">
                <a:extLst>
                  <a:ext uri="{FF2B5EF4-FFF2-40B4-BE49-F238E27FC236}">
                    <a16:creationId xmlns:a16="http://schemas.microsoft.com/office/drawing/2014/main" id="{2B743988-B01F-CA1C-9865-F1E20A0C9203}"/>
                  </a:ext>
                </a:extLst>
              </p:cNvPr>
              <p:cNvSpPr txBox="1">
                <a:spLocks noRot="1" noChangeAspect="1" noMove="1" noResize="1" noEditPoints="1" noAdjustHandles="1" noChangeArrowheads="1" noChangeShapeType="1" noTextEdit="1"/>
              </p:cNvSpPr>
              <p:nvPr/>
            </p:nvSpPr>
            <p:spPr>
              <a:xfrm>
                <a:off x="1088104" y="4640308"/>
                <a:ext cx="5133630" cy="864211"/>
              </a:xfrm>
              <a:prstGeom prst="rect">
                <a:avLst/>
              </a:prstGeom>
              <a:blipFill>
                <a:blip r:embed="rId8"/>
                <a:stretch>
                  <a:fillRect l="-949" b="-985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6C35E57-D4F3-3448-E49C-FFD69FD447E1}"/>
                  </a:ext>
                </a:extLst>
              </p:cNvPr>
              <p:cNvSpPr txBox="1"/>
              <p:nvPr/>
            </p:nvSpPr>
            <p:spPr>
              <a:xfrm>
                <a:off x="1088104" y="5678179"/>
                <a:ext cx="5318357"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𝝈</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𝑉𝑎𝑟𝑖𝑎𝑛𝑐𝑒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4" name="TextBox 33">
                <a:extLst>
                  <a:ext uri="{FF2B5EF4-FFF2-40B4-BE49-F238E27FC236}">
                    <a16:creationId xmlns:a16="http://schemas.microsoft.com/office/drawing/2014/main" id="{46C35E57-D4F3-3448-E49C-FFD69FD447E1}"/>
                  </a:ext>
                </a:extLst>
              </p:cNvPr>
              <p:cNvSpPr txBox="1">
                <a:spLocks noRot="1" noChangeAspect="1" noMove="1" noResize="1" noEditPoints="1" noAdjustHandles="1" noChangeArrowheads="1" noChangeShapeType="1" noTextEdit="1"/>
              </p:cNvSpPr>
              <p:nvPr/>
            </p:nvSpPr>
            <p:spPr>
              <a:xfrm>
                <a:off x="1088104" y="5678179"/>
                <a:ext cx="5318357" cy="864211"/>
              </a:xfrm>
              <a:prstGeom prst="rect">
                <a:avLst/>
              </a:prstGeom>
              <a:blipFill>
                <a:blip r:embed="rId9"/>
                <a:stretch>
                  <a:fillRect l="-916" b="-9859"/>
                </a:stretch>
              </a:blipFill>
            </p:spPr>
            <p:txBody>
              <a:bodyPr/>
              <a:lstStyle/>
              <a:p>
                <a:r>
                  <a:rPr lang="he-IL">
                    <a:noFill/>
                  </a:rPr>
                  <a:t> </a:t>
                </a:r>
              </a:p>
            </p:txBody>
          </p:sp>
        </mc:Fallback>
      </mc:AlternateContent>
    </p:spTree>
    <p:extLst>
      <p:ext uri="{BB962C8B-B14F-4D97-AF65-F5344CB8AC3E}">
        <p14:creationId xmlns:p14="http://schemas.microsoft.com/office/powerpoint/2010/main" val="29793776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646331"/>
          </a:xfrm>
          <a:prstGeom prst="rect">
            <a:avLst/>
          </a:prstGeom>
          <a:noFill/>
        </p:spPr>
        <p:txBody>
          <a:bodyPr wrap="square" rtlCol="1">
            <a:spAutoFit/>
          </a:bodyPr>
          <a:lstStyle/>
          <a:p>
            <a:r>
              <a:rPr lang="en-US" dirty="0">
                <a:solidFill>
                  <a:srgbClr val="C00000"/>
                </a:solidFill>
              </a:rPr>
              <a:t>1.</a:t>
            </a:r>
            <a:r>
              <a:rPr lang="en-US" dirty="0"/>
              <a:t> </a:t>
            </a:r>
            <a:r>
              <a:rPr lang="en-US" b="0" i="0" dirty="0">
                <a:solidFill>
                  <a:schemeClr val="bg1">
                    <a:lumMod val="50000"/>
                  </a:schemeClr>
                </a:solidFill>
                <a:effectLst/>
                <a:latin typeface="source-serif-pro"/>
              </a:rPr>
              <a:t>The activations from the previous layer are passed as input to the Batch Norm</a:t>
            </a:r>
            <a:endParaRPr lang="he-IL" dirty="0">
              <a:solidFill>
                <a:schemeClr val="bg1">
                  <a:lumMod val="50000"/>
                </a:schemeClr>
              </a:solidFill>
            </a:endParaRPr>
          </a:p>
        </p:txBody>
      </p:sp>
      <p:sp>
        <p:nvSpPr>
          <p:cNvPr id="11" name="TextBox 10">
            <a:extLst>
              <a:ext uri="{FF2B5EF4-FFF2-40B4-BE49-F238E27FC236}">
                <a16:creationId xmlns:a16="http://schemas.microsoft.com/office/drawing/2014/main" id="{6FFC56EF-8CB9-F6FF-2A66-131F8525C5E9}"/>
              </a:ext>
            </a:extLst>
          </p:cNvPr>
          <p:cNvSpPr txBox="1"/>
          <p:nvPr/>
        </p:nvSpPr>
        <p:spPr>
          <a:xfrm>
            <a:off x="7481455" y="1950102"/>
            <a:ext cx="4470400" cy="646331"/>
          </a:xfrm>
          <a:prstGeom prst="rect">
            <a:avLst/>
          </a:prstGeom>
          <a:noFill/>
        </p:spPr>
        <p:txBody>
          <a:bodyPr wrap="square" rtlCol="1">
            <a:spAutoFit/>
          </a:bodyPr>
          <a:lstStyle/>
          <a:p>
            <a:r>
              <a:rPr lang="en-US" dirty="0">
                <a:solidFill>
                  <a:srgbClr val="C00000"/>
                </a:solidFill>
              </a:rPr>
              <a:t>2.</a:t>
            </a:r>
            <a:r>
              <a:rPr lang="en-US" dirty="0"/>
              <a:t> </a:t>
            </a:r>
            <a:r>
              <a:rPr lang="en-US" b="0" i="0" dirty="0">
                <a:solidFill>
                  <a:schemeClr val="bg1">
                    <a:lumMod val="50000"/>
                  </a:schemeClr>
                </a:solidFill>
                <a:effectLst/>
                <a:latin typeface="source-serif-pro"/>
              </a:rPr>
              <a:t>For each feature, calculate the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of all the values in the mini-batch</a:t>
            </a:r>
            <a:endParaRPr lang="he-IL" dirty="0">
              <a:solidFill>
                <a:schemeClr val="bg1">
                  <a:lumMod val="50000"/>
                </a:schemeClr>
              </a:solidFill>
            </a:endParaRPr>
          </a:p>
        </p:txBody>
      </p:sp>
      <p:sp>
        <p:nvSpPr>
          <p:cNvPr id="12" name="TextBox 11">
            <a:extLst>
              <a:ext uri="{FF2B5EF4-FFF2-40B4-BE49-F238E27FC236}">
                <a16:creationId xmlns:a16="http://schemas.microsoft.com/office/drawing/2014/main" id="{786E42DF-1B27-23A8-2547-D71DCDF59305}"/>
              </a:ext>
            </a:extLst>
          </p:cNvPr>
          <p:cNvSpPr txBox="1"/>
          <p:nvPr/>
        </p:nvSpPr>
        <p:spPr>
          <a:xfrm>
            <a:off x="7481455" y="2691106"/>
            <a:ext cx="4470400" cy="1477328"/>
          </a:xfrm>
          <a:prstGeom prst="rect">
            <a:avLst/>
          </a:prstGeom>
          <a:noFill/>
        </p:spPr>
        <p:txBody>
          <a:bodyPr wrap="square" rtlCol="1">
            <a:spAutoFit/>
          </a:bodyPr>
          <a:lstStyle/>
          <a:p>
            <a:r>
              <a:rPr lang="en-US" dirty="0">
                <a:solidFill>
                  <a:srgbClr val="C00000"/>
                </a:solidFill>
              </a:rPr>
              <a:t>3.</a:t>
            </a:r>
            <a:r>
              <a:rPr lang="en-US" dirty="0"/>
              <a:t> </a:t>
            </a:r>
            <a:r>
              <a:rPr lang="en-US" b="0" i="0" dirty="0">
                <a:solidFill>
                  <a:schemeClr val="bg1">
                    <a:lumMod val="50000"/>
                  </a:schemeClr>
                </a:solidFill>
                <a:effectLst/>
                <a:latin typeface="source-serif-pro"/>
              </a:rPr>
              <a:t>Calculate the normalized values for each activation feature vector using the corresponding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These normalized values now have zero mean and one unit of variance</a:t>
            </a:r>
            <a:endParaRPr lang="he-IL" dirty="0">
              <a:solidFill>
                <a:schemeClr val="bg1">
                  <a:lumMod val="50000"/>
                </a:schemeClr>
              </a:solidFill>
            </a:endParaRPr>
          </a:p>
        </p:txBody>
      </p:sp>
      <p:sp>
        <p:nvSpPr>
          <p:cNvPr id="13" name="TextBox 12">
            <a:extLst>
              <a:ext uri="{FF2B5EF4-FFF2-40B4-BE49-F238E27FC236}">
                <a16:creationId xmlns:a16="http://schemas.microsoft.com/office/drawing/2014/main" id="{011AED42-FBF7-2AC6-4544-CBE0013F84AA}"/>
              </a:ext>
            </a:extLst>
          </p:cNvPr>
          <p:cNvSpPr txBox="1"/>
          <p:nvPr/>
        </p:nvSpPr>
        <p:spPr>
          <a:xfrm>
            <a:off x="7481455" y="4266247"/>
            <a:ext cx="4470400" cy="923330"/>
          </a:xfrm>
          <a:prstGeom prst="rect">
            <a:avLst/>
          </a:prstGeom>
          <a:noFill/>
        </p:spPr>
        <p:txBody>
          <a:bodyPr wrap="square" rtlCol="1">
            <a:spAutoFit/>
          </a:bodyPr>
          <a:lstStyle/>
          <a:p>
            <a:r>
              <a:rPr lang="en-US" dirty="0">
                <a:solidFill>
                  <a:srgbClr val="C00000"/>
                </a:solidFill>
              </a:rPr>
              <a:t>4.</a:t>
            </a:r>
            <a:r>
              <a:rPr lang="en-US" dirty="0"/>
              <a:t> </a:t>
            </a:r>
            <a:r>
              <a:rPr lang="en-US" b="1" dirty="0">
                <a:solidFill>
                  <a:schemeClr val="bg1">
                    <a:lumMod val="50000"/>
                  </a:schemeClr>
                </a:solidFill>
              </a:rPr>
              <a:t>Scale and shift</a:t>
            </a:r>
            <a:r>
              <a:rPr lang="en-US" dirty="0">
                <a:solidFill>
                  <a:schemeClr val="bg1">
                    <a:lumMod val="50000"/>
                  </a:schemeClr>
                </a:solidFill>
              </a:rPr>
              <a:t>, </a:t>
            </a:r>
            <a:r>
              <a:rPr lang="en-US" b="0" i="0" dirty="0">
                <a:solidFill>
                  <a:schemeClr val="bg1">
                    <a:lumMod val="50000"/>
                  </a:schemeClr>
                </a:solidFill>
                <a:effectLst/>
                <a:latin typeface="source-serif-pro"/>
              </a:rPr>
              <a:t>multiplying the normalized values by a factor, gamma, and adding to it a factor, beta</a:t>
            </a:r>
            <a:endParaRPr lang="he-IL" dirty="0">
              <a:solidFill>
                <a:schemeClr val="bg1">
                  <a:lumMod val="50000"/>
                </a:schemeClr>
              </a:solidFill>
            </a:endParaRPr>
          </a:p>
        </p:txBody>
      </p:sp>
      <p:sp>
        <p:nvSpPr>
          <p:cNvPr id="14" name="TextBox 13">
            <a:extLst>
              <a:ext uri="{FF2B5EF4-FFF2-40B4-BE49-F238E27FC236}">
                <a16:creationId xmlns:a16="http://schemas.microsoft.com/office/drawing/2014/main" id="{F0EEEB7A-77FF-2A46-E010-1169E5205801}"/>
              </a:ext>
            </a:extLst>
          </p:cNvPr>
          <p:cNvSpPr txBox="1"/>
          <p:nvPr/>
        </p:nvSpPr>
        <p:spPr>
          <a:xfrm>
            <a:off x="7481455" y="5351996"/>
            <a:ext cx="4470400" cy="646331"/>
          </a:xfrm>
          <a:prstGeom prst="rect">
            <a:avLst/>
          </a:prstGeom>
          <a:noFill/>
        </p:spPr>
        <p:txBody>
          <a:bodyPr wrap="square" rtlCol="1">
            <a:spAutoFit/>
          </a:bodyPr>
          <a:lstStyle/>
          <a:p>
            <a:r>
              <a:rPr lang="en-US" dirty="0">
                <a:solidFill>
                  <a:srgbClr val="C00000"/>
                </a:solidFill>
              </a:rPr>
              <a:t>5.</a:t>
            </a:r>
            <a:r>
              <a:rPr lang="en-US" dirty="0"/>
              <a:t> </a:t>
            </a:r>
            <a:r>
              <a:rPr lang="en-US" dirty="0">
                <a:solidFill>
                  <a:schemeClr val="bg1">
                    <a:lumMod val="50000"/>
                  </a:schemeClr>
                </a:solidFill>
              </a:rPr>
              <a:t>Calculate </a:t>
            </a:r>
            <a:r>
              <a:rPr lang="en-US" b="1" i="1" dirty="0">
                <a:solidFill>
                  <a:schemeClr val="bg1">
                    <a:lumMod val="50000"/>
                  </a:schemeClr>
                </a:solidFill>
              </a:rPr>
              <a:t>Mean Moving Average </a:t>
            </a:r>
            <a:r>
              <a:rPr lang="en-US" dirty="0">
                <a:solidFill>
                  <a:schemeClr val="bg1">
                    <a:lumMod val="50000"/>
                  </a:schemeClr>
                </a:solidFill>
              </a:rPr>
              <a:t>and </a:t>
            </a:r>
            <a:r>
              <a:rPr lang="en-US" b="1" i="1" dirty="0">
                <a:solidFill>
                  <a:schemeClr val="bg1">
                    <a:lumMod val="50000"/>
                  </a:schemeClr>
                </a:solidFill>
              </a:rPr>
              <a:t>Variance Moving Average</a:t>
            </a:r>
            <a:r>
              <a:rPr lang="en-US" dirty="0">
                <a:solidFill>
                  <a:schemeClr val="bg1">
                    <a:lumMod val="50000"/>
                  </a:schemeClr>
                </a:solidFill>
              </a:rPr>
              <a:t>   </a:t>
            </a:r>
            <a:endParaRPr lang="he-IL" dirty="0">
              <a:solidFill>
                <a:schemeClr val="bg1">
                  <a:lumMod val="50000"/>
                </a:schemeClr>
              </a:solidFill>
            </a:endParaRPr>
          </a:p>
        </p:txBody>
      </p:sp>
      <p:grpSp>
        <p:nvGrpSpPr>
          <p:cNvPr id="19" name="Group 18">
            <a:extLst>
              <a:ext uri="{FF2B5EF4-FFF2-40B4-BE49-F238E27FC236}">
                <a16:creationId xmlns:a16="http://schemas.microsoft.com/office/drawing/2014/main" id="{E2BFD7EE-7A25-55A5-808A-EBC3E5A148F0}"/>
              </a:ext>
            </a:extLst>
          </p:cNvPr>
          <p:cNvGrpSpPr/>
          <p:nvPr/>
        </p:nvGrpSpPr>
        <p:grpSpPr>
          <a:xfrm>
            <a:off x="888199" y="4863498"/>
            <a:ext cx="5874327" cy="1417229"/>
            <a:chOff x="7703127" y="1470269"/>
            <a:chExt cx="3971632" cy="1323439"/>
          </a:xfrm>
        </p:grpSpPr>
        <p:sp>
          <p:nvSpPr>
            <p:cNvPr id="20" name="TextBox 19">
              <a:extLst>
                <a:ext uri="{FF2B5EF4-FFF2-40B4-BE49-F238E27FC236}">
                  <a16:creationId xmlns:a16="http://schemas.microsoft.com/office/drawing/2014/main" id="{D4C83773-CA18-26F7-1854-5F356B778F2E}"/>
                </a:ext>
              </a:extLst>
            </p:cNvPr>
            <p:cNvSpPr txBox="1"/>
            <p:nvPr/>
          </p:nvSpPr>
          <p:spPr>
            <a:xfrm>
              <a:off x="7703127" y="1470269"/>
              <a:ext cx="3971632" cy="1323439"/>
            </a:xfrm>
            <a:prstGeom prst="rect">
              <a:avLst/>
            </a:prstGeom>
            <a:noFill/>
          </p:spPr>
          <p:txBody>
            <a:bodyPr wrap="square" rtlCol="1">
              <a:spAutoFit/>
            </a:bodyPr>
            <a:lstStyle/>
            <a:p>
              <a:pPr>
                <a:spcAft>
                  <a:spcPts val="600"/>
                </a:spcAft>
              </a:pPr>
              <a:r>
                <a:rPr lang="en-US" sz="2000" b="0" i="0" dirty="0">
                  <a:solidFill>
                    <a:schemeClr val="bg1">
                      <a:lumMod val="50000"/>
                    </a:schemeClr>
                  </a:solidFill>
                  <a:effectLst/>
                  <a:latin typeface="source-serif-pro"/>
                </a:rPr>
                <a:t>             After the forward pass, we do the backward pass as normal. Gradients are calculated and updates are done for all layer weights, as well as for all beta and gamma parameters in the Batch Norm layers.</a:t>
              </a:r>
              <a:endParaRPr lang="he-IL" sz="2000" dirty="0">
                <a:solidFill>
                  <a:schemeClr val="bg1">
                    <a:lumMod val="50000"/>
                  </a:schemeClr>
                </a:solidFill>
              </a:endParaRPr>
            </a:p>
          </p:txBody>
        </p:sp>
        <p:pic>
          <p:nvPicPr>
            <p:cNvPr id="21" name="Graphic 20" descr="Lightbulb and gear with solid fill">
              <a:extLst>
                <a:ext uri="{FF2B5EF4-FFF2-40B4-BE49-F238E27FC236}">
                  <a16:creationId xmlns:a16="http://schemas.microsoft.com/office/drawing/2014/main" id="{F9DCBE03-ABDB-EF9D-B70E-59AF111344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7005" y="1470269"/>
              <a:ext cx="372601" cy="373085"/>
            </a:xfrm>
            <a:prstGeom prst="rect">
              <a:avLst/>
            </a:prstGeom>
          </p:spPr>
        </p:pic>
      </p:grpSp>
    </p:spTree>
    <p:extLst>
      <p:ext uri="{BB962C8B-B14F-4D97-AF65-F5344CB8AC3E}">
        <p14:creationId xmlns:p14="http://schemas.microsoft.com/office/powerpoint/2010/main" val="33021568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Prediction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0813EAAD-E98E-E13F-ED74-4F6E44EBAA97}"/>
              </a:ext>
            </a:extLst>
          </p:cNvPr>
          <p:cNvSpPr txBox="1"/>
          <p:nvPr/>
        </p:nvSpPr>
        <p:spPr>
          <a:xfrm>
            <a:off x="7315201" y="1269032"/>
            <a:ext cx="4470400" cy="646331"/>
          </a:xfrm>
          <a:prstGeom prst="rect">
            <a:avLst/>
          </a:prstGeom>
          <a:noFill/>
        </p:spPr>
        <p:txBody>
          <a:bodyPr wrap="square" rtlCol="1">
            <a:spAutoFit/>
          </a:bodyPr>
          <a:lstStyle/>
          <a:p>
            <a:r>
              <a:rPr lang="en-US" dirty="0">
                <a:solidFill>
                  <a:schemeClr val="bg1">
                    <a:lumMod val="50000"/>
                  </a:schemeClr>
                </a:solidFill>
                <a:latin typeface="source-serif-pro"/>
              </a:rPr>
              <a:t>Using </a:t>
            </a:r>
            <a:r>
              <a:rPr lang="en-US" b="1" dirty="0">
                <a:solidFill>
                  <a:schemeClr val="bg1">
                    <a:lumMod val="50000"/>
                  </a:schemeClr>
                </a:solidFill>
                <a:latin typeface="source-serif-pro"/>
              </a:rPr>
              <a:t>Moving Average </a:t>
            </a:r>
            <a:r>
              <a:rPr lang="en-US" dirty="0">
                <a:solidFill>
                  <a:schemeClr val="bg1">
                    <a:lumMod val="50000"/>
                  </a:schemeClr>
                </a:solidFill>
                <a:latin typeface="source-serif-pro"/>
              </a:rPr>
              <a:t>as estimation to the mean and variance of the data</a:t>
            </a:r>
            <a:endParaRPr lang="he-IL" dirty="0">
              <a:solidFill>
                <a:schemeClr val="bg1">
                  <a:lumMod val="50000"/>
                </a:schemeClr>
              </a:solidFill>
            </a:endParaRPr>
          </a:p>
        </p:txBody>
      </p:sp>
      <p:pic>
        <p:nvPicPr>
          <p:cNvPr id="6146" name="Picture 2">
            <a:extLst>
              <a:ext uri="{FF2B5EF4-FFF2-40B4-BE49-F238E27FC236}">
                <a16:creationId xmlns:a16="http://schemas.microsoft.com/office/drawing/2014/main" id="{13D137B8-510B-F963-E7CF-5A9F8F880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 y="1114425"/>
            <a:ext cx="66675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03915E-C48F-AF5D-44D5-5FB4E0EFAAE6}"/>
              </a:ext>
            </a:extLst>
          </p:cNvPr>
          <p:cNvSpPr txBox="1"/>
          <p:nvPr/>
        </p:nvSpPr>
        <p:spPr>
          <a:xfrm>
            <a:off x="7389092" y="2379518"/>
            <a:ext cx="4470400" cy="646331"/>
          </a:xfrm>
          <a:prstGeom prst="rect">
            <a:avLst/>
          </a:prstGeom>
          <a:noFill/>
        </p:spPr>
        <p:txBody>
          <a:bodyPr wrap="square" rtlCol="1">
            <a:spAutoFit/>
          </a:bodyPr>
          <a:lstStyle/>
          <a:p>
            <a:r>
              <a:rPr lang="sv-SE" b="1" dirty="0">
                <a:solidFill>
                  <a:schemeClr val="bg1">
                    <a:lumMod val="50000"/>
                  </a:schemeClr>
                </a:solidFill>
                <a:latin typeface="source-serif-pro"/>
              </a:rPr>
              <a:t>beta </a:t>
            </a:r>
            <a:r>
              <a:rPr lang="sv-SE" dirty="0">
                <a:solidFill>
                  <a:schemeClr val="bg1">
                    <a:lumMod val="50000"/>
                  </a:schemeClr>
                </a:solidFill>
                <a:latin typeface="source-serif-pro"/>
              </a:rPr>
              <a:t>(β) and </a:t>
            </a:r>
            <a:r>
              <a:rPr lang="sv-SE" b="1" dirty="0">
                <a:solidFill>
                  <a:schemeClr val="bg1">
                    <a:lumMod val="50000"/>
                  </a:schemeClr>
                </a:solidFill>
                <a:latin typeface="source-serif-pro"/>
              </a:rPr>
              <a:t>gamma </a:t>
            </a:r>
            <a:r>
              <a:rPr lang="sv-SE" dirty="0">
                <a:solidFill>
                  <a:schemeClr val="bg1">
                    <a:lumMod val="50000"/>
                  </a:schemeClr>
                </a:solidFill>
                <a:latin typeface="source-serif-pro"/>
              </a:rPr>
              <a:t>(γ) are used to avoid distortion of the weights</a:t>
            </a:r>
            <a:r>
              <a:rPr lang="en-US" dirty="0">
                <a:solidFill>
                  <a:schemeClr val="bg1">
                    <a:lumMod val="50000"/>
                  </a:schemeClr>
                </a:solidFill>
                <a:latin typeface="source-serif-pro"/>
              </a:rPr>
              <a:t>.</a:t>
            </a:r>
            <a:r>
              <a:rPr lang="sv-SE" dirty="0">
                <a:solidFill>
                  <a:schemeClr val="bg1">
                    <a:lumMod val="50000"/>
                  </a:schemeClr>
                </a:solidFill>
                <a:latin typeface="source-serif-pro"/>
              </a:rPr>
              <a:t> </a:t>
            </a:r>
          </a:p>
        </p:txBody>
      </p:sp>
      <p:pic>
        <p:nvPicPr>
          <p:cNvPr id="6148" name="Picture 4">
            <a:extLst>
              <a:ext uri="{FF2B5EF4-FFF2-40B4-BE49-F238E27FC236}">
                <a16:creationId xmlns:a16="http://schemas.microsoft.com/office/drawing/2014/main" id="{00D3A5B8-DED4-8E23-F9C0-17AA4F0A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23" y="4171897"/>
            <a:ext cx="6667500" cy="2009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EDAB38-CF92-97A5-059B-E9C5B65AA29C}"/>
              </a:ext>
            </a:extLst>
          </p:cNvPr>
          <p:cNvSpPr txBox="1"/>
          <p:nvPr/>
        </p:nvSpPr>
        <p:spPr>
          <a:xfrm>
            <a:off x="7389092" y="4291968"/>
            <a:ext cx="4470400" cy="646331"/>
          </a:xfrm>
          <a:prstGeom prst="rect">
            <a:avLst/>
          </a:prstGeom>
          <a:noFill/>
        </p:spPr>
        <p:txBody>
          <a:bodyPr wrap="square" rtlCol="1">
            <a:spAutoFit/>
          </a:bodyPr>
          <a:lstStyle/>
          <a:p>
            <a:r>
              <a:rPr lang="en-US" b="1" dirty="0">
                <a:solidFill>
                  <a:schemeClr val="bg1">
                    <a:lumMod val="50000"/>
                  </a:schemeClr>
                </a:solidFill>
                <a:latin typeface="source-serif-pro"/>
              </a:rPr>
              <a:t>BN </a:t>
            </a:r>
            <a:r>
              <a:rPr lang="en-US" dirty="0">
                <a:solidFill>
                  <a:schemeClr val="bg1">
                    <a:lumMod val="50000"/>
                  </a:schemeClr>
                </a:solidFill>
                <a:latin typeface="source-serif-pro"/>
              </a:rPr>
              <a:t>can be place before or after activation function.</a:t>
            </a:r>
            <a:r>
              <a:rPr lang="sv-SE" dirty="0">
                <a:solidFill>
                  <a:schemeClr val="bg1">
                    <a:lumMod val="50000"/>
                  </a:schemeClr>
                </a:solidFill>
                <a:latin typeface="source-serif-pro"/>
              </a:rPr>
              <a:t> </a:t>
            </a:r>
          </a:p>
        </p:txBody>
      </p:sp>
    </p:spTree>
    <p:extLst>
      <p:ext uri="{BB962C8B-B14F-4D97-AF65-F5344CB8AC3E}">
        <p14:creationId xmlns:p14="http://schemas.microsoft.com/office/powerpoint/2010/main" val="10082305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Residual Block</a:t>
            </a:r>
            <a:endParaRPr lang="he-IL" sz="8000" dirty="0"/>
          </a:p>
        </p:txBody>
      </p:sp>
    </p:spTree>
    <p:extLst>
      <p:ext uri="{BB962C8B-B14F-4D97-AF65-F5344CB8AC3E}">
        <p14:creationId xmlns:p14="http://schemas.microsoft.com/office/powerpoint/2010/main" val="3783786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624192" y="3447737"/>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624192" y="3447737"/>
                <a:ext cx="3794638" cy="1047436"/>
              </a:xfrm>
              <a:prstGeom prst="roundRect">
                <a:avLst/>
              </a:prstGeom>
              <a:blipFill>
                <a:blip r:embed="rId3"/>
                <a:stretch>
                  <a:fillRect b="-11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934024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a:t>
            </a:r>
          </a:p>
        </p:txBody>
      </p:sp>
      <p:pic>
        <p:nvPicPr>
          <p:cNvPr id="1026" name="Picture 2">
            <a:extLst>
              <a:ext uri="{FF2B5EF4-FFF2-40B4-BE49-F238E27FC236}">
                <a16:creationId xmlns:a16="http://schemas.microsoft.com/office/drawing/2014/main" id="{75741970-3F38-8CE2-2601-A3C9BFFC3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25" y="1289484"/>
            <a:ext cx="5719039" cy="33009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6B2EDB-FFEE-820E-136C-84F66A164827}"/>
              </a:ext>
            </a:extLst>
          </p:cNvPr>
          <p:cNvSpPr txBox="1"/>
          <p:nvPr/>
        </p:nvSpPr>
        <p:spPr>
          <a:xfrm>
            <a:off x="6391564" y="1477818"/>
            <a:ext cx="5218545" cy="923330"/>
          </a:xfrm>
          <a:prstGeom prst="rect">
            <a:avLst/>
          </a:prstGeom>
          <a:noFill/>
          <a:ln>
            <a:solidFill>
              <a:schemeClr val="bg1">
                <a:lumMod val="50000"/>
              </a:schemeClr>
            </a:solidFill>
          </a:ln>
        </p:spPr>
        <p:txBody>
          <a:bodyPr wrap="square" rtlCol="1">
            <a:spAutoFit/>
          </a:bodyPr>
          <a:lstStyle/>
          <a:p>
            <a:r>
              <a:rPr lang="en-US" b="0" i="0" dirty="0">
                <a:solidFill>
                  <a:schemeClr val="bg1">
                    <a:lumMod val="50000"/>
                  </a:schemeClr>
                </a:solidFill>
                <a:effectLst/>
                <a:latin typeface="source-serif-pro"/>
              </a:rPr>
              <a:t>In a network with residual blocks, each layer feeds into the next layer and directly into the layers about 2–3 hops away</a:t>
            </a:r>
            <a:endParaRPr lang="he-IL" dirty="0">
              <a:solidFill>
                <a:schemeClr val="bg1">
                  <a:lumMod val="50000"/>
                </a:schemeClr>
              </a:solidFill>
            </a:endParaRPr>
          </a:p>
        </p:txBody>
      </p:sp>
    </p:spTree>
    <p:extLst>
      <p:ext uri="{BB962C8B-B14F-4D97-AF65-F5344CB8AC3E}">
        <p14:creationId xmlns:p14="http://schemas.microsoft.com/office/powerpoint/2010/main" val="16638845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 – Why?</a:t>
            </a:r>
          </a:p>
        </p:txBody>
      </p:sp>
      <p:sp>
        <p:nvSpPr>
          <p:cNvPr id="6" name="TextBox 5">
            <a:extLst>
              <a:ext uri="{FF2B5EF4-FFF2-40B4-BE49-F238E27FC236}">
                <a16:creationId xmlns:a16="http://schemas.microsoft.com/office/drawing/2014/main" id="{7A6B2EDB-FFEE-820E-136C-84F66A164827}"/>
              </a:ext>
            </a:extLst>
          </p:cNvPr>
          <p:cNvSpPr txBox="1"/>
          <p:nvPr/>
        </p:nvSpPr>
        <p:spPr>
          <a:xfrm>
            <a:off x="581890" y="1570184"/>
            <a:ext cx="11379201" cy="2339102"/>
          </a:xfrm>
          <a:prstGeom prst="rect">
            <a:avLst/>
          </a:prstGeom>
          <a:noFill/>
          <a:ln>
            <a:solidFill>
              <a:schemeClr val="bg1">
                <a:lumMod val="50000"/>
              </a:schemeClr>
            </a:solidFill>
          </a:ln>
        </p:spPr>
        <p:txBody>
          <a:bodyPr wrap="square" rtlCol="1">
            <a:spAutoFit/>
          </a:bodyPr>
          <a:lstStyle/>
          <a:p>
            <a:pPr marL="285750" indent="-285750">
              <a:spcAft>
                <a:spcPts val="800"/>
              </a:spcAft>
              <a:buFont typeface="Arial" panose="020B0604020202020204" pitchFamily="34" charset="0"/>
              <a:buChar char="•"/>
            </a:pPr>
            <a:r>
              <a:rPr lang="en-US" b="0" i="0" dirty="0">
                <a:solidFill>
                  <a:srgbClr val="292929"/>
                </a:solidFill>
                <a:effectLst/>
                <a:latin typeface="source-serif-pro"/>
              </a:rPr>
              <a:t>neural networks are universal function approximators</a:t>
            </a:r>
          </a:p>
          <a:p>
            <a:pPr marL="285750" indent="-285750">
              <a:spcAft>
                <a:spcPts val="800"/>
              </a:spcAft>
              <a:buFont typeface="Arial" panose="020B0604020202020204" pitchFamily="34" charset="0"/>
              <a:buChar char="•"/>
            </a:pPr>
            <a:r>
              <a:rPr lang="en-US" dirty="0">
                <a:solidFill>
                  <a:srgbClr val="292929"/>
                </a:solidFill>
                <a:latin typeface="source-serif-pro"/>
              </a:rPr>
              <a:t>Increasing the number layers suppose to increase accuracy, </a:t>
            </a:r>
            <a:r>
              <a:rPr lang="en-US" b="1" dirty="0">
                <a:solidFill>
                  <a:srgbClr val="292929"/>
                </a:solidFill>
                <a:latin typeface="source-serif-pro"/>
              </a:rPr>
              <a:t>but there is a limit</a:t>
            </a:r>
          </a:p>
          <a:p>
            <a:pPr marL="285750" indent="-285750">
              <a:spcAft>
                <a:spcPts val="800"/>
              </a:spcAft>
              <a:buFont typeface="Arial" panose="020B0604020202020204" pitchFamily="34" charset="0"/>
              <a:buChar char="•"/>
            </a:pPr>
            <a:r>
              <a:rPr lang="en-US" dirty="0">
                <a:solidFill>
                  <a:srgbClr val="292929"/>
                </a:solidFill>
                <a:latin typeface="source-serif-pro"/>
              </a:rPr>
              <a:t>It turn out that deep neural network sometime unable to learn even simple function due problems like </a:t>
            </a:r>
            <a:r>
              <a:rPr lang="en-US" b="0" i="0" dirty="0">
                <a:solidFill>
                  <a:srgbClr val="292929"/>
                </a:solidFill>
                <a:effectLst/>
                <a:latin typeface="source-serif-pro"/>
              </a:rPr>
              <a:t>vanishing gradients and the curse of dimensionality.</a:t>
            </a:r>
          </a:p>
          <a:p>
            <a:pPr marL="285750" indent="-285750">
              <a:spcAft>
                <a:spcPts val="800"/>
              </a:spcAft>
              <a:buFont typeface="Arial" panose="020B0604020202020204" pitchFamily="34" charset="0"/>
              <a:buChar char="•"/>
            </a:pPr>
            <a:r>
              <a:rPr lang="en-US" b="0" i="0" dirty="0">
                <a:solidFill>
                  <a:srgbClr val="292929"/>
                </a:solidFill>
                <a:effectLst/>
                <a:latin typeface="source-serif-pro"/>
              </a:rPr>
              <a:t>During gradient descent, as we backprop from the final layer back to the first layer, we are multiplying by the weight matrix on each step. If the gradients are small, due to large number of multiplications, the gradient can decrease exponentially quickly to zero (or, in rare cases, grow exponentially quickly and “explode” to take very large values).</a:t>
            </a:r>
          </a:p>
        </p:txBody>
      </p:sp>
      <p:sp>
        <p:nvSpPr>
          <p:cNvPr id="3" name="TextBox 2">
            <a:extLst>
              <a:ext uri="{FF2B5EF4-FFF2-40B4-BE49-F238E27FC236}">
                <a16:creationId xmlns:a16="http://schemas.microsoft.com/office/drawing/2014/main" id="{88DF9427-8A0A-EDA8-9881-0AC888263A2B}"/>
              </a:ext>
            </a:extLst>
          </p:cNvPr>
          <p:cNvSpPr txBox="1"/>
          <p:nvPr/>
        </p:nvSpPr>
        <p:spPr>
          <a:xfrm>
            <a:off x="581891" y="959276"/>
            <a:ext cx="4682837" cy="369332"/>
          </a:xfrm>
          <a:prstGeom prst="rect">
            <a:avLst/>
          </a:prstGeom>
          <a:noFill/>
        </p:spPr>
        <p:txBody>
          <a:bodyPr wrap="square" rtlCol="1">
            <a:spAutoFit/>
          </a:bodyPr>
          <a:lstStyle/>
          <a:p>
            <a:r>
              <a:rPr lang="en-US" dirty="0"/>
              <a:t>So why we need residual block?</a:t>
            </a:r>
            <a:endParaRPr lang="he-IL" dirty="0"/>
          </a:p>
        </p:txBody>
      </p:sp>
      <p:pic>
        <p:nvPicPr>
          <p:cNvPr id="2050" name="Picture 2">
            <a:extLst>
              <a:ext uri="{FF2B5EF4-FFF2-40B4-BE49-F238E27FC236}">
                <a16:creationId xmlns:a16="http://schemas.microsoft.com/office/drawing/2014/main" id="{5AC79832-C0A2-F056-6F5B-1AF407DD2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956" y="4269287"/>
            <a:ext cx="6667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92895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 – Solution</a:t>
            </a:r>
          </a:p>
        </p:txBody>
      </p:sp>
      <p:sp>
        <p:nvSpPr>
          <p:cNvPr id="6" name="TextBox 5">
            <a:extLst>
              <a:ext uri="{FF2B5EF4-FFF2-40B4-BE49-F238E27FC236}">
                <a16:creationId xmlns:a16="http://schemas.microsoft.com/office/drawing/2014/main" id="{7A6B2EDB-FFEE-820E-136C-84F66A164827}"/>
              </a:ext>
            </a:extLst>
          </p:cNvPr>
          <p:cNvSpPr txBox="1"/>
          <p:nvPr/>
        </p:nvSpPr>
        <p:spPr>
          <a:xfrm>
            <a:off x="581890" y="1570184"/>
            <a:ext cx="11379201" cy="646331"/>
          </a:xfrm>
          <a:prstGeom prst="rect">
            <a:avLst/>
          </a:prstGeom>
          <a:noFill/>
          <a:ln>
            <a:solidFill>
              <a:schemeClr val="bg1">
                <a:lumMod val="50000"/>
              </a:schemeClr>
            </a:solidFill>
          </a:ln>
        </p:spPr>
        <p:txBody>
          <a:bodyPr wrap="square" rtlCol="1">
            <a:spAutoFit/>
          </a:bodyPr>
          <a:lstStyle/>
          <a:p>
            <a:pPr>
              <a:spcAft>
                <a:spcPts val="800"/>
              </a:spcAft>
            </a:pPr>
            <a:r>
              <a:rPr lang="en-US" b="0" i="0" dirty="0">
                <a:solidFill>
                  <a:srgbClr val="292929"/>
                </a:solidFill>
                <a:effectLst/>
                <a:latin typeface="source-serif-pro"/>
              </a:rPr>
              <a:t>The idea is that instead of letting layers learn the approximation of H(x), let the network fit the </a:t>
            </a:r>
            <a:r>
              <a:rPr lang="en-US" b="1" i="1" dirty="0">
                <a:solidFill>
                  <a:srgbClr val="292929"/>
                </a:solidFill>
                <a:effectLst/>
                <a:latin typeface="source-serif-pro"/>
              </a:rPr>
              <a:t>residual mapping</a:t>
            </a:r>
            <a:r>
              <a:rPr lang="en-US" b="0" i="0" dirty="0">
                <a:solidFill>
                  <a:srgbClr val="292929"/>
                </a:solidFill>
                <a:effectLst/>
                <a:latin typeface="source-serif-pro"/>
              </a:rPr>
              <a:t>. So, instead of say H(x), initial mapping</a:t>
            </a:r>
            <a:r>
              <a:rPr lang="en-US" b="0" i="1" dirty="0">
                <a:solidFill>
                  <a:srgbClr val="292929"/>
                </a:solidFill>
                <a:effectLst/>
                <a:latin typeface="source-serif-pro"/>
              </a:rPr>
              <a:t>, </a:t>
            </a:r>
            <a:r>
              <a:rPr lang="en-US" b="0" i="0" dirty="0">
                <a:solidFill>
                  <a:srgbClr val="292929"/>
                </a:solidFill>
                <a:effectLst/>
                <a:latin typeface="source-serif-pro"/>
              </a:rPr>
              <a:t>let the network fit, </a:t>
            </a:r>
            <a:r>
              <a:rPr lang="en-US" b="0" i="0" dirty="0">
                <a:solidFill>
                  <a:srgbClr val="0070C0"/>
                </a:solidFill>
                <a:effectLst/>
                <a:latin typeface="source-serif-pro"/>
              </a:rPr>
              <a:t>F(x) := H(x) - x</a:t>
            </a:r>
            <a:r>
              <a:rPr lang="en-US" b="0" i="0" dirty="0">
                <a:solidFill>
                  <a:srgbClr val="292929"/>
                </a:solidFill>
                <a:effectLst/>
                <a:latin typeface="source-serif-pro"/>
              </a:rPr>
              <a:t> which gives </a:t>
            </a:r>
            <a:r>
              <a:rPr lang="en-US" b="0" i="0" dirty="0">
                <a:solidFill>
                  <a:srgbClr val="0070C0"/>
                </a:solidFill>
                <a:effectLst/>
                <a:latin typeface="source-serif-pro"/>
              </a:rPr>
              <a:t>H(x) := F(x) + x</a:t>
            </a:r>
          </a:p>
        </p:txBody>
      </p:sp>
      <p:sp>
        <p:nvSpPr>
          <p:cNvPr id="3" name="TextBox 2">
            <a:extLst>
              <a:ext uri="{FF2B5EF4-FFF2-40B4-BE49-F238E27FC236}">
                <a16:creationId xmlns:a16="http://schemas.microsoft.com/office/drawing/2014/main" id="{88DF9427-8A0A-EDA8-9881-0AC888263A2B}"/>
              </a:ext>
            </a:extLst>
          </p:cNvPr>
          <p:cNvSpPr txBox="1"/>
          <p:nvPr/>
        </p:nvSpPr>
        <p:spPr>
          <a:xfrm>
            <a:off x="581891" y="959276"/>
            <a:ext cx="4682837" cy="369332"/>
          </a:xfrm>
          <a:prstGeom prst="rect">
            <a:avLst/>
          </a:prstGeom>
          <a:noFill/>
        </p:spPr>
        <p:txBody>
          <a:bodyPr wrap="square" rtlCol="1">
            <a:spAutoFit/>
          </a:bodyPr>
          <a:lstStyle/>
          <a:p>
            <a:pPr algn="l"/>
            <a:r>
              <a:rPr lang="en-US" b="1" i="0" dirty="0">
                <a:solidFill>
                  <a:srgbClr val="292929"/>
                </a:solidFill>
                <a:effectLst/>
                <a:latin typeface="source-serif-pro"/>
              </a:rPr>
              <a:t>Solution:</a:t>
            </a:r>
            <a:r>
              <a:rPr lang="en-US" b="0" i="0" dirty="0">
                <a:solidFill>
                  <a:srgbClr val="292929"/>
                </a:solidFill>
                <a:effectLst/>
                <a:latin typeface="source-serif-pro"/>
              </a:rPr>
              <a:t> </a:t>
            </a:r>
            <a:r>
              <a:rPr lang="en-US" b="0" i="0" dirty="0">
                <a:solidFill>
                  <a:srgbClr val="0070C0"/>
                </a:solidFill>
                <a:effectLst/>
                <a:latin typeface="source-serif-pro"/>
              </a:rPr>
              <a:t>Residual Block / Identity block</a:t>
            </a:r>
          </a:p>
        </p:txBody>
      </p:sp>
      <p:pic>
        <p:nvPicPr>
          <p:cNvPr id="3074" name="Picture 2">
            <a:extLst>
              <a:ext uri="{FF2B5EF4-FFF2-40B4-BE49-F238E27FC236}">
                <a16:creationId xmlns:a16="http://schemas.microsoft.com/office/drawing/2014/main" id="{78809FEA-C293-9D3A-67B5-C23338E5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141" y="2831812"/>
            <a:ext cx="6457950" cy="3448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8E1635-5541-B6F5-B279-E7ABCE9AD945}"/>
              </a:ext>
            </a:extLst>
          </p:cNvPr>
          <p:cNvSpPr txBox="1"/>
          <p:nvPr/>
        </p:nvSpPr>
        <p:spPr>
          <a:xfrm>
            <a:off x="604115" y="2440256"/>
            <a:ext cx="3897745" cy="369332"/>
          </a:xfrm>
          <a:prstGeom prst="rect">
            <a:avLst/>
          </a:prstGeom>
          <a:solidFill>
            <a:srgbClr val="F2F2F2"/>
          </a:solidFill>
        </p:spPr>
        <p:txBody>
          <a:bodyPr wrap="square" rtlCol="1">
            <a:spAutoFit/>
          </a:bodyPr>
          <a:lstStyle/>
          <a:p>
            <a:r>
              <a:rPr lang="pt-BR" dirty="0"/>
              <a:t>R(x) = Output — Input = H(x) — x</a:t>
            </a:r>
          </a:p>
        </p:txBody>
      </p:sp>
      <p:sp>
        <p:nvSpPr>
          <p:cNvPr id="7" name="TextBox 6">
            <a:extLst>
              <a:ext uri="{FF2B5EF4-FFF2-40B4-BE49-F238E27FC236}">
                <a16:creationId xmlns:a16="http://schemas.microsoft.com/office/drawing/2014/main" id="{F58D901F-AE71-55BB-9593-0055F4A18832}"/>
              </a:ext>
            </a:extLst>
          </p:cNvPr>
          <p:cNvSpPr txBox="1"/>
          <p:nvPr/>
        </p:nvSpPr>
        <p:spPr>
          <a:xfrm>
            <a:off x="604115" y="2997323"/>
            <a:ext cx="3897745" cy="369332"/>
          </a:xfrm>
          <a:prstGeom prst="rect">
            <a:avLst/>
          </a:prstGeom>
          <a:solidFill>
            <a:srgbClr val="F2F2F2"/>
          </a:solidFill>
        </p:spPr>
        <p:txBody>
          <a:bodyPr wrap="square" rtlCol="1">
            <a:spAutoFit/>
          </a:bodyPr>
          <a:lstStyle/>
          <a:p>
            <a:r>
              <a:rPr lang="pt-BR" b="0" i="1" dirty="0">
                <a:solidFill>
                  <a:srgbClr val="292929"/>
                </a:solidFill>
                <a:effectLst/>
                <a:latin typeface="source-code-pro"/>
              </a:rPr>
              <a:t>H(x)</a:t>
            </a:r>
            <a:r>
              <a:rPr lang="pt-BR" b="0" i="0" dirty="0">
                <a:solidFill>
                  <a:srgbClr val="292929"/>
                </a:solidFill>
                <a:effectLst/>
                <a:latin typeface="source-code-pro"/>
              </a:rPr>
              <a:t> = </a:t>
            </a:r>
            <a:r>
              <a:rPr lang="pt-BR" b="0" i="1" dirty="0">
                <a:solidFill>
                  <a:srgbClr val="292929"/>
                </a:solidFill>
                <a:effectLst/>
                <a:latin typeface="source-code-pro"/>
              </a:rPr>
              <a:t>R(x)</a:t>
            </a:r>
            <a:r>
              <a:rPr lang="pt-BR" b="0" i="0" dirty="0">
                <a:solidFill>
                  <a:srgbClr val="292929"/>
                </a:solidFill>
                <a:effectLst/>
                <a:latin typeface="source-code-pro"/>
              </a:rPr>
              <a:t> + </a:t>
            </a:r>
            <a:r>
              <a:rPr lang="pt-BR" b="0" i="1" dirty="0">
                <a:solidFill>
                  <a:srgbClr val="292929"/>
                </a:solidFill>
                <a:effectLst/>
                <a:latin typeface="source-code-pro"/>
              </a:rPr>
              <a:t>x</a:t>
            </a:r>
            <a:endParaRPr lang="pt-BR" dirty="0"/>
          </a:p>
        </p:txBody>
      </p:sp>
      <p:sp>
        <p:nvSpPr>
          <p:cNvPr id="8" name="TextBox 7">
            <a:extLst>
              <a:ext uri="{FF2B5EF4-FFF2-40B4-BE49-F238E27FC236}">
                <a16:creationId xmlns:a16="http://schemas.microsoft.com/office/drawing/2014/main" id="{703F9F13-E3B7-149A-D908-B4CE4BB56CBA}"/>
              </a:ext>
            </a:extLst>
          </p:cNvPr>
          <p:cNvSpPr txBox="1"/>
          <p:nvPr/>
        </p:nvSpPr>
        <p:spPr>
          <a:xfrm>
            <a:off x="581890" y="4094172"/>
            <a:ext cx="5011528" cy="923330"/>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The approach is to add </a:t>
            </a:r>
            <a:r>
              <a:rPr lang="en-US" b="0" i="1" dirty="0">
                <a:solidFill>
                  <a:schemeClr val="bg1">
                    <a:lumMod val="50000"/>
                  </a:schemeClr>
                </a:solidFill>
                <a:effectLst/>
                <a:latin typeface="source-serif-pro"/>
              </a:rPr>
              <a:t>a </a:t>
            </a:r>
            <a:r>
              <a:rPr lang="en-US" b="1" i="1" dirty="0">
                <a:solidFill>
                  <a:schemeClr val="bg1">
                    <a:lumMod val="50000"/>
                  </a:schemeClr>
                </a:solidFill>
                <a:effectLst/>
                <a:latin typeface="source-serif-pro"/>
              </a:rPr>
              <a:t>shortcut</a:t>
            </a:r>
            <a:r>
              <a:rPr lang="en-US" b="0" i="1" dirty="0">
                <a:solidFill>
                  <a:schemeClr val="bg1">
                    <a:lumMod val="50000"/>
                  </a:schemeClr>
                </a:solidFill>
                <a:effectLst/>
                <a:latin typeface="source-serif-pro"/>
              </a:rPr>
              <a:t> or a </a:t>
            </a:r>
            <a:r>
              <a:rPr lang="en-US" b="1" i="1" dirty="0">
                <a:solidFill>
                  <a:schemeClr val="bg1">
                    <a:lumMod val="50000"/>
                  </a:schemeClr>
                </a:solidFill>
                <a:effectLst/>
                <a:latin typeface="source-serif-pro"/>
              </a:rPr>
              <a:t>skip connection</a:t>
            </a:r>
            <a:r>
              <a:rPr lang="en-US" b="0" i="0" dirty="0">
                <a:solidFill>
                  <a:schemeClr val="bg1">
                    <a:lumMod val="50000"/>
                  </a:schemeClr>
                </a:solidFill>
                <a:effectLst/>
                <a:latin typeface="source-serif-pro"/>
              </a:rPr>
              <a:t> that allows information to flow more easily from one layer to the next layer.</a:t>
            </a:r>
          </a:p>
        </p:txBody>
      </p:sp>
    </p:spTree>
    <p:extLst>
      <p:ext uri="{BB962C8B-B14F-4D97-AF65-F5344CB8AC3E}">
        <p14:creationId xmlns:p14="http://schemas.microsoft.com/office/powerpoint/2010/main" val="100973742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491613" y="220741"/>
            <a:ext cx="10862187" cy="598435"/>
          </a:xfrm>
        </p:spPr>
        <p:txBody>
          <a:bodyPr>
            <a:normAutofit fontScale="90000"/>
          </a:bodyPr>
          <a:lstStyle/>
          <a:p>
            <a:r>
              <a:rPr lang="en-US" dirty="0"/>
              <a:t>Residual Block – Architecture </a:t>
            </a:r>
          </a:p>
        </p:txBody>
      </p:sp>
      <p:pic>
        <p:nvPicPr>
          <p:cNvPr id="8" name="Picture 7">
            <a:extLst>
              <a:ext uri="{FF2B5EF4-FFF2-40B4-BE49-F238E27FC236}">
                <a16:creationId xmlns:a16="http://schemas.microsoft.com/office/drawing/2014/main" id="{6AB599BE-DFCE-88CE-74C5-AA7741E344FF}"/>
              </a:ext>
            </a:extLst>
          </p:cNvPr>
          <p:cNvPicPr>
            <a:picLocks noChangeAspect="1"/>
          </p:cNvPicPr>
          <p:nvPr/>
        </p:nvPicPr>
        <p:blipFill>
          <a:blip r:embed="rId2"/>
          <a:stretch>
            <a:fillRect/>
          </a:stretch>
        </p:blipFill>
        <p:spPr>
          <a:xfrm>
            <a:off x="572654" y="3247791"/>
            <a:ext cx="7792537" cy="1286054"/>
          </a:xfrm>
          <a:prstGeom prst="rect">
            <a:avLst/>
          </a:prstGeom>
        </p:spPr>
      </p:pic>
      <p:sp>
        <p:nvSpPr>
          <p:cNvPr id="9" name="TextBox 8">
            <a:extLst>
              <a:ext uri="{FF2B5EF4-FFF2-40B4-BE49-F238E27FC236}">
                <a16:creationId xmlns:a16="http://schemas.microsoft.com/office/drawing/2014/main" id="{90D3AE2F-DF64-4CE0-1209-8CE84CBC2EA6}"/>
              </a:ext>
            </a:extLst>
          </p:cNvPr>
          <p:cNvSpPr txBox="1"/>
          <p:nvPr/>
        </p:nvSpPr>
        <p:spPr>
          <a:xfrm>
            <a:off x="572654" y="1175481"/>
            <a:ext cx="8682182" cy="1354217"/>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In a traditional network are learning the true output </a:t>
            </a:r>
            <a:r>
              <a:rPr lang="en-US" b="0" i="1" dirty="0">
                <a:solidFill>
                  <a:schemeClr val="bg1">
                    <a:lumMod val="50000"/>
                  </a:schemeClr>
                </a:solidFill>
                <a:effectLst/>
                <a:latin typeface="source-serif-pro"/>
              </a:rPr>
              <a:t>H(x)</a:t>
            </a:r>
            <a:r>
              <a:rPr lang="en-US" dirty="0">
                <a:solidFill>
                  <a:schemeClr val="bg1">
                    <a:lumMod val="50000"/>
                  </a:schemeClr>
                </a:solidFill>
                <a:latin typeface="source-serif-pro"/>
              </a:rPr>
              <a:t>.</a:t>
            </a:r>
          </a:p>
          <a:p>
            <a:pPr>
              <a:spcAft>
                <a:spcPts val="600"/>
              </a:spcAft>
            </a:pPr>
            <a:r>
              <a:rPr lang="en-US" b="0" i="0" dirty="0">
                <a:solidFill>
                  <a:schemeClr val="bg1">
                    <a:lumMod val="50000"/>
                  </a:schemeClr>
                </a:solidFill>
                <a:effectLst/>
                <a:latin typeface="source-serif-pro"/>
              </a:rPr>
              <a:t> whereas the layers in a residual network are learning the residual </a:t>
            </a:r>
            <a:r>
              <a:rPr lang="en-US" b="0" i="1" dirty="0">
                <a:solidFill>
                  <a:schemeClr val="bg1">
                    <a:lumMod val="50000"/>
                  </a:schemeClr>
                </a:solidFill>
                <a:effectLst/>
                <a:latin typeface="source-serif-pro"/>
              </a:rPr>
              <a:t>R(x)</a:t>
            </a:r>
            <a:r>
              <a:rPr lang="en-US" b="0" i="0" dirty="0">
                <a:solidFill>
                  <a:schemeClr val="bg1">
                    <a:lumMod val="50000"/>
                  </a:schemeClr>
                </a:solidFill>
                <a:effectLst/>
                <a:latin typeface="source-serif-pro"/>
              </a:rPr>
              <a:t>. Hence, the name: </a:t>
            </a:r>
            <a:r>
              <a:rPr lang="en-US" b="1" i="1" dirty="0">
                <a:solidFill>
                  <a:schemeClr val="bg1">
                    <a:lumMod val="50000"/>
                  </a:schemeClr>
                </a:solidFill>
                <a:effectLst/>
                <a:latin typeface="source-serif-pro"/>
              </a:rPr>
              <a:t>Residual Block</a:t>
            </a:r>
            <a:r>
              <a:rPr lang="en-US" b="0" i="0" dirty="0">
                <a:solidFill>
                  <a:schemeClr val="bg1">
                    <a:lumMod val="50000"/>
                  </a:schemeClr>
                </a:solidFill>
                <a:effectLst/>
                <a:latin typeface="source-serif-pro"/>
              </a:rPr>
              <a:t>.</a:t>
            </a:r>
          </a:p>
          <a:p>
            <a:pPr>
              <a:spcAft>
                <a:spcPts val="600"/>
              </a:spcAft>
            </a:pPr>
            <a:r>
              <a:rPr lang="en-US" b="0" i="0" dirty="0">
                <a:solidFill>
                  <a:schemeClr val="bg1">
                    <a:lumMod val="50000"/>
                  </a:schemeClr>
                </a:solidFill>
                <a:effectLst/>
                <a:latin typeface="source-serif-pro"/>
              </a:rPr>
              <a:t>In residual block we calculate the different between the desire </a:t>
            </a:r>
            <a:r>
              <a:rPr lang="en-US" b="0" i="1" dirty="0">
                <a:solidFill>
                  <a:schemeClr val="bg1">
                    <a:lumMod val="50000"/>
                  </a:schemeClr>
                </a:solidFill>
                <a:effectLst/>
                <a:latin typeface="source-serif-pro"/>
              </a:rPr>
              <a:t>H(x) and x. </a:t>
            </a:r>
            <a:r>
              <a:rPr lang="en-US" b="0" i="0" dirty="0">
                <a:solidFill>
                  <a:schemeClr val="bg1">
                    <a:lumMod val="50000"/>
                  </a:schemeClr>
                </a:solidFill>
                <a:effectLst/>
                <a:latin typeface="source-serif-pro"/>
              </a:rPr>
              <a:t> </a:t>
            </a:r>
          </a:p>
        </p:txBody>
      </p:sp>
    </p:spTree>
    <p:extLst>
      <p:ext uri="{BB962C8B-B14F-4D97-AF65-F5344CB8AC3E}">
        <p14:creationId xmlns:p14="http://schemas.microsoft.com/office/powerpoint/2010/main" val="22869887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500433-E7DE-2ED0-19D1-F1D039B4CCB5}"/>
              </a:ext>
            </a:extLst>
          </p:cNvPr>
          <p:cNvSpPr txBox="1"/>
          <p:nvPr/>
        </p:nvSpPr>
        <p:spPr>
          <a:xfrm>
            <a:off x="480290" y="1450109"/>
            <a:ext cx="11536219" cy="4524315"/>
          </a:xfrm>
          <a:prstGeom prst="rect">
            <a:avLst/>
          </a:prstGeom>
          <a:noFill/>
          <a:ln>
            <a:solidFill>
              <a:schemeClr val="bg1">
                <a:lumMod val="50000"/>
              </a:schemeClr>
            </a:solidFill>
          </a:ln>
        </p:spPr>
        <p:txBody>
          <a:bodyPr wrap="square" rtlCol="1">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SimpleResidualBlock</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super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conv1</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Conv2d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kernel_size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stride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conv2</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Conv2d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kernel_size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stride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forward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ReLU</a:t>
            </a:r>
            <a:r>
              <a:rPr lang="en-US" b="0" dirty="0">
                <a:solidFill>
                  <a:srgbClr val="6A9955"/>
                </a:solidFill>
                <a:effectLst/>
                <a:latin typeface="Consolas" panose="020B0609020204030204" pitchFamily="49" charset="0"/>
              </a:rPr>
              <a:t> can be applied before or after adding the input</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35364A4-AA77-CCBA-B2F7-1CAC0D25F51A}"/>
              </a:ext>
            </a:extLst>
          </p:cNvPr>
          <p:cNvSpPr txBox="1"/>
          <p:nvPr/>
        </p:nvSpPr>
        <p:spPr>
          <a:xfrm>
            <a:off x="480290" y="449436"/>
            <a:ext cx="11536219" cy="523220"/>
          </a:xfrm>
          <a:prstGeom prst="rect">
            <a:avLst/>
          </a:prstGeom>
          <a:noFill/>
          <a:ln>
            <a:solidFill>
              <a:schemeClr val="bg1">
                <a:lumMod val="50000"/>
              </a:schemeClr>
            </a:solidFill>
          </a:ln>
        </p:spPr>
        <p:txBody>
          <a:bodyPr wrap="square" rtlCol="1">
            <a:spAutoFit/>
          </a:bodyPr>
          <a:lstStyle/>
          <a:p>
            <a:r>
              <a:rPr lang="en-US" sz="2800" dirty="0">
                <a:solidFill>
                  <a:schemeClr val="bg1"/>
                </a:solidFill>
              </a:rPr>
              <a:t>Implementation example</a:t>
            </a:r>
            <a:endParaRPr lang="he-IL" sz="2800" dirty="0">
              <a:solidFill>
                <a:schemeClr val="bg1"/>
              </a:solidFill>
            </a:endParaRPr>
          </a:p>
        </p:txBody>
      </p:sp>
    </p:spTree>
    <p:extLst>
      <p:ext uri="{BB962C8B-B14F-4D97-AF65-F5344CB8AC3E}">
        <p14:creationId xmlns:p14="http://schemas.microsoft.com/office/powerpoint/2010/main" val="4259296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Dropout Resources</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43043" y="1296786"/>
            <a:ext cx="9123669" cy="369332"/>
          </a:xfrm>
          <a:prstGeom prst="rect">
            <a:avLst/>
          </a:prstGeom>
          <a:noFill/>
        </p:spPr>
        <p:txBody>
          <a:bodyPr wrap="square" rtlCol="1">
            <a:spAutoFit/>
          </a:bodyPr>
          <a:lstStyle/>
          <a:p>
            <a:r>
              <a:rPr lang="en-US" dirty="0">
                <a:solidFill>
                  <a:schemeClr val="bg1">
                    <a:lumMod val="50000"/>
                  </a:schemeClr>
                </a:solidFill>
                <a:hlinkClick r:id="rId2"/>
              </a:rPr>
              <a:t>A Gentle Introduction to Dropout</a:t>
            </a:r>
            <a:endParaRPr lang="he-IL" dirty="0">
              <a:solidFill>
                <a:schemeClr val="bg1">
                  <a:lumMod val="50000"/>
                </a:schemeClr>
              </a:solidFill>
            </a:endParaRPr>
          </a:p>
        </p:txBody>
      </p:sp>
      <p:sp>
        <p:nvSpPr>
          <p:cNvPr id="3" name="TextBox 2">
            <a:extLst>
              <a:ext uri="{FF2B5EF4-FFF2-40B4-BE49-F238E27FC236}">
                <a16:creationId xmlns:a16="http://schemas.microsoft.com/office/drawing/2014/main" id="{3464AA26-9C99-BCD1-F050-E435E74B0B2F}"/>
              </a:ext>
            </a:extLst>
          </p:cNvPr>
          <p:cNvSpPr txBox="1"/>
          <p:nvPr/>
        </p:nvSpPr>
        <p:spPr>
          <a:xfrm>
            <a:off x="943042" y="1945178"/>
            <a:ext cx="9123669" cy="369332"/>
          </a:xfrm>
          <a:prstGeom prst="rect">
            <a:avLst/>
          </a:prstGeom>
          <a:noFill/>
        </p:spPr>
        <p:txBody>
          <a:bodyPr wrap="square" rtlCol="1">
            <a:spAutoFit/>
          </a:bodyPr>
          <a:lstStyle/>
          <a:p>
            <a:r>
              <a:rPr lang="en-US" dirty="0">
                <a:solidFill>
                  <a:schemeClr val="bg1">
                    <a:lumMod val="50000"/>
                  </a:schemeClr>
                </a:solidFill>
                <a:hlinkClick r:id="rId3"/>
              </a:rPr>
              <a:t>Dropout in Neural Networks with </a:t>
            </a:r>
            <a:r>
              <a:rPr lang="en-US" dirty="0" err="1">
                <a:solidFill>
                  <a:schemeClr val="bg1">
                    <a:lumMod val="50000"/>
                  </a:schemeClr>
                </a:solidFill>
                <a:hlinkClick r:id="rId3"/>
              </a:rPr>
              <a:t>Pytorch</a:t>
            </a:r>
            <a:endParaRPr lang="he-IL" dirty="0">
              <a:solidFill>
                <a:schemeClr val="bg1">
                  <a:lumMod val="50000"/>
                </a:schemeClr>
              </a:solidFill>
            </a:endParaRPr>
          </a:p>
        </p:txBody>
      </p:sp>
      <p:sp>
        <p:nvSpPr>
          <p:cNvPr id="4" name="TextBox 3">
            <a:extLst>
              <a:ext uri="{FF2B5EF4-FFF2-40B4-BE49-F238E27FC236}">
                <a16:creationId xmlns:a16="http://schemas.microsoft.com/office/drawing/2014/main" id="{4F06C173-449F-62BB-7E2A-50B123A0DB4F}"/>
              </a:ext>
            </a:extLst>
          </p:cNvPr>
          <p:cNvSpPr txBox="1"/>
          <p:nvPr/>
        </p:nvSpPr>
        <p:spPr>
          <a:xfrm>
            <a:off x="943042" y="2593571"/>
            <a:ext cx="6143105" cy="369332"/>
          </a:xfrm>
          <a:prstGeom prst="rect">
            <a:avLst/>
          </a:prstGeom>
          <a:noFill/>
        </p:spPr>
        <p:txBody>
          <a:bodyPr wrap="square" rtlCol="1">
            <a:spAutoFit/>
          </a:bodyPr>
          <a:lstStyle/>
          <a:p>
            <a:r>
              <a:rPr lang="en-US" dirty="0">
                <a:hlinkClick r:id="rId4"/>
              </a:rPr>
              <a:t>Batch Normalization</a:t>
            </a:r>
            <a:endParaRPr lang="he-IL" dirty="0"/>
          </a:p>
        </p:txBody>
      </p:sp>
      <p:sp>
        <p:nvSpPr>
          <p:cNvPr id="5" name="TextBox 4">
            <a:extLst>
              <a:ext uri="{FF2B5EF4-FFF2-40B4-BE49-F238E27FC236}">
                <a16:creationId xmlns:a16="http://schemas.microsoft.com/office/drawing/2014/main" id="{B744693E-AA77-7601-5891-2746C0BFB602}"/>
              </a:ext>
            </a:extLst>
          </p:cNvPr>
          <p:cNvSpPr txBox="1"/>
          <p:nvPr/>
        </p:nvSpPr>
        <p:spPr>
          <a:xfrm>
            <a:off x="943040" y="3244334"/>
            <a:ext cx="6143105" cy="369332"/>
          </a:xfrm>
          <a:prstGeom prst="rect">
            <a:avLst/>
          </a:prstGeom>
          <a:noFill/>
        </p:spPr>
        <p:txBody>
          <a:bodyPr wrap="square" rtlCol="1">
            <a:spAutoFit/>
          </a:bodyPr>
          <a:lstStyle/>
          <a:p>
            <a:r>
              <a:rPr lang="en-US" dirty="0">
                <a:hlinkClick r:id="rId5"/>
              </a:rPr>
              <a:t>Residual network</a:t>
            </a:r>
            <a:endParaRPr lang="he-IL" dirty="0"/>
          </a:p>
        </p:txBody>
      </p:sp>
      <p:sp>
        <p:nvSpPr>
          <p:cNvPr id="6" name="TextBox 5">
            <a:extLst>
              <a:ext uri="{FF2B5EF4-FFF2-40B4-BE49-F238E27FC236}">
                <a16:creationId xmlns:a16="http://schemas.microsoft.com/office/drawing/2014/main" id="{C3890CC0-F826-C85C-01B0-BBAC30925A68}"/>
              </a:ext>
            </a:extLst>
          </p:cNvPr>
          <p:cNvSpPr txBox="1"/>
          <p:nvPr/>
        </p:nvSpPr>
        <p:spPr>
          <a:xfrm>
            <a:off x="943040" y="3862463"/>
            <a:ext cx="6143105" cy="369332"/>
          </a:xfrm>
          <a:prstGeom prst="rect">
            <a:avLst/>
          </a:prstGeom>
          <a:noFill/>
        </p:spPr>
        <p:txBody>
          <a:bodyPr wrap="square" rtlCol="1">
            <a:spAutoFit/>
          </a:bodyPr>
          <a:lstStyle/>
          <a:p>
            <a:r>
              <a:rPr lang="en-US" dirty="0">
                <a:hlinkClick r:id="rId6"/>
              </a:rPr>
              <a:t>Residual network</a:t>
            </a:r>
            <a:endParaRPr lang="he-IL" dirty="0"/>
          </a:p>
        </p:txBody>
      </p:sp>
    </p:spTree>
    <p:extLst>
      <p:ext uri="{BB962C8B-B14F-4D97-AF65-F5344CB8AC3E}">
        <p14:creationId xmlns:p14="http://schemas.microsoft.com/office/powerpoint/2010/main" val="31645617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81269056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DDA7-F77F-9C70-E62E-CD20D40252AE}"/>
              </a:ext>
            </a:extLst>
          </p:cNvPr>
          <p:cNvSpPr>
            <a:spLocks noGrp="1"/>
          </p:cNvSpPr>
          <p:nvPr>
            <p:ph type="title"/>
          </p:nvPr>
        </p:nvSpPr>
        <p:spPr/>
        <p:txBody>
          <a:bodyPr/>
          <a:lstStyle/>
          <a:p>
            <a:endParaRPr lang="he-IL"/>
          </a:p>
        </p:txBody>
      </p:sp>
      <p:pic>
        <p:nvPicPr>
          <p:cNvPr id="1026" name="Picture 2" descr="Introduction to Convolutional Neural Networks Architecture">
            <a:extLst>
              <a:ext uri="{FF2B5EF4-FFF2-40B4-BE49-F238E27FC236}">
                <a16:creationId xmlns:a16="http://schemas.microsoft.com/office/drawing/2014/main" id="{3E90F095-E06B-8D61-12F4-3F125E5F3E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72364" y="3631865"/>
            <a:ext cx="5564905" cy="2337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Neural Network Algorithms">
            <a:extLst>
              <a:ext uri="{FF2B5EF4-FFF2-40B4-BE49-F238E27FC236}">
                <a16:creationId xmlns:a16="http://schemas.microsoft.com/office/drawing/2014/main" id="{CD9636F1-416F-998C-2CFF-9B92F3D81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873" y="2006935"/>
            <a:ext cx="5943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Intuitive Explanation of Convolutional Neural Networks – Ujjwal Karn">
            <a:extLst>
              <a:ext uri="{FF2B5EF4-FFF2-40B4-BE49-F238E27FC236}">
                <a16:creationId xmlns:a16="http://schemas.microsoft.com/office/drawing/2014/main" id="{ACB0D28A-12CA-1E90-6EB1-8F87683BB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7314" y="3315618"/>
            <a:ext cx="230505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948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658396" cy="4615379"/>
            <a:chOff x="706894" y="1802859"/>
            <a:chExt cx="3658396" cy="461537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4" name="Rectangle 3">
            <a:extLst>
              <a:ext uri="{FF2B5EF4-FFF2-40B4-BE49-F238E27FC236}">
                <a16:creationId xmlns:a16="http://schemas.microsoft.com/office/drawing/2014/main" id="{ECC8809B-6080-E7A1-5471-99F0F881C05A}"/>
              </a:ext>
            </a:extLst>
          </p:cNvPr>
          <p:cNvSpPr/>
          <p:nvPr/>
        </p:nvSpPr>
        <p:spPr>
          <a:xfrm>
            <a:off x="8656515" y="3520907"/>
            <a:ext cx="3335001" cy="34241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3" name="Table 5">
            <a:extLst>
              <a:ext uri="{FF2B5EF4-FFF2-40B4-BE49-F238E27FC236}">
                <a16:creationId xmlns:a16="http://schemas.microsoft.com/office/drawing/2014/main" id="{28D29DB9-90CF-5D4D-C3B6-095C374F225B}"/>
              </a:ext>
            </a:extLst>
          </p:cNvPr>
          <p:cNvGraphicFramePr>
            <a:graphicFrameLocks noGrp="1"/>
          </p:cNvGraphicFramePr>
          <p:nvPr>
            <p:extLst>
              <p:ext uri="{D42A27DB-BD31-4B8C-83A1-F6EECF244321}">
                <p14:modId xmlns:p14="http://schemas.microsoft.com/office/powerpoint/2010/main" val="509993462"/>
              </p:ext>
            </p:extLst>
          </p:nvPr>
        </p:nvGraphicFramePr>
        <p:xfrm>
          <a:off x="8910642" y="3794904"/>
          <a:ext cx="2827958" cy="2895606"/>
        </p:xfrm>
        <a:graphic>
          <a:graphicData uri="http://schemas.openxmlformats.org/drawingml/2006/table">
            <a:tbl>
              <a:tblPr rtl="1" firstRow="1" bandRow="1"/>
              <a:tblGrid>
                <a:gridCol w="403994">
                  <a:extLst>
                    <a:ext uri="{9D8B030D-6E8A-4147-A177-3AD203B41FA5}">
                      <a16:colId xmlns:a16="http://schemas.microsoft.com/office/drawing/2014/main" val="3769310446"/>
                    </a:ext>
                  </a:extLst>
                </a:gridCol>
                <a:gridCol w="403994">
                  <a:extLst>
                    <a:ext uri="{9D8B030D-6E8A-4147-A177-3AD203B41FA5}">
                      <a16:colId xmlns:a16="http://schemas.microsoft.com/office/drawing/2014/main" val="1612535749"/>
                    </a:ext>
                  </a:extLst>
                </a:gridCol>
                <a:gridCol w="403994">
                  <a:extLst>
                    <a:ext uri="{9D8B030D-6E8A-4147-A177-3AD203B41FA5}">
                      <a16:colId xmlns:a16="http://schemas.microsoft.com/office/drawing/2014/main" val="449879258"/>
                    </a:ext>
                  </a:extLst>
                </a:gridCol>
                <a:gridCol w="403994">
                  <a:extLst>
                    <a:ext uri="{9D8B030D-6E8A-4147-A177-3AD203B41FA5}">
                      <a16:colId xmlns:a16="http://schemas.microsoft.com/office/drawing/2014/main" val="1081018749"/>
                    </a:ext>
                  </a:extLst>
                </a:gridCol>
                <a:gridCol w="403994">
                  <a:extLst>
                    <a:ext uri="{9D8B030D-6E8A-4147-A177-3AD203B41FA5}">
                      <a16:colId xmlns:a16="http://schemas.microsoft.com/office/drawing/2014/main" val="1584304458"/>
                    </a:ext>
                  </a:extLst>
                </a:gridCol>
                <a:gridCol w="403994">
                  <a:extLst>
                    <a:ext uri="{9D8B030D-6E8A-4147-A177-3AD203B41FA5}">
                      <a16:colId xmlns:a16="http://schemas.microsoft.com/office/drawing/2014/main" val="1267705550"/>
                    </a:ext>
                  </a:extLst>
                </a:gridCol>
                <a:gridCol w="403994">
                  <a:extLst>
                    <a:ext uri="{9D8B030D-6E8A-4147-A177-3AD203B41FA5}">
                      <a16:colId xmlns:a16="http://schemas.microsoft.com/office/drawing/2014/main" val="3425095672"/>
                    </a:ext>
                  </a:extLst>
                </a:gridCol>
              </a:tblGrid>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1.00</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10062468" y="2418020"/>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3755813" y="1300267"/>
            <a:ext cx="2827958" cy="3842726"/>
          </a:xfrm>
          <a:prstGeom prst="rect">
            <a:avLst/>
          </a:prstGeom>
        </p:spPr>
      </p:pic>
      <p:sp>
        <p:nvSpPr>
          <p:cNvPr id="22" name="Rectangle 21">
            <a:extLst>
              <a:ext uri="{FF2B5EF4-FFF2-40B4-BE49-F238E27FC236}">
                <a16:creationId xmlns:a16="http://schemas.microsoft.com/office/drawing/2014/main" id="{4ECB0E93-4D74-E2C2-3055-00FD66F53FB7}"/>
              </a:ext>
            </a:extLst>
          </p:cNvPr>
          <p:cNvSpPr/>
          <p:nvPr/>
        </p:nvSpPr>
        <p:spPr>
          <a:xfrm>
            <a:off x="6972238" y="528868"/>
            <a:ext cx="4555011" cy="401852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3" name="Table 5">
            <a:extLst>
              <a:ext uri="{FF2B5EF4-FFF2-40B4-BE49-F238E27FC236}">
                <a16:creationId xmlns:a16="http://schemas.microsoft.com/office/drawing/2014/main" id="{16700FF7-1DFE-81FA-AB36-AF4A9BDBBD48}"/>
              </a:ext>
            </a:extLst>
          </p:cNvPr>
          <p:cNvGraphicFramePr>
            <a:graphicFrameLocks noGrp="1"/>
          </p:cNvGraphicFramePr>
          <p:nvPr>
            <p:extLst>
              <p:ext uri="{D42A27DB-BD31-4B8C-83A1-F6EECF244321}">
                <p14:modId xmlns:p14="http://schemas.microsoft.com/office/powerpoint/2010/main" val="309571279"/>
              </p:ext>
            </p:extLst>
          </p:nvPr>
        </p:nvGraphicFramePr>
        <p:xfrm>
          <a:off x="7179515" y="701222"/>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25" name="Rectangle 24">
            <a:extLst>
              <a:ext uri="{FF2B5EF4-FFF2-40B4-BE49-F238E27FC236}">
                <a16:creationId xmlns:a16="http://schemas.microsoft.com/office/drawing/2014/main" id="{99CD47E7-E3A0-82E2-C6C2-6085E9AFD979}"/>
              </a:ext>
            </a:extLst>
          </p:cNvPr>
          <p:cNvSpPr/>
          <p:nvPr/>
        </p:nvSpPr>
        <p:spPr>
          <a:xfrm>
            <a:off x="5029496" y="2188862"/>
            <a:ext cx="4513810" cy="40067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6" name="Table 5">
            <a:extLst>
              <a:ext uri="{FF2B5EF4-FFF2-40B4-BE49-F238E27FC236}">
                <a16:creationId xmlns:a16="http://schemas.microsoft.com/office/drawing/2014/main" id="{63D8BD30-D81C-9E38-D7C9-7F558AAE0105}"/>
              </a:ext>
            </a:extLst>
          </p:cNvPr>
          <p:cNvGraphicFramePr>
            <a:graphicFrameLocks noGrp="1"/>
          </p:cNvGraphicFramePr>
          <p:nvPr>
            <p:extLst>
              <p:ext uri="{D42A27DB-BD31-4B8C-83A1-F6EECF244321}">
                <p14:modId xmlns:p14="http://schemas.microsoft.com/office/powerpoint/2010/main" val="2318735458"/>
              </p:ext>
            </p:extLst>
          </p:nvPr>
        </p:nvGraphicFramePr>
        <p:xfrm>
          <a:off x="5220509" y="2345987"/>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Tree>
    <p:extLst>
      <p:ext uri="{BB962C8B-B14F-4D97-AF65-F5344CB8AC3E}">
        <p14:creationId xmlns:p14="http://schemas.microsoft.com/office/powerpoint/2010/main" val="2086956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Decent Converge Test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624181" cy="5043488"/>
          </a:xfrm>
        </p:spPr>
        <p:txBody>
          <a:bodyPr/>
          <a:lstStyle/>
          <a:p>
            <a:pPr marL="0" indent="0">
              <a:buNone/>
            </a:pPr>
            <a:endParaRPr lang="en-US" dirty="0"/>
          </a:p>
          <a:p>
            <a:pPr marL="0" indent="0">
              <a:buNone/>
            </a:pPr>
            <a:endParaRPr lang="en-US" dirty="0"/>
          </a:p>
        </p:txBody>
      </p:sp>
      <p:sp>
        <p:nvSpPr>
          <p:cNvPr id="11" name="Rectangle 10">
            <a:extLst>
              <a:ext uri="{FF2B5EF4-FFF2-40B4-BE49-F238E27FC236}">
                <a16:creationId xmlns:a16="http://schemas.microsoft.com/office/drawing/2014/main" id="{4DE18E19-10D7-45DD-9F5E-69E616258073}"/>
              </a:ext>
            </a:extLst>
          </p:cNvPr>
          <p:cNvSpPr/>
          <p:nvPr/>
        </p:nvSpPr>
        <p:spPr>
          <a:xfrm>
            <a:off x="605427" y="1087721"/>
            <a:ext cx="8166563" cy="545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chemeClr val="tx1"/>
                </a:solidFill>
              </a:rPr>
              <a:t>How do we know GC is converging?</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970607" y="2287346"/>
                <a:ext cx="953441" cy="454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rPr>
                  <a:t>Min  </a:t>
                </a:r>
                <a14:m>
                  <m:oMath xmlns:m="http://schemas.openxmlformats.org/officeDocument/2006/math">
                    <m:r>
                      <a:rPr lang="en-US" sz="1600" i="1" dirty="0">
                        <a:solidFill>
                          <a:schemeClr val="tx1"/>
                        </a:solidFill>
                        <a:latin typeface="Cambria Math" panose="02040503050406030204" pitchFamily="18" charset="0"/>
                      </a:rPr>
                      <m:t>𝐽</m:t>
                    </m:r>
                    <m:d>
                      <m:dPr>
                        <m:ctrlPr>
                          <a:rPr lang="en-US" sz="1600" i="1" dirty="0">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m:t>
                        </m:r>
                        <m:r>
                          <m:rPr>
                            <m:nor/>
                          </m:rPr>
                          <a:rPr lang="en-US" sz="1600" baseline="-10000" dirty="0">
                            <a:solidFill>
                              <a:schemeClr val="tx1"/>
                            </a:solidFill>
                          </a:rPr>
                          <m:t> </m:t>
                        </m:r>
                      </m:e>
                    </m:d>
                  </m:oMath>
                </a14:m>
                <a:endParaRPr lang="en-US" sz="1600" dirty="0">
                  <a:solidFill>
                    <a:schemeClr val="tx1"/>
                  </a:solidFill>
                </a:endParaRPr>
              </a:p>
              <a:p>
                <a:r>
                  <a:rPr lang="en-US" sz="1400" b="0" dirty="0">
                    <a:solidFill>
                      <a:schemeClr val="tx1"/>
                    </a:solidFill>
                    <a:ea typeface="Cambria Math" panose="02040503050406030204" pitchFamily="18" charset="0"/>
                  </a:rPr>
                  <a:t> </a:t>
                </a:r>
                <a14:m>
                  <m:oMath xmlns:m="http://schemas.openxmlformats.org/officeDocument/2006/math">
                    <m:r>
                      <a:rPr lang="en-US" sz="1400" b="0" i="0" smtClean="0">
                        <a:solidFill>
                          <a:schemeClr val="tx1"/>
                        </a:solidFill>
                        <a:latin typeface="Cambria Math" panose="02040503050406030204" pitchFamily="18" charset="0"/>
                        <a:ea typeface="Cambria Math" panose="02040503050406030204" pitchFamily="18" charset="0"/>
                      </a:rPr>
                      <m:t>  </m:t>
                    </m:r>
                    <m:r>
                      <a:rPr lang="en-US" sz="1400" i="1">
                        <a:solidFill>
                          <a:schemeClr val="tx1"/>
                        </a:solidFill>
                        <a:latin typeface="Cambria Math" panose="02040503050406030204" pitchFamily="18" charset="0"/>
                        <a:ea typeface="Cambria Math" panose="02040503050406030204" pitchFamily="18" charset="0"/>
                      </a:rPr>
                      <m:t>∅</m:t>
                    </m:r>
                  </m:oMath>
                </a14:m>
                <a:endParaRPr lang="en-US" sz="1400" baseline="-10000" dirty="0">
                  <a:solidFill>
                    <a:schemeClr val="tx1"/>
                  </a:solidFill>
                </a:endParaRPr>
              </a:p>
              <a:p>
                <a:endParaRPr lang="en-US" sz="14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970607" y="2287346"/>
                <a:ext cx="953441" cy="454463"/>
              </a:xfrm>
              <a:prstGeom prst="rect">
                <a:avLst/>
              </a:prstGeom>
              <a:blipFill>
                <a:blip r:embed="rId2"/>
                <a:stretch>
                  <a:fillRect l="-12739" t="-37333"/>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1CA7D2C1-F190-4232-81B3-0703A60FCCEF}"/>
              </a:ext>
            </a:extLst>
          </p:cNvPr>
          <p:cNvGrpSpPr/>
          <p:nvPr/>
        </p:nvGrpSpPr>
        <p:grpSpPr>
          <a:xfrm>
            <a:off x="593774" y="2126183"/>
            <a:ext cx="4819815" cy="2947514"/>
            <a:chOff x="7679528" y="3538923"/>
            <a:chExt cx="3302797"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8703159" y="5817586"/>
                <a:ext cx="1199841"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No of iteration</a:t>
                </a:r>
              </a:p>
            </p:txBody>
          </p:sp>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C0EEE957-3051-46F0-8CD5-197AA791869C}"/>
                  </a:ext>
                </a:extLst>
              </p:cNvPr>
              <p:cNvSpPr/>
              <p:nvPr/>
            </p:nvSpPr>
            <p:spPr>
              <a:xfrm>
                <a:off x="5967413" y="2147341"/>
                <a:ext cx="6019793" cy="1044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i="1" dirty="0">
                    <a:solidFill>
                      <a:schemeClr val="tx1"/>
                    </a:solidFill>
                    <a:latin typeface="Cambria Math" panose="02040503050406030204" pitchFamily="18" charset="0"/>
                  </a:rPr>
                  <a:t>Plotting</a:t>
                </a:r>
                <a:r>
                  <a:rPr lang="en-US" sz="2800" baseline="-10000" dirty="0">
                    <a:solidFill>
                      <a:schemeClr val="tx1"/>
                    </a:solidFill>
                  </a:rPr>
                  <a:t>  </a:t>
                </a:r>
                <a14:m>
                  <m:oMath xmlns:m="http://schemas.openxmlformats.org/officeDocument/2006/math">
                    <m:r>
                      <a:rPr lang="en-US" sz="2800" i="1" dirty="0" smtClean="0">
                        <a:solidFill>
                          <a:srgbClr val="0070C0"/>
                        </a:solidFill>
                        <a:latin typeface="Cambria Math" panose="02040503050406030204" pitchFamily="18" charset="0"/>
                      </a:rPr>
                      <m:t>𝐽</m:t>
                    </m:r>
                    <m:d>
                      <m:dPr>
                        <m:ctrlPr>
                          <a:rPr lang="en-US" sz="2800" i="1" dirty="0">
                            <a:solidFill>
                              <a:srgbClr val="0070C0"/>
                            </a:solidFill>
                            <a:latin typeface="Cambria Math" panose="02040503050406030204" pitchFamily="18" charset="0"/>
                          </a:rPr>
                        </m:ctrlPr>
                      </m:dPr>
                      <m:e>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𝜃</m:t>
                            </m:r>
                          </m:e>
                          <m:sub>
                            <m:r>
                              <a:rPr lang="en-US" sz="2800" i="1" dirty="0">
                                <a:solidFill>
                                  <a:srgbClr val="0070C0"/>
                                </a:solidFill>
                                <a:latin typeface="Cambria Math" panose="02040503050406030204" pitchFamily="18" charset="0"/>
                              </a:rPr>
                              <m:t>1</m:t>
                            </m:r>
                          </m:sub>
                        </m:sSub>
                      </m:e>
                    </m:d>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𝑓𝑢𝑛𝑐𝑡𝑖𝑜𝑛</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𝑜𝑓</m:t>
                    </m:r>
                    <m:r>
                      <a:rPr lang="en-US" sz="2800" b="0" i="1" dirty="0" smtClean="0">
                        <a:solidFill>
                          <a:schemeClr val="tx1"/>
                        </a:solidFill>
                        <a:latin typeface="Cambria Math" panose="02040503050406030204" pitchFamily="18" charset="0"/>
                      </a:rPr>
                      <m:t> #</m:t>
                    </m:r>
                    <m:r>
                      <a:rPr lang="en-US" sz="2800" b="0" i="1" dirty="0" smtClean="0">
                        <a:solidFill>
                          <a:srgbClr val="0070C0"/>
                        </a:solidFill>
                        <a:latin typeface="Cambria Math" panose="02040503050406030204" pitchFamily="18" charset="0"/>
                      </a:rPr>
                      <m:t>𝑖𝑡𝑒𝑟𝑎𝑡𝑖𝑜𝑛𝑠</m:t>
                    </m:r>
                  </m:oMath>
                </a14:m>
                <a:endParaRPr lang="en-US" sz="2800" baseline="-10000" dirty="0">
                  <a:solidFill>
                    <a:schemeClr val="tx1"/>
                  </a:solidFill>
                </a:endParaRPr>
              </a:p>
            </p:txBody>
          </p:sp>
        </mc:Choice>
        <mc:Fallback xmlns="">
          <p:sp>
            <p:nvSpPr>
              <p:cNvPr id="65" name="Rectangle 64">
                <a:extLst>
                  <a:ext uri="{FF2B5EF4-FFF2-40B4-BE49-F238E27FC236}">
                    <a16:creationId xmlns:a16="http://schemas.microsoft.com/office/drawing/2014/main" id="{C0EEE957-3051-46F0-8CD5-197AA791869C}"/>
                  </a:ext>
                </a:extLst>
              </p:cNvPr>
              <p:cNvSpPr>
                <a:spLocks noRot="1" noChangeAspect="1" noMove="1" noResize="1" noEditPoints="1" noAdjustHandles="1" noChangeArrowheads="1" noChangeShapeType="1" noTextEdit="1"/>
              </p:cNvSpPr>
              <p:nvPr/>
            </p:nvSpPr>
            <p:spPr>
              <a:xfrm>
                <a:off x="5967413" y="2147341"/>
                <a:ext cx="6019793" cy="1044064"/>
              </a:xfrm>
              <a:prstGeom prst="rect">
                <a:avLst/>
              </a:prstGeom>
              <a:blipFill>
                <a:blip r:embed="rId3"/>
                <a:stretch>
                  <a:fillRect l="-3647" t="-10465"/>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46DF209-599B-470D-B574-438AE5807397}"/>
              </a:ext>
            </a:extLst>
          </p:cNvPr>
          <p:cNvSpPr/>
          <p:nvPr/>
        </p:nvSpPr>
        <p:spPr>
          <a:xfrm>
            <a:off x="1266825" y="2686050"/>
            <a:ext cx="4124325" cy="1876730"/>
          </a:xfrm>
          <a:custGeom>
            <a:avLst/>
            <a:gdLst>
              <a:gd name="connsiteX0" fmla="*/ 0 w 4124325"/>
              <a:gd name="connsiteY0" fmla="*/ 0 h 1876730"/>
              <a:gd name="connsiteX1" fmla="*/ 352425 w 4124325"/>
              <a:gd name="connsiteY1" fmla="*/ 1133475 h 1876730"/>
              <a:gd name="connsiteX2" fmla="*/ 838200 w 4124325"/>
              <a:gd name="connsiteY2" fmla="*/ 1485900 h 1876730"/>
              <a:gd name="connsiteX3" fmla="*/ 1676400 w 4124325"/>
              <a:gd name="connsiteY3" fmla="*/ 1752600 h 1876730"/>
              <a:gd name="connsiteX4" fmla="*/ 2562225 w 4124325"/>
              <a:gd name="connsiteY4" fmla="*/ 1857375 h 1876730"/>
              <a:gd name="connsiteX5" fmla="*/ 4124325 w 4124325"/>
              <a:gd name="connsiteY5" fmla="*/ 1876425 h 18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325" h="1876730">
                <a:moveTo>
                  <a:pt x="0" y="0"/>
                </a:moveTo>
                <a:cubicBezTo>
                  <a:pt x="106362" y="442912"/>
                  <a:pt x="212725" y="885825"/>
                  <a:pt x="352425" y="1133475"/>
                </a:cubicBezTo>
                <a:cubicBezTo>
                  <a:pt x="492125" y="1381125"/>
                  <a:pt x="617538" y="1382713"/>
                  <a:pt x="838200" y="1485900"/>
                </a:cubicBezTo>
                <a:cubicBezTo>
                  <a:pt x="1058863" y="1589088"/>
                  <a:pt x="1389063" y="1690688"/>
                  <a:pt x="1676400" y="1752600"/>
                </a:cubicBezTo>
                <a:cubicBezTo>
                  <a:pt x="1963738" y="1814513"/>
                  <a:pt x="2154237" y="1836737"/>
                  <a:pt x="2562225" y="1857375"/>
                </a:cubicBezTo>
                <a:cubicBezTo>
                  <a:pt x="2970213" y="1878013"/>
                  <a:pt x="3547269" y="1877219"/>
                  <a:pt x="4124325" y="1876425"/>
                </a:cubicBezTo>
              </a:path>
            </a:pathLst>
          </a:custGeom>
          <a:no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818DB1-BF9E-4C1D-945E-68BC15EB5919}"/>
              </a:ext>
            </a:extLst>
          </p:cNvPr>
          <p:cNvCxnSpPr>
            <a:cxnSpLocks/>
          </p:cNvCxnSpPr>
          <p:nvPr/>
        </p:nvCxnSpPr>
        <p:spPr>
          <a:xfrm>
            <a:off x="5838825" y="1867836"/>
            <a:ext cx="0" cy="4676023"/>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2" name="Left Brace 71">
            <a:extLst>
              <a:ext uri="{FF2B5EF4-FFF2-40B4-BE49-F238E27FC236}">
                <a16:creationId xmlns:a16="http://schemas.microsoft.com/office/drawing/2014/main" id="{060C8241-E713-4746-9F5B-6D012568B6A6}"/>
              </a:ext>
            </a:extLst>
          </p:cNvPr>
          <p:cNvSpPr/>
          <p:nvPr/>
        </p:nvSpPr>
        <p:spPr>
          <a:xfrm rot="5400000">
            <a:off x="4518839" y="3753490"/>
            <a:ext cx="457200" cy="10240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E0F4CE4B-A2AB-478C-8992-1CF5EE135EE0}"/>
              </a:ext>
            </a:extLst>
          </p:cNvPr>
          <p:cNvSpPr/>
          <p:nvPr/>
        </p:nvSpPr>
        <p:spPr>
          <a:xfrm>
            <a:off x="4145762" y="3429000"/>
            <a:ext cx="1203354" cy="5392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Converge area</a:t>
            </a:r>
          </a:p>
        </p:txBody>
      </p:sp>
    </p:spTree>
    <p:extLst>
      <p:ext uri="{BB962C8B-B14F-4D97-AF65-F5344CB8AC3E}">
        <p14:creationId xmlns:p14="http://schemas.microsoft.com/office/powerpoint/2010/main" val="1738951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256021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2</a:t>
            </a:r>
            <a:br>
              <a:rPr lang="en-US" dirty="0"/>
            </a:br>
            <a:r>
              <a:rPr lang="en-US" dirty="0"/>
              <a:t>Logistic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p:txBody>
      </p:sp>
    </p:spTree>
    <p:extLst>
      <p:ext uri="{BB962C8B-B14F-4D97-AF65-F5344CB8AC3E}">
        <p14:creationId xmlns:p14="http://schemas.microsoft.com/office/powerpoint/2010/main" val="310996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p:txBody>
      </p:sp>
      <p:grpSp>
        <p:nvGrpSpPr>
          <p:cNvPr id="3" name="Group 2">
            <a:extLst>
              <a:ext uri="{FF2B5EF4-FFF2-40B4-BE49-F238E27FC236}">
                <a16:creationId xmlns:a16="http://schemas.microsoft.com/office/drawing/2014/main" id="{777B33EE-59DD-4357-8DCA-7ABAD6EE7591}"/>
              </a:ext>
            </a:extLst>
          </p:cNvPr>
          <p:cNvGrpSpPr/>
          <p:nvPr/>
        </p:nvGrpSpPr>
        <p:grpSpPr>
          <a:xfrm>
            <a:off x="510170" y="1126888"/>
            <a:ext cx="9688724" cy="1353616"/>
            <a:chOff x="510170" y="1126888"/>
            <a:chExt cx="9688724" cy="1353616"/>
          </a:xfrm>
        </p:grpSpPr>
        <p:sp>
          <p:nvSpPr>
            <p:cNvPr id="11" name="Rectangle 10">
              <a:extLst>
                <a:ext uri="{FF2B5EF4-FFF2-40B4-BE49-F238E27FC236}">
                  <a16:creationId xmlns:a16="http://schemas.microsoft.com/office/drawing/2014/main" id="{4DE18E19-10D7-45DD-9F5E-69E616258073}"/>
                </a:ext>
              </a:extLst>
            </p:cNvPr>
            <p:cNvSpPr/>
            <p:nvPr/>
          </p:nvSpPr>
          <p:spPr>
            <a:xfrm>
              <a:off x="510170" y="1126888"/>
              <a:ext cx="8166563"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Logistic regression is known as ‘</a:t>
              </a:r>
              <a:r>
                <a:rPr lang="en-US" sz="3200" baseline="-10000" dirty="0">
                  <a:solidFill>
                    <a:srgbClr val="0070C0"/>
                  </a:solidFill>
                </a:rPr>
                <a:t>classification</a:t>
              </a:r>
              <a:r>
                <a:rPr lang="en-US" sz="3200" baseline="-10000" dirty="0">
                  <a:solidFill>
                    <a:schemeClr val="tx1"/>
                  </a:solidFill>
                </a:rPr>
                <a:t>’</a:t>
              </a:r>
            </a:p>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511298" y="1642830"/>
                  <a:ext cx="1355602"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511298" y="1642830"/>
                  <a:ext cx="1355602" cy="563762"/>
                </a:xfrm>
                <a:prstGeom prst="rect">
                  <a:avLst/>
                </a:prstGeom>
                <a:blipFill>
                  <a:blip r:embed="rId2"/>
                  <a:stretch>
                    <a:fillRect l="-8108" b="-1075"/>
                  </a:stretch>
                </a:blipFill>
                <a:ln>
                  <a:noFill/>
                </a:ln>
              </p:spPr>
              <p:txBody>
                <a:bodyPr/>
                <a:lstStyle/>
                <a:p>
                  <a:r>
                    <a:rPr lang="en-US">
                      <a:noFill/>
                    </a:rPr>
                    <a:t> </a:t>
                  </a:r>
                </a:p>
              </p:txBody>
            </p:sp>
          </mc:Fallback>
        </mc:AlternateContent>
        <p:sp>
          <p:nvSpPr>
            <p:cNvPr id="65" name="Rectangle 64">
              <a:extLst>
                <a:ext uri="{FF2B5EF4-FFF2-40B4-BE49-F238E27FC236}">
                  <a16:creationId xmlns:a16="http://schemas.microsoft.com/office/drawing/2014/main" id="{CAE47433-2DC9-472D-BB52-BCED21B4A993}"/>
                </a:ext>
              </a:extLst>
            </p:cNvPr>
            <p:cNvSpPr/>
            <p:nvPr/>
          </p:nvSpPr>
          <p:spPr>
            <a:xfrm>
              <a:off x="2032331" y="1633619"/>
              <a:ext cx="8166563" cy="84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0: “Negative class” (like not spam, not fraud ..)</a:t>
              </a:r>
            </a:p>
            <a:p>
              <a:r>
                <a:rPr lang="en-US" sz="3200" baseline="-10000" dirty="0">
                  <a:solidFill>
                    <a:schemeClr val="tx1"/>
                  </a:solidFill>
                </a:rPr>
                <a:t>1: “Negative class” (like spam, fraud..)</a:t>
              </a:r>
            </a:p>
            <a:p>
              <a:endParaRPr lang="en-US" sz="3200" baseline="-10000" dirty="0">
                <a:solidFill>
                  <a:schemeClr val="tx1"/>
                </a:solidFill>
              </a:endParaRPr>
            </a:p>
            <a:p>
              <a:endParaRPr lang="en-US" sz="2800" baseline="-10000" dirty="0">
                <a:solidFill>
                  <a:schemeClr val="tx1"/>
                </a:solidFill>
              </a:endParaRPr>
            </a:p>
          </p:txBody>
        </p:sp>
      </p:grpSp>
      <p:grpSp>
        <p:nvGrpSpPr>
          <p:cNvPr id="4" name="Group 3">
            <a:extLst>
              <a:ext uri="{FF2B5EF4-FFF2-40B4-BE49-F238E27FC236}">
                <a16:creationId xmlns:a16="http://schemas.microsoft.com/office/drawing/2014/main" id="{6793204E-5CD3-4644-974C-12DCFD14E45A}"/>
              </a:ext>
            </a:extLst>
          </p:cNvPr>
          <p:cNvGrpSpPr/>
          <p:nvPr/>
        </p:nvGrpSpPr>
        <p:grpSpPr>
          <a:xfrm>
            <a:off x="510170" y="2725857"/>
            <a:ext cx="11072612" cy="1043184"/>
            <a:chOff x="510170" y="2936951"/>
            <a:chExt cx="11072612" cy="1043184"/>
          </a:xfrm>
        </p:grpSpPr>
        <p:sp>
          <p:nvSpPr>
            <p:cNvPr id="68" name="Rectangle 67">
              <a:extLst>
                <a:ext uri="{FF2B5EF4-FFF2-40B4-BE49-F238E27FC236}">
                  <a16:creationId xmlns:a16="http://schemas.microsoft.com/office/drawing/2014/main" id="{9F31A565-B4DA-450D-AF92-60948E88F36F}"/>
                </a:ext>
              </a:extLst>
            </p:cNvPr>
            <p:cNvSpPr/>
            <p:nvPr/>
          </p:nvSpPr>
          <p:spPr>
            <a:xfrm>
              <a:off x="510170" y="2936951"/>
              <a:ext cx="8166563" cy="362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Multi variable classification note as:</a:t>
              </a:r>
            </a:p>
            <a:p>
              <a:endParaRPr lang="en-US" sz="2800" baseline="-10000" dirty="0">
                <a:solidFill>
                  <a:schemeClr val="tx1"/>
                </a:solidFill>
              </a:endParaRPr>
            </a:p>
          </p:txBody>
        </p:sp>
        <p:sp>
          <p:nvSpPr>
            <p:cNvPr id="66" name="Rectangle 65">
              <a:extLst>
                <a:ext uri="{FF2B5EF4-FFF2-40B4-BE49-F238E27FC236}">
                  <a16:creationId xmlns:a16="http://schemas.microsoft.com/office/drawing/2014/main" id="{9DD99418-FEDE-454F-9B00-B692F557EEE3}"/>
                </a:ext>
              </a:extLst>
            </p:cNvPr>
            <p:cNvSpPr/>
            <p:nvPr/>
          </p:nvSpPr>
          <p:spPr>
            <a:xfrm>
              <a:off x="3416219" y="3424715"/>
              <a:ext cx="8166563" cy="44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Each number symbol a category</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2B59AC11-30D1-4232-ACD0-EA9EB9FF1D28}"/>
                    </a:ext>
                  </a:extLst>
                </p:cNvPr>
                <p:cNvSpPr/>
                <p:nvPr/>
              </p:nvSpPr>
              <p:spPr>
                <a:xfrm>
                  <a:off x="540564" y="3318156"/>
                  <a:ext cx="2595963" cy="66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3</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4</m:t>
                            </m:r>
                            <m:r>
                              <a:rPr lang="en-US" sz="2400" b="0" i="1" dirty="0" smtClean="0">
                                <a:solidFill>
                                  <a:schemeClr val="tx1"/>
                                </a:solidFill>
                                <a:latin typeface="Cambria Math" panose="02040503050406030204" pitchFamily="18" charset="0"/>
                                <a:ea typeface="Cambria Math" panose="02040503050406030204" pitchFamily="18" charset="0"/>
                              </a:rPr>
                              <m:t>, …</m:t>
                            </m:r>
                          </m:e>
                        </m:d>
                      </m:oMath>
                    </m:oMathPara>
                  </a14:m>
                  <a:endParaRPr lang="en-US" sz="2000" baseline="-10000" dirty="0">
                    <a:solidFill>
                      <a:schemeClr val="tx1"/>
                    </a:solidFill>
                  </a:endParaRPr>
                </a:p>
              </p:txBody>
            </p:sp>
          </mc:Choice>
          <mc:Fallback xmlns="">
            <p:sp>
              <p:nvSpPr>
                <p:cNvPr id="67" name="Rectangle 66">
                  <a:extLst>
                    <a:ext uri="{FF2B5EF4-FFF2-40B4-BE49-F238E27FC236}">
                      <a16:creationId xmlns:a16="http://schemas.microsoft.com/office/drawing/2014/main" id="{2B59AC11-30D1-4232-ACD0-EA9EB9FF1D28}"/>
                    </a:ext>
                  </a:extLst>
                </p:cNvPr>
                <p:cNvSpPr>
                  <a:spLocks noRot="1" noChangeAspect="1" noMove="1" noResize="1" noEditPoints="1" noAdjustHandles="1" noChangeArrowheads="1" noChangeShapeType="1" noTextEdit="1"/>
                </p:cNvSpPr>
                <p:nvPr/>
              </p:nvSpPr>
              <p:spPr>
                <a:xfrm>
                  <a:off x="540564" y="3318156"/>
                  <a:ext cx="2595963" cy="661979"/>
                </a:xfrm>
                <a:prstGeom prst="rect">
                  <a:avLst/>
                </a:prstGeom>
                <a:blipFill>
                  <a:blip r:embed="rId3"/>
                  <a:stretch>
                    <a:fillRect l="-4225"/>
                  </a:stretch>
                </a:blipFill>
                <a:ln>
                  <a:noFill/>
                </a:ln>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4">
            <p14:nvContentPartPr>
              <p14:cNvPr id="77" name="Ink 76">
                <a:extLst>
                  <a:ext uri="{FF2B5EF4-FFF2-40B4-BE49-F238E27FC236}">
                    <a16:creationId xmlns:a16="http://schemas.microsoft.com/office/drawing/2014/main" id="{612B28F5-0FFD-44B8-8F88-B6ADB9228E50}"/>
                  </a:ext>
                </a:extLst>
              </p14:cNvPr>
              <p14:cNvContentPartPr/>
              <p14:nvPr/>
            </p14:nvContentPartPr>
            <p14:xfrm>
              <a:off x="2218860" y="4704990"/>
              <a:ext cx="360" cy="360"/>
            </p14:xfrm>
          </p:contentPart>
        </mc:Choice>
        <mc:Fallback xmlns="">
          <p:pic>
            <p:nvPicPr>
              <p:cNvPr id="77" name="Ink 76">
                <a:extLst>
                  <a:ext uri="{FF2B5EF4-FFF2-40B4-BE49-F238E27FC236}">
                    <a16:creationId xmlns:a16="http://schemas.microsoft.com/office/drawing/2014/main" id="{612B28F5-0FFD-44B8-8F88-B6ADB9228E50}"/>
                  </a:ext>
                </a:extLst>
              </p:cNvPr>
              <p:cNvPicPr/>
              <p:nvPr/>
            </p:nvPicPr>
            <p:blipFill>
              <a:blip r:embed="rId5"/>
              <a:stretch>
                <a:fillRect/>
              </a:stretch>
            </p:blipFill>
            <p:spPr>
              <a:xfrm>
                <a:off x="2209860" y="4696350"/>
                <a:ext cx="18000" cy="18000"/>
              </a:xfrm>
              <a:prstGeom prst="rect">
                <a:avLst/>
              </a:prstGeom>
            </p:spPr>
          </p:pic>
        </mc:Fallback>
      </mc:AlternateContent>
      <p:grpSp>
        <p:nvGrpSpPr>
          <p:cNvPr id="80" name="Group 79">
            <a:extLst>
              <a:ext uri="{FF2B5EF4-FFF2-40B4-BE49-F238E27FC236}">
                <a16:creationId xmlns:a16="http://schemas.microsoft.com/office/drawing/2014/main" id="{A711FD49-9E1D-4B64-9591-F210AFF9F541}"/>
              </a:ext>
            </a:extLst>
          </p:cNvPr>
          <p:cNvGrpSpPr/>
          <p:nvPr/>
        </p:nvGrpSpPr>
        <p:grpSpPr>
          <a:xfrm>
            <a:off x="539239" y="3836194"/>
            <a:ext cx="10738362" cy="2222584"/>
            <a:chOff x="539238" y="3836194"/>
            <a:chExt cx="10814561" cy="2222584"/>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6BC7D8-029A-4134-820E-B56175CF65A2}"/>
                    </a:ext>
                  </a:extLst>
                </p:cNvPr>
                <p:cNvSpPr/>
                <p:nvPr/>
              </p:nvSpPr>
              <p:spPr>
                <a:xfrm>
                  <a:off x="540564" y="3979738"/>
                  <a:ext cx="8166563" cy="492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600" baseline="-10000" dirty="0">
                      <a:solidFill>
                        <a:schemeClr val="tx1"/>
                      </a:solidFill>
                    </a:rPr>
                    <a:t>Vector representation of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𝐻</m:t>
                          </m:r>
                        </m:e>
                        <m:sub>
                          <m:r>
                            <a:rPr lang="en-US" sz="2000" i="1" dirty="0" smtClean="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rPr>
                        <m:t>:</m:t>
                      </m:r>
                    </m:oMath>
                  </a14:m>
                  <a:endParaRPr lang="en-US" sz="3200" baseline="-10000" dirty="0">
                    <a:solidFill>
                      <a:schemeClr val="tx1"/>
                    </a:solidFill>
                  </a:endParaRPr>
                </a:p>
                <a:p>
                  <a:endParaRPr lang="en-US" sz="3200" baseline="-10000" dirty="0">
                    <a:solidFill>
                      <a:schemeClr val="tx1"/>
                    </a:solidFill>
                  </a:endParaRPr>
                </a:p>
                <a:p>
                  <a:endParaRPr lang="en-US" sz="2800" baseline="-10000" dirty="0">
                    <a:solidFill>
                      <a:schemeClr val="tx1"/>
                    </a:solidFill>
                  </a:endParaRPr>
                </a:p>
              </p:txBody>
            </p:sp>
          </mc:Choice>
          <mc:Fallback xmlns="">
            <p:sp>
              <p:nvSpPr>
                <p:cNvPr id="70" name="Rectangle 69">
                  <a:extLst>
                    <a:ext uri="{FF2B5EF4-FFF2-40B4-BE49-F238E27FC236}">
                      <a16:creationId xmlns:a16="http://schemas.microsoft.com/office/drawing/2014/main" id="{5A6BC7D8-029A-4134-820E-B56175CF65A2}"/>
                    </a:ext>
                  </a:extLst>
                </p:cNvPr>
                <p:cNvSpPr>
                  <a:spLocks noRot="1" noChangeAspect="1" noMove="1" noResize="1" noEditPoints="1" noAdjustHandles="1" noChangeArrowheads="1" noChangeShapeType="1" noTextEdit="1"/>
                </p:cNvSpPr>
                <p:nvPr/>
              </p:nvSpPr>
              <p:spPr>
                <a:xfrm>
                  <a:off x="540564" y="3979738"/>
                  <a:ext cx="8166563" cy="492062"/>
                </a:xfrm>
                <a:prstGeom prst="rect">
                  <a:avLst/>
                </a:prstGeom>
                <a:blipFill>
                  <a:blip r:embed="rId6"/>
                  <a:stretch>
                    <a:fillRect l="-2331" t="-11111" b="-197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B4123063-AA0B-4286-9B59-81341D34C570}"/>
                    </a:ext>
                  </a:extLst>
                </p:cNvPr>
                <p:cNvSpPr/>
                <p:nvPr/>
              </p:nvSpPr>
              <p:spPr>
                <a:xfrm>
                  <a:off x="658168" y="4409840"/>
                  <a:ext cx="10695631" cy="1648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r>
                                    <a:rPr lang="en-US" sz="2400" b="0" i="1" dirty="0" smtClean="0">
                                      <a:solidFill>
                                        <a:schemeClr val="tx1"/>
                                      </a:solidFill>
                                      <a:latin typeface="Cambria Math" panose="02040503050406030204" pitchFamily="18" charset="0"/>
                                      <a:ea typeface="Cambria Math" panose="02040503050406030204" pitchFamily="18" charset="0"/>
                                    </a:rPr>
                                    <m:t>⋮</m:t>
                                  </m:r>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i="1" dirty="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i="1" dirty="0">
                                    <a:solidFill>
                                      <a:schemeClr val="tx1"/>
                                    </a:solidFill>
                                    <a:latin typeface="Cambria Math" panose="02040503050406030204" pitchFamily="18" charset="0"/>
                                    <a:ea typeface="Cambria Math" panose="02040503050406030204" pitchFamily="18" charset="0"/>
                                  </a:rPr>
                                </m:ctrlPr>
                              </m:mP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1</m:t>
                                      </m:r>
                                    </m:sub>
                                  </m:sSub>
                                </m:e>
                              </m:mr>
                              <m:mr>
                                <m:e>
                                  <m:r>
                                    <a:rPr lang="en-US" sz="2400" i="1" dirty="0">
                                      <a:solidFill>
                                        <a:schemeClr val="tx1"/>
                                      </a:solidFill>
                                      <a:latin typeface="Cambria Math" panose="02040503050406030204" pitchFamily="18" charset="0"/>
                                      <a:ea typeface="Cambria Math" panose="02040503050406030204" pitchFamily="18" charset="0"/>
                                    </a:rPr>
                                    <m:t>⋮</m:t>
                                  </m:r>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b="0" i="1" dirty="0" smtClean="0">
                                <a:solidFill>
                                  <a:srgbClr val="0070C0"/>
                                </a:solidFill>
                                <a:latin typeface="Cambria Math" panose="02040503050406030204" pitchFamily="18" charset="0"/>
                                <a:ea typeface="Cambria Math" panose="02040503050406030204" pitchFamily="18" charset="0"/>
                              </a:rPr>
                            </m:ctrlPr>
                          </m:sSupPr>
                          <m:e>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ea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oMath>
                    </m:oMathPara>
                  </a14:m>
                  <a:endParaRPr lang="en-US" sz="2000" baseline="-10000" dirty="0">
                    <a:solidFill>
                      <a:schemeClr val="tx1"/>
                    </a:solidFill>
                  </a:endParaRPr>
                </a:p>
              </p:txBody>
            </p:sp>
          </mc:Choice>
          <mc:Fallback xmlns="">
            <p:sp>
              <p:nvSpPr>
                <p:cNvPr id="72" name="Rectangle 71">
                  <a:extLst>
                    <a:ext uri="{FF2B5EF4-FFF2-40B4-BE49-F238E27FC236}">
                      <a16:creationId xmlns:a16="http://schemas.microsoft.com/office/drawing/2014/main" id="{B4123063-AA0B-4286-9B59-81341D34C570}"/>
                    </a:ext>
                  </a:extLst>
                </p:cNvPr>
                <p:cNvSpPr>
                  <a:spLocks noRot="1" noChangeAspect="1" noMove="1" noResize="1" noEditPoints="1" noAdjustHandles="1" noChangeArrowheads="1" noChangeShapeType="1" noTextEdit="1"/>
                </p:cNvSpPr>
                <p:nvPr/>
              </p:nvSpPr>
              <p:spPr>
                <a:xfrm>
                  <a:off x="658168" y="4409840"/>
                  <a:ext cx="10695631" cy="1648938"/>
                </a:xfrm>
                <a:prstGeom prst="rect">
                  <a:avLst/>
                </a:prstGeom>
                <a:blipFill>
                  <a:blip r:embed="rId7"/>
                  <a:stretch>
                    <a:fillRect/>
                  </a:stretch>
                </a:blipFill>
                <a:ln>
                  <a:noFill/>
                </a:ln>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34B4D06F-39BB-41DF-8A07-CD84BA0274DE}"/>
                </a:ext>
              </a:extLst>
            </p:cNvPr>
            <p:cNvCxnSpPr>
              <a:cxnSpLocks/>
            </p:cNvCxnSpPr>
            <p:nvPr/>
          </p:nvCxnSpPr>
          <p:spPr>
            <a:xfrm>
              <a:off x="539238" y="3836194"/>
              <a:ext cx="10624062" cy="7264"/>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050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85F13865-941F-4410-B849-B7720ACF0DC1}"/>
              </a:ext>
            </a:extLst>
          </p:cNvPr>
          <p:cNvSpPr>
            <a:spLocks noGrp="1"/>
          </p:cNvSpPr>
          <p:nvPr>
            <p:ph idx="1"/>
          </p:nvPr>
        </p:nvSpPr>
        <p:spPr>
          <a:xfrm>
            <a:off x="248753" y="1028680"/>
            <a:ext cx="11819421" cy="5734069"/>
          </a:xfrm>
        </p:spPr>
        <p:txBody>
          <a:bodyPr/>
          <a:lstStyle/>
          <a:p>
            <a:pPr marL="0" indent="0">
              <a:buNone/>
            </a:pPr>
            <a:endParaRPr lang="en-US"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pic>
        <p:nvPicPr>
          <p:cNvPr id="69" name="Picture 68">
            <a:extLst>
              <a:ext uri="{FF2B5EF4-FFF2-40B4-BE49-F238E27FC236}">
                <a16:creationId xmlns:a16="http://schemas.microsoft.com/office/drawing/2014/main" id="{66381642-727B-4C63-80D0-922B53A0D70B}"/>
              </a:ext>
            </a:extLst>
          </p:cNvPr>
          <p:cNvPicPr>
            <a:picLocks noChangeAspect="1"/>
          </p:cNvPicPr>
          <p:nvPr/>
        </p:nvPicPr>
        <p:blipFill>
          <a:blip r:embed="rId2"/>
          <a:stretch>
            <a:fillRect/>
          </a:stretch>
        </p:blipFill>
        <p:spPr>
          <a:xfrm>
            <a:off x="258279" y="1009631"/>
            <a:ext cx="11819421" cy="2914671"/>
          </a:xfrm>
          <a:prstGeom prst="rect">
            <a:avLst/>
          </a:prstGeom>
        </p:spPr>
      </p:pic>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D9AAF4D9-2BB7-43D5-93FF-E84BF85C7618}"/>
                  </a:ext>
                </a:extLst>
              </p:cNvPr>
              <p:cNvSpPr/>
              <p:nvPr/>
            </p:nvSpPr>
            <p:spPr>
              <a:xfrm>
                <a:off x="646879" y="4324351"/>
                <a:ext cx="8166563" cy="2038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b="0" dirty="0">
                    <a:solidFill>
                      <a:schemeClr val="tx1"/>
                    </a:solidFill>
                  </a:rPr>
                  <a:t>Threshold classification output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5</m:t>
                    </m:r>
                    <m:r>
                      <a:rPr lang="en-US" sz="2400" b="0" i="1" dirty="0" smtClean="0">
                        <a:solidFill>
                          <a:schemeClr val="tx1"/>
                        </a:solidFill>
                        <a:latin typeface="Cambria Math" panose="02040503050406030204" pitchFamily="18" charset="0"/>
                      </a:rPr>
                      <m:t>:</m:t>
                    </m:r>
                  </m:oMath>
                </a14:m>
                <a:endParaRPr lang="en-US" sz="2400" b="0" dirty="0">
                  <a:solidFill>
                    <a:schemeClr val="tx1"/>
                  </a:solidFill>
                </a:endParaRPr>
              </a:p>
              <a:p>
                <a:pPr>
                  <a:spcAft>
                    <a:spcPts val="1800"/>
                  </a:spcAft>
                </a:pPr>
                <a:r>
                  <a:rPr lang="en-US" sz="20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5</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𝑒𝑛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𝑝𝑟𝑒𝑑𝑖𝑐𝑡</m:t>
                    </m:r>
                    <m:sPre>
                      <m:sPrePr>
                        <m:ctrlPr>
                          <a:rPr lang="en-US" sz="2400" b="0" i="1" dirty="0" smtClean="0">
                            <a:solidFill>
                              <a:schemeClr val="tx1"/>
                            </a:solidFill>
                            <a:latin typeface="Cambria Math" panose="02040503050406030204" pitchFamily="18" charset="0"/>
                            <a:ea typeface="Cambria Math" panose="02040503050406030204" pitchFamily="18" charset="0"/>
                          </a:rPr>
                        </m:ctrlPr>
                      </m:sPrePr>
                      <m:sub/>
                      <m:sup>
                        <m:r>
                          <a:rPr lang="en-US" sz="2400" b="0" i="1" dirty="0" smtClean="0">
                            <a:solidFill>
                              <a:schemeClr val="tx1"/>
                            </a:solidFill>
                            <a:latin typeface="Cambria Math" panose="02040503050406030204" pitchFamily="18" charset="0"/>
                            <a:ea typeface="Cambria Math" panose="02040503050406030204" pitchFamily="18" charset="0"/>
                          </a:rPr>
                          <m:t>′</m:t>
                        </m:r>
                      </m:sup>
                      <m:e>
                        <m:r>
                          <a:rPr lang="en-US" sz="2400" b="0" i="1" dirty="0" smtClean="0">
                            <a:solidFill>
                              <a:schemeClr val="tx1"/>
                            </a:solidFill>
                            <a:latin typeface="Cambria Math" panose="02040503050406030204" pitchFamily="18" charset="0"/>
                            <a:ea typeface="Cambria Math" panose="02040503050406030204" pitchFamily="18" charset="0"/>
                          </a:rPr>
                          <m:t>𝑦</m:t>
                        </m:r>
                      </m:e>
                    </m:sPr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oMath>
                </a14:m>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75" name="Rectangle 74">
                <a:extLst>
                  <a:ext uri="{FF2B5EF4-FFF2-40B4-BE49-F238E27FC236}">
                    <a16:creationId xmlns:a16="http://schemas.microsoft.com/office/drawing/2014/main" id="{D9AAF4D9-2BB7-43D5-93FF-E84BF85C7618}"/>
                  </a:ext>
                </a:extLst>
              </p:cNvPr>
              <p:cNvSpPr>
                <a:spLocks noRot="1" noChangeAspect="1" noMove="1" noResize="1" noEditPoints="1" noAdjustHandles="1" noChangeArrowheads="1" noChangeShapeType="1" noTextEdit="1"/>
              </p:cNvSpPr>
              <p:nvPr/>
            </p:nvSpPr>
            <p:spPr>
              <a:xfrm>
                <a:off x="646879" y="4324351"/>
                <a:ext cx="8166563" cy="2038349"/>
              </a:xfrm>
              <a:prstGeom prst="rect">
                <a:avLst/>
              </a:prstGeom>
              <a:blipFill>
                <a:blip r:embed="rId3"/>
                <a:stretch>
                  <a:fillRect l="-2239" t="-4478"/>
                </a:stretch>
              </a:blipFill>
              <a:ln>
                <a:noFill/>
              </a:ln>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243D6955-3E4C-446C-B377-D51D1CF1A7BB}"/>
              </a:ext>
            </a:extLst>
          </p:cNvPr>
          <p:cNvGrpSpPr/>
          <p:nvPr/>
        </p:nvGrpSpPr>
        <p:grpSpPr>
          <a:xfrm>
            <a:off x="2181226" y="2392586"/>
            <a:ext cx="2884872" cy="864964"/>
            <a:chOff x="2181226" y="2392586"/>
            <a:chExt cx="2884872" cy="864964"/>
          </a:xfrm>
        </p:grpSpPr>
        <p:sp>
          <p:nvSpPr>
            <p:cNvPr id="76" name="Rectangle 75">
              <a:extLst>
                <a:ext uri="{FF2B5EF4-FFF2-40B4-BE49-F238E27FC236}">
                  <a16:creationId xmlns:a16="http://schemas.microsoft.com/office/drawing/2014/main" id="{1D3B0186-9B88-4EA8-9B72-524E4BA3390D}"/>
                </a:ext>
              </a:extLst>
            </p:cNvPr>
            <p:cNvSpPr/>
            <p:nvPr/>
          </p:nvSpPr>
          <p:spPr>
            <a:xfrm rot="19771533">
              <a:off x="4394221" y="2392586"/>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cxnSp>
          <p:nvCxnSpPr>
            <p:cNvPr id="78" name="Straight Arrow Connector 77">
              <a:extLst>
                <a:ext uri="{FF2B5EF4-FFF2-40B4-BE49-F238E27FC236}">
                  <a16:creationId xmlns:a16="http://schemas.microsoft.com/office/drawing/2014/main" id="{2ACBB584-D725-4E5A-87FC-D81483A4BCC2}"/>
                </a:ext>
              </a:extLst>
            </p:cNvPr>
            <p:cNvCxnSpPr>
              <a:cxnSpLocks/>
            </p:cNvCxnSpPr>
            <p:nvPr/>
          </p:nvCxnSpPr>
          <p:spPr>
            <a:xfrm flipH="1">
              <a:off x="2181226" y="2466965"/>
              <a:ext cx="2447924" cy="1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9112AE4-85F6-400F-AD0C-3F557ABB485A}"/>
                </a:ext>
              </a:extLst>
            </p:cNvPr>
            <p:cNvCxnSpPr>
              <a:cxnSpLocks/>
            </p:cNvCxnSpPr>
            <p:nvPr/>
          </p:nvCxnSpPr>
          <p:spPr>
            <a:xfrm>
              <a:off x="4730159" y="2466965"/>
              <a:ext cx="0" cy="79058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D0047BE2-B759-46A4-9C6D-AB3CFFD71435}"/>
              </a:ext>
            </a:extLst>
          </p:cNvPr>
          <p:cNvGrpSpPr/>
          <p:nvPr/>
        </p:nvGrpSpPr>
        <p:grpSpPr>
          <a:xfrm>
            <a:off x="1847850" y="1009631"/>
            <a:ext cx="5935952" cy="2571769"/>
            <a:chOff x="1847850" y="1009631"/>
            <a:chExt cx="5935952" cy="2571769"/>
          </a:xfrm>
        </p:grpSpPr>
        <p:cxnSp>
          <p:nvCxnSpPr>
            <p:cNvPr id="85" name="Straight Connector 84">
              <a:extLst>
                <a:ext uri="{FF2B5EF4-FFF2-40B4-BE49-F238E27FC236}">
                  <a16:creationId xmlns:a16="http://schemas.microsoft.com/office/drawing/2014/main" id="{9B09FFF2-7EB9-48CE-B350-0432B0E79D56}"/>
                </a:ext>
              </a:extLst>
            </p:cNvPr>
            <p:cNvCxnSpPr>
              <a:cxnSpLocks/>
            </p:cNvCxnSpPr>
            <p:nvPr/>
          </p:nvCxnSpPr>
          <p:spPr>
            <a:xfrm flipV="1">
              <a:off x="1847850" y="1293575"/>
              <a:ext cx="5857875" cy="2287825"/>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2B216B5-A387-4129-984E-355C5BE18666}"/>
                    </a:ext>
                  </a:extLst>
                </p:cNvPr>
                <p:cNvSpPr/>
                <p:nvPr/>
              </p:nvSpPr>
              <p:spPr>
                <a:xfrm>
                  <a:off x="6922797" y="100963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88" name="Rectangle 87">
                  <a:extLst>
                    <a:ext uri="{FF2B5EF4-FFF2-40B4-BE49-F238E27FC236}">
                      <a16:creationId xmlns:a16="http://schemas.microsoft.com/office/drawing/2014/main" id="{12B216B5-A387-4129-984E-355C5BE18666}"/>
                    </a:ext>
                  </a:extLst>
                </p:cNvPr>
                <p:cNvSpPr>
                  <a:spLocks noRot="1" noChangeAspect="1" noMove="1" noResize="1" noEditPoints="1" noAdjustHandles="1" noChangeArrowheads="1" noChangeShapeType="1" noTextEdit="1"/>
                </p:cNvSpPr>
                <p:nvPr/>
              </p:nvSpPr>
              <p:spPr>
                <a:xfrm>
                  <a:off x="6922797" y="1009631"/>
                  <a:ext cx="861005" cy="369332"/>
                </a:xfrm>
                <a:prstGeom prst="rect">
                  <a:avLst/>
                </a:prstGeom>
                <a:blipFill>
                  <a:blip r:embed="rId4"/>
                  <a:stretch>
                    <a:fillRect b="-1667"/>
                  </a:stretch>
                </a:blipFill>
              </p:spPr>
              <p:txBody>
                <a:bodyPr/>
                <a:lstStyle/>
                <a:p>
                  <a:r>
                    <a:rPr lang="en-US">
                      <a:noFill/>
                    </a:rPr>
                    <a:t> </a:t>
                  </a:r>
                </a:p>
              </p:txBody>
            </p:sp>
          </mc:Fallback>
        </mc:AlternateContent>
      </p:grpSp>
      <p:sp>
        <p:nvSpPr>
          <p:cNvPr id="90" name="Rectangle 89">
            <a:extLst>
              <a:ext uri="{FF2B5EF4-FFF2-40B4-BE49-F238E27FC236}">
                <a16:creationId xmlns:a16="http://schemas.microsoft.com/office/drawing/2014/main" id="{A81A4B16-19A7-4F13-B8AC-35D159BEB49E}"/>
              </a:ext>
            </a:extLst>
          </p:cNvPr>
          <p:cNvSpPr/>
          <p:nvPr/>
        </p:nvSpPr>
        <p:spPr>
          <a:xfrm rot="19771533">
            <a:off x="8927124" y="1539059"/>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grpSp>
        <p:nvGrpSpPr>
          <p:cNvPr id="100" name="Group 99">
            <a:extLst>
              <a:ext uri="{FF2B5EF4-FFF2-40B4-BE49-F238E27FC236}">
                <a16:creationId xmlns:a16="http://schemas.microsoft.com/office/drawing/2014/main" id="{5510BC32-C9A6-4E78-80A9-27E52A455EBE}"/>
              </a:ext>
            </a:extLst>
          </p:cNvPr>
          <p:cNvGrpSpPr/>
          <p:nvPr/>
        </p:nvGrpSpPr>
        <p:grpSpPr>
          <a:xfrm>
            <a:off x="2181226" y="2355382"/>
            <a:ext cx="3953393" cy="902168"/>
            <a:chOff x="2181226" y="2355382"/>
            <a:chExt cx="3953393" cy="902168"/>
          </a:xfrm>
        </p:grpSpPr>
        <p:sp>
          <p:nvSpPr>
            <p:cNvPr id="95" name="Rectangle 94">
              <a:extLst>
                <a:ext uri="{FF2B5EF4-FFF2-40B4-BE49-F238E27FC236}">
                  <a16:creationId xmlns:a16="http://schemas.microsoft.com/office/drawing/2014/main" id="{D55D5393-342F-474A-A58B-ADF2D78877AA}"/>
                </a:ext>
              </a:extLst>
            </p:cNvPr>
            <p:cNvSpPr/>
            <p:nvPr/>
          </p:nvSpPr>
          <p:spPr>
            <a:xfrm rot="19771533">
              <a:off x="5462742" y="2355382"/>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cxnSp>
          <p:nvCxnSpPr>
            <p:cNvPr id="96" name="Straight Arrow Connector 95">
              <a:extLst>
                <a:ext uri="{FF2B5EF4-FFF2-40B4-BE49-F238E27FC236}">
                  <a16:creationId xmlns:a16="http://schemas.microsoft.com/office/drawing/2014/main" id="{3474D4AD-A3D9-4F44-8179-207613839C4E}"/>
                </a:ext>
              </a:extLst>
            </p:cNvPr>
            <p:cNvCxnSpPr>
              <a:cxnSpLocks/>
            </p:cNvCxnSpPr>
            <p:nvPr/>
          </p:nvCxnSpPr>
          <p:spPr>
            <a:xfrm flipH="1" flipV="1">
              <a:off x="2181226" y="2408908"/>
              <a:ext cx="3516445" cy="20853"/>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212C84B-87F9-4CED-9C5A-6F125A64F4F6}"/>
                </a:ext>
              </a:extLst>
            </p:cNvPr>
            <p:cNvCxnSpPr>
              <a:cxnSpLocks/>
            </p:cNvCxnSpPr>
            <p:nvPr/>
          </p:nvCxnSpPr>
          <p:spPr>
            <a:xfrm>
              <a:off x="5798680" y="2429761"/>
              <a:ext cx="0" cy="827789"/>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7FB227AF-4211-4138-A456-44A8CE0DCE61}"/>
              </a:ext>
            </a:extLst>
          </p:cNvPr>
          <p:cNvGrpSpPr/>
          <p:nvPr/>
        </p:nvGrpSpPr>
        <p:grpSpPr>
          <a:xfrm>
            <a:off x="1971675" y="1059141"/>
            <a:ext cx="7086600" cy="2646084"/>
            <a:chOff x="1971675" y="1059141"/>
            <a:chExt cx="7086600" cy="2646084"/>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flipV="1">
              <a:off x="1971675" y="1378963"/>
              <a:ext cx="7058025" cy="2326262"/>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8197270" y="105914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8197270" y="1059141"/>
                  <a:ext cx="861005" cy="369332"/>
                </a:xfrm>
                <a:prstGeom prst="rect">
                  <a:avLst/>
                </a:prstGeom>
                <a:blipFill>
                  <a:blip r:embed="rId5"/>
                  <a:stretch>
                    <a:fillRect b="-1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A04E7B03-28E4-4A77-BE53-F945EF18D45F}"/>
                  </a:ext>
                </a:extLst>
              </p:cNvPr>
              <p:cNvSpPr/>
              <p:nvPr/>
            </p:nvSpPr>
            <p:spPr>
              <a:xfrm>
                <a:off x="7606364" y="2701442"/>
                <a:ext cx="3915192" cy="819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300"/>
                  </a:spcAft>
                </a:pPr>
                <a:r>
                  <a:rPr lang="en-US" sz="2400" b="0" dirty="0">
                    <a:solidFill>
                      <a:schemeClr val="tx1"/>
                    </a:solidFill>
                  </a:rPr>
                  <a:t>U</a:t>
                </a:r>
                <a14:m>
                  <m:oMath xmlns:m="http://schemas.openxmlformats.org/officeDocument/2006/math">
                    <m:r>
                      <m:rPr>
                        <m:sty m:val="p"/>
                      </m:rPr>
                      <a:rPr lang="en-US" sz="2400" b="0" i="0" dirty="0" smtClean="0">
                        <a:solidFill>
                          <a:schemeClr val="tx1"/>
                        </a:solidFill>
                        <a:latin typeface="Cambria Math" panose="02040503050406030204" pitchFamily="18" charset="0"/>
                      </a:rPr>
                      <m:t>s</m:t>
                    </m:r>
                    <m:r>
                      <a:rPr lang="en-US" sz="2400" b="0" i="1" dirty="0" smtClean="0">
                        <a:solidFill>
                          <a:schemeClr val="tx1"/>
                        </a:solidFill>
                        <a:latin typeface="Cambria Math" panose="02040503050406030204" pitchFamily="18" charset="0"/>
                      </a:rPr>
                      <m:t>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𝑙𝑖𝑛𝑒𝑎𝑟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𝑟𝑒𝑔𝑟𝑒𝑠𝑠𝑖𝑜𝑛</m:t>
                    </m:r>
                    <m:r>
                      <a:rPr lang="en-US" sz="2400" b="0" i="1" dirty="0" smtClean="0">
                        <a:solidFill>
                          <a:schemeClr val="tx1"/>
                        </a:solidFill>
                        <a:latin typeface="Cambria Math" panose="02040503050406030204" pitchFamily="18" charset="0"/>
                      </a:rPr>
                      <m:t> </m:t>
                    </m:r>
                  </m:oMath>
                </a14:m>
                <a:endParaRPr lang="en-US" sz="2400" b="0" i="1" dirty="0">
                  <a:solidFill>
                    <a:schemeClr val="tx1"/>
                  </a:solidFill>
                  <a:latin typeface="Cambria Math" panose="02040503050406030204" pitchFamily="18" charset="0"/>
                </a:endParaRPr>
              </a:p>
              <a:p>
                <a:pPr algn="ctr">
                  <a:spcAft>
                    <a:spcPts val="300"/>
                  </a:spcAft>
                </a:pPr>
                <a14:m>
                  <m:oMath xmlns:m="http://schemas.openxmlformats.org/officeDocument/2006/math">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𝑖𝑑𝑒𝑎</m:t>
                    </m:r>
                  </m:oMath>
                </a14:m>
                <a:r>
                  <a:rPr lang="en-US" sz="2000" baseline="-10000" dirty="0">
                    <a:solidFill>
                      <a:schemeClr val="tx1"/>
                    </a:solidFill>
                  </a:rPr>
                  <a:t>	</a:t>
                </a:r>
              </a:p>
            </p:txBody>
          </p:sp>
        </mc:Choice>
        <mc:Fallback xmlns="">
          <p:sp>
            <p:nvSpPr>
              <p:cNvPr id="103" name="Rectangle 102">
                <a:extLst>
                  <a:ext uri="{FF2B5EF4-FFF2-40B4-BE49-F238E27FC236}">
                    <a16:creationId xmlns:a16="http://schemas.microsoft.com/office/drawing/2014/main" id="{A04E7B03-28E4-4A77-BE53-F945EF18D45F}"/>
                  </a:ext>
                </a:extLst>
              </p:cNvPr>
              <p:cNvSpPr>
                <a:spLocks noRot="1" noChangeAspect="1" noMove="1" noResize="1" noEditPoints="1" noAdjustHandles="1" noChangeArrowheads="1" noChangeShapeType="1" noTextEdit="1"/>
              </p:cNvSpPr>
              <p:nvPr/>
            </p:nvSpPr>
            <p:spPr>
              <a:xfrm>
                <a:off x="7606364" y="2701442"/>
                <a:ext cx="3915192" cy="819549"/>
              </a:xfrm>
              <a:prstGeom prst="rect">
                <a:avLst/>
              </a:prstGeom>
              <a:blipFill>
                <a:blip r:embed="rId6"/>
                <a:stretch>
                  <a:fillRect t="-11111"/>
                </a:stretch>
              </a:blipFill>
              <a:ln>
                <a:noFill/>
              </a:ln>
            </p:spPr>
            <p:txBody>
              <a:bodyPr/>
              <a:lstStyle/>
              <a:p>
                <a:r>
                  <a:rPr lang="en-US">
                    <a:noFill/>
                  </a:rPr>
                  <a:t> </a:t>
                </a:r>
              </a:p>
            </p:txBody>
          </p:sp>
        </mc:Fallback>
      </mc:AlternateContent>
      <p:grpSp>
        <p:nvGrpSpPr>
          <p:cNvPr id="109" name="Group 108">
            <a:extLst>
              <a:ext uri="{FF2B5EF4-FFF2-40B4-BE49-F238E27FC236}">
                <a16:creationId xmlns:a16="http://schemas.microsoft.com/office/drawing/2014/main" id="{A9B82693-1302-44C3-A316-5F229AB1C0FA}"/>
              </a:ext>
            </a:extLst>
          </p:cNvPr>
          <p:cNvGrpSpPr/>
          <p:nvPr/>
        </p:nvGrpSpPr>
        <p:grpSpPr>
          <a:xfrm>
            <a:off x="7649460" y="2494180"/>
            <a:ext cx="3958634" cy="1211045"/>
            <a:chOff x="7829550" y="2370355"/>
            <a:chExt cx="3958634" cy="1211045"/>
          </a:xfrm>
        </p:grpSpPr>
        <p:cxnSp>
          <p:nvCxnSpPr>
            <p:cNvPr id="105" name="Straight Connector 104">
              <a:extLst>
                <a:ext uri="{FF2B5EF4-FFF2-40B4-BE49-F238E27FC236}">
                  <a16:creationId xmlns:a16="http://schemas.microsoft.com/office/drawing/2014/main" id="{BE67DB8A-FCF3-43BB-91D0-56DF8310AD8D}"/>
                </a:ext>
              </a:extLst>
            </p:cNvPr>
            <p:cNvCxnSpPr/>
            <p:nvPr/>
          </p:nvCxnSpPr>
          <p:spPr>
            <a:xfrm>
              <a:off x="7829550" y="2437487"/>
              <a:ext cx="3958634" cy="11439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41127EF-5442-4870-AEC1-D974C30C116F}"/>
                </a:ext>
              </a:extLst>
            </p:cNvPr>
            <p:cNvCxnSpPr>
              <a:cxnSpLocks/>
            </p:cNvCxnSpPr>
            <p:nvPr/>
          </p:nvCxnSpPr>
          <p:spPr>
            <a:xfrm flipH="1">
              <a:off x="7938246" y="2370355"/>
              <a:ext cx="3432560" cy="12110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14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Representation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dirty="0">
                    <a:solidFill>
                      <a:schemeClr val="tx1"/>
                    </a:solidFill>
                  </a:rPr>
                  <a:t>We</a:t>
                </a:r>
                <a:r>
                  <a:rPr lang="en-US" sz="2400" b="0" dirty="0">
                    <a:solidFill>
                      <a:schemeClr val="tx1"/>
                    </a:solidFill>
                  </a:rPr>
                  <a:t> want </a:t>
                </a:r>
                <a14:m>
                  <m:oMath xmlns:m="http://schemas.openxmlformats.org/officeDocument/2006/math">
                    <m:r>
                      <a:rPr lang="en-US" sz="2400" b="0" i="0" dirty="0" smtClean="0">
                        <a:solidFill>
                          <a:schemeClr val="tx1"/>
                        </a:solidFill>
                        <a:latin typeface="Cambria Math" panose="02040503050406030204" pitchFamily="18" charset="0"/>
                      </a:rPr>
                      <m:t>0</m:t>
                    </m:r>
                    <m:r>
                      <a:rPr lang="en-US" sz="2400" b="0" i="0"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oMath>
                  </m:oMathPara>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𝜃</m:t>
                          </m:r>
                        </m:e>
                        <m:sup>
                          <m:r>
                            <a:rPr lang="en-US" sz="2400" i="1" dirty="0">
                              <a:solidFill>
                                <a:schemeClr val="tx1"/>
                              </a:solidFill>
                              <a:latin typeface="Cambria Math" panose="02040503050406030204" pitchFamily="18" charset="0"/>
                            </a:rPr>
                            <m:t>𝑇</m:t>
                          </m:r>
                        </m:sup>
                      </m:s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11144986" cy="5477080"/>
              </a:xfrm>
              <a:prstGeom prst="rect">
                <a:avLst/>
              </a:prstGeom>
              <a:blipFill>
                <a:blip r:embed="rId2"/>
                <a:stretch>
                  <a:fillRect l="-1696" t="-1669" b="-64961"/>
                </a:stretch>
              </a:blipFill>
              <a:ln>
                <a:no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447B229-B36A-4EDF-824E-44CEE7297E8C}"/>
              </a:ext>
            </a:extLst>
          </p:cNvPr>
          <p:cNvGrpSpPr/>
          <p:nvPr/>
        </p:nvGrpSpPr>
        <p:grpSpPr>
          <a:xfrm>
            <a:off x="555354" y="2893906"/>
            <a:ext cx="2664034" cy="1547746"/>
            <a:chOff x="555354" y="2893906"/>
            <a:chExt cx="2664034" cy="1547746"/>
          </a:xfrm>
        </p:grpSpPr>
        <p:sp>
          <p:nvSpPr>
            <p:cNvPr id="27" name="Rectangle 26">
              <a:extLst>
                <a:ext uri="{FF2B5EF4-FFF2-40B4-BE49-F238E27FC236}">
                  <a16:creationId xmlns:a16="http://schemas.microsoft.com/office/drawing/2014/main" id="{7E7A778B-BEDF-4BDD-A85B-01535FA20FC5}"/>
                </a:ext>
              </a:extLst>
            </p:cNvPr>
            <p:cNvSpPr/>
            <p:nvPr/>
          </p:nvSpPr>
          <p:spPr>
            <a:xfrm>
              <a:off x="1207559" y="2893906"/>
              <a:ext cx="670287" cy="33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where</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555354" y="3350456"/>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𝐺</m:t>
                        </m:r>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𝑧</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sup>
                            </m:sSup>
                          </m:den>
                        </m:f>
                      </m:oMath>
                    </m:oMathPara>
                  </a14:m>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555354" y="3350456"/>
                  <a:ext cx="2664034" cy="1091196"/>
                </a:xfrm>
                <a:prstGeom prst="rect">
                  <a:avLst/>
                </a:prstGeom>
                <a:blipFill>
                  <a:blip r:embed="rId3"/>
                  <a:stretch>
                    <a:fillRect/>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5EA27D0F-CB07-4278-B80A-A9FF5A8021AF}"/>
              </a:ext>
            </a:extLst>
          </p:cNvPr>
          <p:cNvGrpSpPr/>
          <p:nvPr/>
        </p:nvGrpSpPr>
        <p:grpSpPr>
          <a:xfrm>
            <a:off x="4629151" y="1064465"/>
            <a:ext cx="7491812" cy="4212314"/>
            <a:chOff x="4629151" y="1064465"/>
            <a:chExt cx="7491812" cy="4212314"/>
          </a:xfrm>
        </p:grpSpPr>
        <p:grpSp>
          <p:nvGrpSpPr>
            <p:cNvPr id="9" name="Group 8">
              <a:extLst>
                <a:ext uri="{FF2B5EF4-FFF2-40B4-BE49-F238E27FC236}">
                  <a16:creationId xmlns:a16="http://schemas.microsoft.com/office/drawing/2014/main" id="{5A331AD2-741F-490E-B91F-6A9AB092B96A}"/>
                </a:ext>
              </a:extLst>
            </p:cNvPr>
            <p:cNvGrpSpPr/>
            <p:nvPr/>
          </p:nvGrpSpPr>
          <p:grpSpPr>
            <a:xfrm>
              <a:off x="4629151" y="1064465"/>
              <a:ext cx="7491812" cy="4212314"/>
              <a:chOff x="4629151" y="1064465"/>
              <a:chExt cx="7491812" cy="4212314"/>
            </a:xfrm>
          </p:grpSpPr>
          <p:grpSp>
            <p:nvGrpSpPr>
              <p:cNvPr id="6" name="Group 5">
                <a:extLst>
                  <a:ext uri="{FF2B5EF4-FFF2-40B4-BE49-F238E27FC236}">
                    <a16:creationId xmlns:a16="http://schemas.microsoft.com/office/drawing/2014/main" id="{7769CB8B-7CE7-4148-B5D1-30A36F7D5BCB}"/>
                  </a:ext>
                </a:extLst>
              </p:cNvPr>
              <p:cNvGrpSpPr/>
              <p:nvPr/>
            </p:nvGrpSpPr>
            <p:grpSpPr>
              <a:xfrm>
                <a:off x="5286376" y="1064465"/>
                <a:ext cx="6834587" cy="2812596"/>
                <a:chOff x="4562476" y="1273630"/>
                <a:chExt cx="6834587" cy="2812596"/>
              </a:xfrm>
            </p:grpSpPr>
            <p:pic>
              <p:nvPicPr>
                <p:cNvPr id="1026" name="Picture 2">
                  <a:extLst>
                    <a:ext uri="{FF2B5EF4-FFF2-40B4-BE49-F238E27FC236}">
                      <a16:creationId xmlns:a16="http://schemas.microsoft.com/office/drawing/2014/main" id="{D0E9312C-5291-4E74-9496-EE1404546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6" y="1273630"/>
                  <a:ext cx="6791324" cy="2812596"/>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E1EE5E2-6A4E-430A-8B39-A5A235C97B72}"/>
                    </a:ext>
                  </a:extLst>
                </p:cNvPr>
                <p:cNvSpPr/>
                <p:nvPr/>
              </p:nvSpPr>
              <p:spPr>
                <a:xfrm>
                  <a:off x="11002610" y="3567675"/>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z</a:t>
                  </a:r>
                </a:p>
              </p:txBody>
            </p:sp>
          </p:gr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9202A5E1-1094-40D8-8AB2-43731AB08A58}"/>
                      </a:ext>
                    </a:extLst>
                  </p:cNvPr>
                  <p:cNvSpPr/>
                  <p:nvPr/>
                </p:nvSpPr>
                <p:spPr>
                  <a:xfrm>
                    <a:off x="4629151" y="4185583"/>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𝑆𝑖𝑔𝑚𝑜𝑖𝑑</m:t>
                          </m:r>
                          <m:r>
                            <a:rPr lang="en-US" sz="2400" b="0" i="1" dirty="0" smtClean="0">
                              <a:solidFill>
                                <a:schemeClr val="bg1">
                                  <a:lumMod val="65000"/>
                                </a:schemeClr>
                              </a:solidFill>
                              <a:latin typeface="Cambria Math" panose="02040503050406030204" pitchFamily="18" charset="0"/>
                            </a:rPr>
                            <m:t> </m:t>
                          </m:r>
                          <m:r>
                            <a:rPr lang="en-US" sz="2400" b="0" i="1" dirty="0" smtClean="0">
                              <a:solidFill>
                                <a:schemeClr val="bg1">
                                  <a:lumMod val="65000"/>
                                </a:schemeClr>
                              </a:solidFill>
                              <a:latin typeface="Cambria Math" panose="02040503050406030204" pitchFamily="18" charset="0"/>
                            </a:rPr>
                            <m:t>𝑓𝑢𝑛𝑐𝑡𝑖𝑜𝑛</m:t>
                          </m:r>
                        </m:oMath>
                      </m:oMathPara>
                    </a14:m>
                    <a:endParaRPr lang="en-US" sz="2400" b="0" i="1" dirty="0">
                      <a:solidFill>
                        <a:schemeClr val="bg1">
                          <a:lumMod val="65000"/>
                        </a:schemeClr>
                      </a:solidFill>
                      <a:latin typeface="Cambria Math" panose="02040503050406030204" pitchFamily="18" charset="0"/>
                    </a:endParaRPr>
                  </a:p>
                  <a:p>
                    <a:pPr algn="ctr"/>
                    <a:r>
                      <a:rPr lang="en-US" b="0" i="1" dirty="0">
                        <a:solidFill>
                          <a:schemeClr val="bg1">
                            <a:lumMod val="65000"/>
                          </a:schemeClr>
                        </a:solidFill>
                        <a:latin typeface="Cambria Math" panose="02040503050406030204" pitchFamily="18" charset="0"/>
                      </a:rPr>
                      <a:t>or</a:t>
                    </a:r>
                    <a:endParaRPr lang="en-US" sz="2400" b="0" i="1" dirty="0">
                      <a:solidFill>
                        <a:schemeClr val="bg1">
                          <a:lumMod val="6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𝐿𝑜𝑔𝑖𝑠𝑡𝑖𝑐</m:t>
                          </m:r>
                          <m:r>
                            <a:rPr lang="en-US" sz="2400" i="1" dirty="0">
                              <a:solidFill>
                                <a:schemeClr val="bg1">
                                  <a:lumMod val="65000"/>
                                </a:schemeClr>
                              </a:solidFill>
                              <a:latin typeface="Cambria Math" panose="02040503050406030204" pitchFamily="18" charset="0"/>
                            </a:rPr>
                            <m:t> </m:t>
                          </m:r>
                          <m:r>
                            <a:rPr lang="en-US" sz="2400" i="1" dirty="0">
                              <a:solidFill>
                                <a:schemeClr val="bg1">
                                  <a:lumMod val="65000"/>
                                </a:schemeClr>
                              </a:solidFill>
                              <a:latin typeface="Cambria Math" panose="02040503050406030204" pitchFamily="18" charset="0"/>
                            </a:rPr>
                            <m:t>𝑓𝑢𝑛𝑐𝑡𝑖𝑜𝑛</m:t>
                          </m:r>
                        </m:oMath>
                      </m:oMathPara>
                    </a14:m>
                    <a:endParaRPr lang="en-US" sz="2400" i="1" dirty="0">
                      <a:solidFill>
                        <a:schemeClr val="bg1">
                          <a:lumMod val="65000"/>
                        </a:schemeClr>
                      </a:solidFill>
                      <a:latin typeface="Cambria Math" panose="02040503050406030204" pitchFamily="18" charset="0"/>
                    </a:endParaRPr>
                  </a:p>
                </p:txBody>
              </p:sp>
            </mc:Choice>
            <mc:Fallback xmlns="">
              <p:sp>
                <p:nvSpPr>
                  <p:cNvPr id="63" name="Rectangle 62">
                    <a:extLst>
                      <a:ext uri="{FF2B5EF4-FFF2-40B4-BE49-F238E27FC236}">
                        <a16:creationId xmlns:a16="http://schemas.microsoft.com/office/drawing/2014/main" id="{9202A5E1-1094-40D8-8AB2-43731AB08A58}"/>
                      </a:ext>
                    </a:extLst>
                  </p:cNvPr>
                  <p:cNvSpPr>
                    <a:spLocks noRot="1" noChangeAspect="1" noMove="1" noResize="1" noEditPoints="1" noAdjustHandles="1" noChangeArrowheads="1" noChangeShapeType="1" noTextEdit="1"/>
                  </p:cNvSpPr>
                  <p:nvPr/>
                </p:nvSpPr>
                <p:spPr>
                  <a:xfrm>
                    <a:off x="4629151" y="4185583"/>
                    <a:ext cx="2664034" cy="1091196"/>
                  </a:xfrm>
                  <a:prstGeom prst="rect">
                    <a:avLst/>
                  </a:prstGeom>
                  <a:blipFill>
                    <a:blip r:embed="rId5"/>
                    <a:stretch>
                      <a:fillRect l="-5263" b="-5028"/>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66E30893-0E79-4771-A395-DEADE618FF10}"/>
                    </a:ext>
                  </a:extLst>
                </p:cNvPr>
                <p:cNvSpPr/>
                <p:nvPr/>
              </p:nvSpPr>
              <p:spPr>
                <a:xfrm>
                  <a:off x="5427572" y="1085829"/>
                  <a:ext cx="1711926" cy="52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1400" b="0" i="1" dirty="0" smtClean="0">
                            <a:solidFill>
                              <a:srgbClr val="FF0000"/>
                            </a:solidFill>
                            <a:latin typeface="Cambria Math" panose="02040503050406030204" pitchFamily="18" charset="0"/>
                          </a:rPr>
                          <m:t>𝑧</m:t>
                        </m:r>
                        <m:d>
                          <m:dPr>
                            <m:ctrlPr>
                              <a:rPr lang="en-US" sz="1400" i="1" dirty="0" smtClean="0">
                                <a:solidFill>
                                  <a:srgbClr val="FF0000"/>
                                </a:solidFill>
                                <a:latin typeface="Cambria Math" panose="02040503050406030204" pitchFamily="18" charset="0"/>
                              </a:rPr>
                            </m:ctrlPr>
                          </m:dPr>
                          <m:e>
                            <m:r>
                              <a:rPr lang="en-US" sz="1400" b="0" i="1" dirty="0" smtClean="0">
                                <a:solidFill>
                                  <a:srgbClr val="FF0000"/>
                                </a:solidFill>
                                <a:latin typeface="Cambria Math" panose="02040503050406030204" pitchFamily="18" charset="0"/>
                              </a:rPr>
                              <m:t>𝑧</m:t>
                            </m:r>
                          </m:e>
                        </m:d>
                        <m:r>
                          <a:rPr lang="en-US" sz="1400" i="1" dirty="0">
                            <a:solidFill>
                              <a:srgbClr val="FF0000"/>
                            </a:solidFill>
                            <a:latin typeface="Cambria Math" panose="02040503050406030204" pitchFamily="18" charset="0"/>
                          </a:rPr>
                          <m:t>=</m:t>
                        </m:r>
                        <m:f>
                          <m:fPr>
                            <m:ctrlPr>
                              <a:rPr lang="en-US" sz="1400" i="1" dirty="0" smtClean="0">
                                <a:solidFill>
                                  <a:srgbClr val="FF0000"/>
                                </a:solidFill>
                                <a:latin typeface="Cambria Math" panose="02040503050406030204" pitchFamily="18" charset="0"/>
                              </a:rPr>
                            </m:ctrlPr>
                          </m:fPr>
                          <m:num>
                            <m:r>
                              <a:rPr lang="en-US" sz="1400" b="0" i="1" dirty="0" smtClean="0">
                                <a:solidFill>
                                  <a:srgbClr val="FF0000"/>
                                </a:solidFill>
                                <a:latin typeface="Cambria Math" panose="02040503050406030204" pitchFamily="18" charset="0"/>
                              </a:rPr>
                              <m:t>1</m:t>
                            </m:r>
                          </m:num>
                          <m:den>
                            <m:r>
                              <a:rPr lang="en-US" sz="1400" b="0" i="1" dirty="0" smtClean="0">
                                <a:solidFill>
                                  <a:srgbClr val="FF0000"/>
                                </a:solidFill>
                                <a:latin typeface="Cambria Math" panose="02040503050406030204" pitchFamily="18" charset="0"/>
                              </a:rPr>
                              <m:t>1</m:t>
                            </m:r>
                            <m:r>
                              <a:rPr lang="en-US" sz="1400" b="0" i="1" dirty="0" smtClean="0">
                                <a:solidFill>
                                  <a:srgbClr val="FF0000"/>
                                </a:solidFill>
                                <a:latin typeface="Cambria Math" panose="02040503050406030204" pitchFamily="18" charset="0"/>
                              </a:rPr>
                              <m:t>+ </m:t>
                            </m:r>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𝑒</m:t>
                                </m:r>
                              </m:e>
                              <m:sup>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ea typeface="Cambria Math" panose="02040503050406030204" pitchFamily="18" charset="0"/>
                                      </a:rPr>
                                      <m:t>𝜃</m:t>
                                    </m:r>
                                  </m:e>
                                  <m:sup>
                                    <m:r>
                                      <a:rPr lang="en-US" sz="1400" b="0" i="1" dirty="0" smtClean="0">
                                        <a:solidFill>
                                          <a:srgbClr val="FF0000"/>
                                        </a:solidFill>
                                        <a:latin typeface="Cambria Math" panose="02040503050406030204" pitchFamily="18" charset="0"/>
                                      </a:rPr>
                                      <m:t>𝑇</m:t>
                                    </m:r>
                                  </m:sup>
                                </m:sSup>
                                <m:r>
                                  <a:rPr lang="en-US" sz="1400" b="0" i="1" dirty="0" smtClean="0">
                                    <a:solidFill>
                                      <a:srgbClr val="FF0000"/>
                                    </a:solidFill>
                                    <a:latin typeface="Cambria Math" panose="02040503050406030204" pitchFamily="18" charset="0"/>
                                    <a:ea typeface="Cambria Math" panose="02040503050406030204" pitchFamily="18" charset="0"/>
                                  </a:rPr>
                                  <m:t>𝑧</m:t>
                                </m:r>
                              </m:sup>
                            </m:sSup>
                          </m:den>
                        </m:f>
                      </m:oMath>
                    </m:oMathPara>
                  </a14:m>
                  <a:endParaRPr lang="en-US" sz="1400" dirty="0">
                    <a:solidFill>
                      <a:srgbClr val="FF0000"/>
                    </a:solidFill>
                    <a:ea typeface="Cambria Math" panose="02040503050406030204" pitchFamily="18" charset="0"/>
                  </a:endParaRPr>
                </a:p>
              </p:txBody>
            </p:sp>
          </mc:Choice>
          <mc:Fallback xmlns="">
            <p:sp>
              <p:nvSpPr>
                <p:cNvPr id="61" name="Rectangle 60">
                  <a:extLst>
                    <a:ext uri="{FF2B5EF4-FFF2-40B4-BE49-F238E27FC236}">
                      <a16:creationId xmlns:a16="http://schemas.microsoft.com/office/drawing/2014/main" id="{66E30893-0E79-4771-A395-DEADE618FF10}"/>
                    </a:ext>
                  </a:extLst>
                </p:cNvPr>
                <p:cNvSpPr>
                  <a:spLocks noRot="1" noChangeAspect="1" noMove="1" noResize="1" noEditPoints="1" noAdjustHandles="1" noChangeArrowheads="1" noChangeShapeType="1" noTextEdit="1"/>
                </p:cNvSpPr>
                <p:nvPr/>
              </p:nvSpPr>
              <p:spPr>
                <a:xfrm>
                  <a:off x="5427572" y="1085829"/>
                  <a:ext cx="1711926" cy="520372"/>
                </a:xfrm>
                <a:prstGeom prst="rect">
                  <a:avLst/>
                </a:prstGeom>
                <a:blipFill>
                  <a:blip r:embed="rId6"/>
                  <a:stretch>
                    <a:fillRect l="-2491"/>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E69A573A-3257-4553-8128-AB759B516C45}"/>
              </a:ext>
            </a:extLst>
          </p:cNvPr>
          <p:cNvGrpSpPr/>
          <p:nvPr/>
        </p:nvGrpSpPr>
        <p:grpSpPr>
          <a:xfrm>
            <a:off x="501144" y="3877061"/>
            <a:ext cx="3396019" cy="1504564"/>
            <a:chOff x="501144" y="3877061"/>
            <a:chExt cx="3396019" cy="1504564"/>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01144" y="4491511"/>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f>
                          <m:fPr>
                            <m:ctrlPr>
                              <a:rPr lang="en-US" sz="2400" i="1" dirty="0" smtClean="0">
                                <a:solidFill>
                                  <a:srgbClr val="0070C0"/>
                                </a:solidFill>
                                <a:latin typeface="Cambria Math" panose="02040503050406030204" pitchFamily="18" charset="0"/>
                              </a:rPr>
                            </m:ctrlPr>
                          </m:fPr>
                          <m:num>
                            <m:r>
                              <a:rPr lang="en-US" sz="2400" b="0" i="1" dirty="0" smtClean="0">
                                <a:solidFill>
                                  <a:srgbClr val="0070C0"/>
                                </a:solidFill>
                                <a:latin typeface="Cambria Math" panose="02040503050406030204" pitchFamily="18" charset="0"/>
                              </a:rPr>
                              <m:t>1</m:t>
                            </m:r>
                          </m:num>
                          <m:den>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𝑒</m:t>
                                </m:r>
                              </m:e>
                              <m:sup>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sup>
                            </m:sSup>
                          </m:den>
                        </m:f>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01144" y="4491511"/>
                  <a:ext cx="2664034" cy="890114"/>
                </a:xfrm>
                <a:prstGeom prst="rect">
                  <a:avLst/>
                </a:prstGeom>
                <a:blipFill>
                  <a:blip r:embed="rId7"/>
                  <a:stretch>
                    <a:fillRect/>
                  </a:stretch>
                </a:blipFill>
                <a:ln>
                  <a:noFill/>
                </a:ln>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33528A76-64EB-41D4-B747-E119A8BE013D}"/>
                </a:ext>
              </a:extLst>
            </p:cNvPr>
            <p:cNvSpPr/>
            <p:nvPr/>
          </p:nvSpPr>
          <p:spPr>
            <a:xfrm>
              <a:off x="2733674" y="3877061"/>
              <a:ext cx="1163489" cy="1184640"/>
            </a:xfrm>
            <a:custGeom>
              <a:avLst/>
              <a:gdLst>
                <a:gd name="connsiteX0" fmla="*/ 0 w 1369097"/>
                <a:gd name="connsiteY0" fmla="*/ 0 h 1200150"/>
                <a:gd name="connsiteX1" fmla="*/ 923925 w 1369097"/>
                <a:gd name="connsiteY1" fmla="*/ 257175 h 1200150"/>
                <a:gd name="connsiteX2" fmla="*/ 1323975 w 1369097"/>
                <a:gd name="connsiteY2" fmla="*/ 428625 h 1200150"/>
                <a:gd name="connsiteX3" fmla="*/ 1276350 w 1369097"/>
                <a:gd name="connsiteY3" fmla="*/ 885825 h 1200150"/>
                <a:gd name="connsiteX4" fmla="*/ 581025 w 1369097"/>
                <a:gd name="connsiteY4" fmla="*/ 1200150 h 120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097" h="1200150">
                  <a:moveTo>
                    <a:pt x="0" y="0"/>
                  </a:moveTo>
                  <a:cubicBezTo>
                    <a:pt x="351631" y="92869"/>
                    <a:pt x="703263" y="185738"/>
                    <a:pt x="923925" y="257175"/>
                  </a:cubicBezTo>
                  <a:cubicBezTo>
                    <a:pt x="1144588" y="328613"/>
                    <a:pt x="1265238" y="323850"/>
                    <a:pt x="1323975" y="428625"/>
                  </a:cubicBezTo>
                  <a:cubicBezTo>
                    <a:pt x="1382712" y="533400"/>
                    <a:pt x="1400175" y="757238"/>
                    <a:pt x="1276350" y="885825"/>
                  </a:cubicBezTo>
                  <a:cubicBezTo>
                    <a:pt x="1152525" y="1014413"/>
                    <a:pt x="866775" y="1107281"/>
                    <a:pt x="581025" y="1200150"/>
                  </a:cubicBezTo>
                </a:path>
              </a:pathLst>
            </a:custGeom>
            <a:noFill/>
            <a:ln w="127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60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Interpretation</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1FAC4B8-1943-43FB-B604-208E94A854F4}"/>
                  </a:ext>
                </a:extLst>
              </p:cNvPr>
              <p:cNvSpPr/>
              <p:nvPr/>
            </p:nvSpPr>
            <p:spPr>
              <a:xfrm>
                <a:off x="612546" y="3424927"/>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𝑃</m:t>
                    </m:r>
                    <m:d>
                      <m:dPr>
                        <m:endChr m:val="|"/>
                        <m:ctrlPr>
                          <a:rPr lang="en-US" sz="2400" b="0" i="1" dirty="0" smtClean="0">
                            <a:solidFill>
                              <a:srgbClr val="0070C0"/>
                            </a:solidFill>
                            <a:latin typeface="Cambria Math" panose="02040503050406030204" pitchFamily="18" charset="0"/>
                          </a:rPr>
                        </m:ctrlPr>
                      </m:dPr>
                      <m:e>
                        <m:r>
                          <a:rPr lang="en-US" sz="2400" b="0" i="1" dirty="0" smtClean="0">
                            <a:solidFill>
                              <a:srgbClr val="0070C0"/>
                            </a:solidFill>
                            <a:latin typeface="Cambria Math" panose="02040503050406030204" pitchFamily="18" charset="0"/>
                          </a:rPr>
                          <m:t>𝑦</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e>
                    </m:d>
                    <m:r>
                      <a:rPr lang="en-US" sz="2400" b="0" i="1" dirty="0" smtClean="0">
                        <a:solidFill>
                          <a:srgbClr val="0070C0"/>
                        </a:solidFill>
                        <a:latin typeface="Cambria Math" panose="02040503050406030204" pitchFamily="18" charset="0"/>
                      </a:rPr>
                      <m:t>𝑥</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the probability that y = 1 given x parametrize by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𝜃</m:t>
                    </m:r>
                  </m:oMath>
                </a14:m>
                <a:r>
                  <a:rPr lang="en-US" sz="2400" dirty="0">
                    <a:solidFill>
                      <a:schemeClr val="tx1"/>
                    </a:solidFill>
                    <a:ea typeface="Cambria Math" panose="02040503050406030204" pitchFamily="18" charset="0"/>
                  </a:rPr>
                  <a:t> </a:t>
                </a: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B1FAC4B8-1943-43FB-B604-208E94A854F4}"/>
                  </a:ext>
                </a:extLst>
              </p:cNvPr>
              <p:cNvSpPr>
                <a:spLocks noRot="1" noChangeAspect="1" noMove="1" noResize="1" noEditPoints="1" noAdjustHandles="1" noChangeArrowheads="1" noChangeShapeType="1" noTextEdit="1"/>
              </p:cNvSpPr>
              <p:nvPr/>
            </p:nvSpPr>
            <p:spPr>
              <a:xfrm>
                <a:off x="612546" y="3424927"/>
                <a:ext cx="10271632" cy="518179"/>
              </a:xfrm>
              <a:prstGeom prst="rect">
                <a:avLst/>
              </a:prstGeom>
              <a:blipFill>
                <a:blip r:embed="rId2"/>
                <a:stretch>
                  <a:fillRect l="-1068"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FBE6734-5D75-4CE7-8D6A-156B70B2A008}"/>
                  </a:ext>
                </a:extLst>
              </p:cNvPr>
              <p:cNvSpPr/>
              <p:nvPr/>
            </p:nvSpPr>
            <p:spPr>
              <a:xfrm>
                <a:off x="612546" y="1184629"/>
                <a:ext cx="8138031" cy="426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smtClean="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oMath>
                </a14:m>
                <a:r>
                  <a:rPr lang="en-US" sz="2400" dirty="0">
                    <a:solidFill>
                      <a:schemeClr val="tx1"/>
                    </a:solidFill>
                    <a:ea typeface="Cambria Math" panose="02040503050406030204" pitchFamily="18" charset="0"/>
                  </a:rPr>
                  <a:t> estimate probability that y = 1 for given input x</a:t>
                </a:r>
              </a:p>
            </p:txBody>
          </p:sp>
        </mc:Choice>
        <mc:Fallback xmlns="">
          <p:sp>
            <p:nvSpPr>
              <p:cNvPr id="13" name="Rectangle 12">
                <a:extLst>
                  <a:ext uri="{FF2B5EF4-FFF2-40B4-BE49-F238E27FC236}">
                    <a16:creationId xmlns:a16="http://schemas.microsoft.com/office/drawing/2014/main" id="{EFBE6734-5D75-4CE7-8D6A-156B70B2A008}"/>
                  </a:ext>
                </a:extLst>
              </p:cNvPr>
              <p:cNvSpPr>
                <a:spLocks noRot="1" noChangeAspect="1" noMove="1" noResize="1" noEditPoints="1" noAdjustHandles="1" noChangeArrowheads="1" noChangeShapeType="1" noTextEdit="1"/>
              </p:cNvSpPr>
              <p:nvPr/>
            </p:nvSpPr>
            <p:spPr>
              <a:xfrm>
                <a:off x="612546" y="1184629"/>
                <a:ext cx="8138031" cy="426498"/>
              </a:xfrm>
              <a:prstGeom prst="rect">
                <a:avLst/>
              </a:prstGeom>
              <a:blipFill>
                <a:blip r:embed="rId3"/>
                <a:stretch>
                  <a:fillRect l="-1348" t="-21429" b="-3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A75C39A-76A5-4D1D-BC70-CA75FADA7056}"/>
                  </a:ext>
                </a:extLst>
              </p:cNvPr>
              <p:cNvSpPr/>
              <p:nvPr/>
            </p:nvSpPr>
            <p:spPr>
              <a:xfrm>
                <a:off x="612546" y="4228877"/>
                <a:ext cx="10271632" cy="759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14:m>
                  <m:oMath xmlns:m="http://schemas.openxmlformats.org/officeDocument/2006/math">
                    <m:r>
                      <a:rPr lang="en-US" sz="2400" b="0" i="1" dirty="0" smtClean="0">
                        <a:solidFill>
                          <a:schemeClr val="tx1"/>
                        </a:solidFill>
                        <a:latin typeface="Cambria Math" panose="02040503050406030204" pitchFamily="18" charset="0"/>
                      </a:rPr>
                      <m:t>𝑃</m:t>
                    </m:r>
                    <m:d>
                      <m:dPr>
                        <m:endChr m:val="|"/>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e>
                    </m:d>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 </a:t>
                </a:r>
                <a14:m>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Bef>
                    <a:spcPts val="1800"/>
                  </a:spcBef>
                  <a:spcAft>
                    <a:spcPts val="1200"/>
                  </a:spcAft>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5" name="Rectangle 14">
                <a:extLst>
                  <a:ext uri="{FF2B5EF4-FFF2-40B4-BE49-F238E27FC236}">
                    <a16:creationId xmlns:a16="http://schemas.microsoft.com/office/drawing/2014/main" id="{8A75C39A-76A5-4D1D-BC70-CA75FADA7056}"/>
                  </a:ext>
                </a:extLst>
              </p:cNvPr>
              <p:cNvSpPr>
                <a:spLocks noRot="1" noChangeAspect="1" noMove="1" noResize="1" noEditPoints="1" noAdjustHandles="1" noChangeArrowheads="1" noChangeShapeType="1" noTextEdit="1"/>
              </p:cNvSpPr>
              <p:nvPr/>
            </p:nvSpPr>
            <p:spPr>
              <a:xfrm>
                <a:off x="612546" y="4228877"/>
                <a:ext cx="10271632" cy="759270"/>
              </a:xfrm>
              <a:prstGeom prst="rect">
                <a:avLst/>
              </a:prstGeom>
              <a:blipFill>
                <a:blip r:embed="rId4"/>
                <a:stretch>
                  <a:fillRect l="-1009" t="-12903"/>
                </a:stretch>
              </a:blipFill>
              <a:ln>
                <a:no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69032C15-3921-44BA-9BE4-ACD3941C6AA2}"/>
              </a:ext>
            </a:extLst>
          </p:cNvPr>
          <p:cNvGrpSpPr/>
          <p:nvPr/>
        </p:nvGrpSpPr>
        <p:grpSpPr>
          <a:xfrm>
            <a:off x="491613" y="1839307"/>
            <a:ext cx="11265917" cy="1577923"/>
            <a:chOff x="491613" y="1839307"/>
            <a:chExt cx="11265917" cy="1577923"/>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2334B84-B46C-410C-AA3D-62451AE1CD8B}"/>
                    </a:ext>
                  </a:extLst>
                </p:cNvPr>
                <p:cNvSpPr/>
                <p:nvPr/>
              </p:nvSpPr>
              <p:spPr>
                <a:xfrm>
                  <a:off x="612546" y="2785306"/>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ea typeface="Cambria Math" panose="02040503050406030204" pitchFamily="18" charset="0"/>
                    </a:rPr>
                    <a:t>So we can define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as probability function</a:t>
                  </a:r>
                </a:p>
                <a:p>
                  <a:endParaRPr lang="en-US" sz="2400" baseline="-10000" dirty="0">
                    <a:solidFill>
                      <a:schemeClr val="tx1"/>
                    </a:solidFill>
                  </a:endParaRPr>
                </a:p>
              </p:txBody>
            </p:sp>
          </mc:Choice>
          <mc:Fallback xmlns="">
            <p:sp>
              <p:nvSpPr>
                <p:cNvPr id="17" name="Rectangle 16">
                  <a:extLst>
                    <a:ext uri="{FF2B5EF4-FFF2-40B4-BE49-F238E27FC236}">
                      <a16:creationId xmlns:a16="http://schemas.microsoft.com/office/drawing/2014/main" id="{22334B84-B46C-410C-AA3D-62451AE1CD8B}"/>
                    </a:ext>
                  </a:extLst>
                </p:cNvPr>
                <p:cNvSpPr>
                  <a:spLocks noRot="1" noChangeAspect="1" noMove="1" noResize="1" noEditPoints="1" noAdjustHandles="1" noChangeArrowheads="1" noChangeShapeType="1" noTextEdit="1"/>
                </p:cNvSpPr>
                <p:nvPr/>
              </p:nvSpPr>
              <p:spPr>
                <a:xfrm>
                  <a:off x="612546" y="2785306"/>
                  <a:ext cx="10271632" cy="518179"/>
                </a:xfrm>
                <a:prstGeom prst="rect">
                  <a:avLst/>
                </a:prstGeom>
                <a:blipFill>
                  <a:blip r:embed="rId5"/>
                  <a:stretch>
                    <a:fillRect l="-1780"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AE1C54E-F2C7-4F92-B6D2-2B0CCC4D7007}"/>
                    </a:ext>
                  </a:extLst>
                </p:cNvPr>
                <p:cNvSpPr/>
                <p:nvPr/>
              </p:nvSpPr>
              <p:spPr>
                <a:xfrm>
                  <a:off x="612546" y="1839307"/>
                  <a:ext cx="10112604" cy="1577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m:rPr>
                          <m:sty m:val="p"/>
                        </m:rPr>
                        <a:rPr lang="en-US" sz="2400" b="0" i="0" dirty="0" smtClean="0">
                          <a:solidFill>
                            <a:schemeClr val="tx1"/>
                          </a:solidFill>
                          <a:latin typeface="Cambria Math" panose="02040503050406030204" pitchFamily="18" charset="0"/>
                        </a:rPr>
                        <m:t>For</m:t>
                      </m:r>
                      <m:r>
                        <a:rPr lang="en-US" sz="2400" b="0" i="0" dirty="0" smtClean="0">
                          <a:solidFill>
                            <a:schemeClr val="tx1"/>
                          </a:solidFill>
                          <a:latin typeface="Cambria Math" panose="02040503050406030204" pitchFamily="18" charset="0"/>
                        </a:rPr>
                        <m:t> </m:t>
                      </m:r>
                      <m:r>
                        <m:rPr>
                          <m:sty m:val="p"/>
                        </m:rPr>
                        <a:rPr lang="en-US" sz="2400" b="0" i="0" dirty="0" smtClean="0">
                          <a:solidFill>
                            <a:schemeClr val="tx1"/>
                          </a:solidFill>
                          <a:latin typeface="Cambria Math" panose="02040503050406030204" pitchFamily="18" charset="0"/>
                        </a:rPr>
                        <m:t>example</m:t>
                      </m:r>
                      <m:r>
                        <a:rPr lang="en-US" sz="2400" b="0" i="1" dirty="0" smtClean="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7</m:t>
                      </m:r>
                      <m:r>
                        <a:rPr lang="en-US" sz="2400" b="0" i="0" dirty="0" smtClean="0">
                          <a:solidFill>
                            <a:schemeClr val="tx1"/>
                          </a:solidFill>
                          <a:latin typeface="Cambria Math" panose="02040503050406030204" pitchFamily="18" charset="0"/>
                          <a:ea typeface="Cambria Math" panose="02040503050406030204" pitchFamily="18" charset="0"/>
                        </a:rPr>
                        <m:t>⇒</m:t>
                      </m:r>
                      <m:r>
                        <m:rPr>
                          <m:sty m:val="p"/>
                        </m:rPr>
                        <a:rPr lang="en-US" sz="2400" b="0" i="0" dirty="0" smtClean="0">
                          <a:solidFill>
                            <a:schemeClr val="tx1"/>
                          </a:solidFill>
                          <a:latin typeface="Cambria Math" panose="02040503050406030204" pitchFamily="18" charset="0"/>
                          <a:ea typeface="Cambria Math" panose="02040503050406030204" pitchFamily="18" charset="0"/>
                        </a:rPr>
                        <m:t>there</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is</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a</m:t>
                      </m:r>
                      <m:r>
                        <a:rPr lang="en-US" sz="2400" b="0" i="0" dirty="0" smtClean="0">
                          <a:solidFill>
                            <a:schemeClr val="tx1"/>
                          </a:solidFill>
                          <a:latin typeface="Cambria Math" panose="02040503050406030204" pitchFamily="18" charset="0"/>
                          <a:ea typeface="Cambria Math" panose="02040503050406030204" pitchFamily="18" charset="0"/>
                        </a:rPr>
                        <m:t> </m:t>
                      </m:r>
                      <m:r>
                        <a:rPr lang="en-US" sz="2400" b="0" i="0" dirty="0" smtClean="0">
                          <a:solidFill>
                            <a:schemeClr val="tx1"/>
                          </a:solidFill>
                          <a:latin typeface="Cambria Math" panose="02040503050406030204" pitchFamily="18" charset="0"/>
                          <a:ea typeface="Cambria Math" panose="02040503050406030204" pitchFamily="18" charset="0"/>
                        </a:rPr>
                        <m:t>70</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of</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malignent</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tumer</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y</m:t>
                      </m:r>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0" dirty="0" smtClean="0">
                          <a:solidFill>
                            <a:schemeClr val="tx1"/>
                          </a:solidFill>
                          <a:latin typeface="Cambria Math" panose="02040503050406030204" pitchFamily="18" charset="0"/>
                          <a:ea typeface="Cambria Math" panose="02040503050406030204" pitchFamily="18" charset="0"/>
                        </a:rPr>
                        <m:t>) </m:t>
                      </m:r>
                    </m:oMath>
                  </a14:m>
                  <a:r>
                    <a:rPr lang="en-US" sz="2400" dirty="0">
                      <a:solidFill>
                        <a:schemeClr val="tx1"/>
                      </a:solidFill>
                      <a:ea typeface="Cambria Math" panose="02040503050406030204" pitchFamily="18" charset="0"/>
                    </a:rPr>
                    <a:t> </a:t>
                  </a:r>
                </a:p>
              </p:txBody>
            </p:sp>
          </mc:Choice>
          <mc:Fallback xmlns="">
            <p:sp>
              <p:nvSpPr>
                <p:cNvPr id="14" name="Rectangle 13">
                  <a:extLst>
                    <a:ext uri="{FF2B5EF4-FFF2-40B4-BE49-F238E27FC236}">
                      <a16:creationId xmlns:a16="http://schemas.microsoft.com/office/drawing/2014/main" id="{CAE1C54E-F2C7-4F92-B6D2-2B0CCC4D7007}"/>
                    </a:ext>
                  </a:extLst>
                </p:cNvPr>
                <p:cNvSpPr>
                  <a:spLocks noRot="1" noChangeAspect="1" noMove="1" noResize="1" noEditPoints="1" noAdjustHandles="1" noChangeArrowheads="1" noChangeShapeType="1" noTextEdit="1"/>
                </p:cNvSpPr>
                <p:nvPr/>
              </p:nvSpPr>
              <p:spPr>
                <a:xfrm>
                  <a:off x="612546" y="1839307"/>
                  <a:ext cx="10112604" cy="1577923"/>
                </a:xfrm>
                <a:prstGeom prst="rect">
                  <a:avLst/>
                </a:prstGeom>
                <a:blipFill>
                  <a:blip r:embed="rId6"/>
                  <a:stretch>
                    <a:fillRect l="-1025" t="-6178"/>
                  </a:stretch>
                </a:blipFill>
                <a:ln>
                  <a:noFill/>
                </a:ln>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BA1A873D-933E-4A42-9A2C-C9375F64DFE2}"/>
                </a:ext>
              </a:extLst>
            </p:cNvPr>
            <p:cNvCxnSpPr/>
            <p:nvPr/>
          </p:nvCxnSpPr>
          <p:spPr>
            <a:xfrm>
              <a:off x="491613" y="2499735"/>
              <a:ext cx="11265917"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045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AE25FB2-337D-44B8-B6C9-69DF69E37917}"/>
              </a:ext>
            </a:extLst>
          </p:cNvPr>
          <p:cNvGrpSpPr/>
          <p:nvPr/>
        </p:nvGrpSpPr>
        <p:grpSpPr>
          <a:xfrm>
            <a:off x="4038601" y="513650"/>
            <a:ext cx="7725388" cy="2934400"/>
            <a:chOff x="4038601" y="513650"/>
            <a:chExt cx="7725388" cy="2934400"/>
          </a:xfrm>
        </p:grpSpPr>
        <p:grpSp>
          <p:nvGrpSpPr>
            <p:cNvPr id="6" name="Group 5">
              <a:extLst>
                <a:ext uri="{FF2B5EF4-FFF2-40B4-BE49-F238E27FC236}">
                  <a16:creationId xmlns:a16="http://schemas.microsoft.com/office/drawing/2014/main" id="{CE7BF5FB-3764-46D9-A227-20E1EF834389}"/>
                </a:ext>
              </a:extLst>
            </p:cNvPr>
            <p:cNvGrpSpPr/>
            <p:nvPr/>
          </p:nvGrpSpPr>
          <p:grpSpPr>
            <a:xfrm>
              <a:off x="4038601" y="518763"/>
              <a:ext cx="7725388" cy="2929287"/>
              <a:chOff x="7518334" y="518764"/>
              <a:chExt cx="4245653" cy="2099426"/>
            </a:xfrm>
          </p:grpSpPr>
          <p:grpSp>
            <p:nvGrpSpPr>
              <p:cNvPr id="4" name="Group 3">
                <a:extLst>
                  <a:ext uri="{FF2B5EF4-FFF2-40B4-BE49-F238E27FC236}">
                    <a16:creationId xmlns:a16="http://schemas.microsoft.com/office/drawing/2014/main" id="{CDC3D016-98E5-476A-BE7F-FEAC28F67EF3}"/>
                  </a:ext>
                </a:extLst>
              </p:cNvPr>
              <p:cNvGrpSpPr/>
              <p:nvPr/>
            </p:nvGrpSpPr>
            <p:grpSpPr>
              <a:xfrm>
                <a:off x="7518334" y="735175"/>
                <a:ext cx="4245653" cy="1883015"/>
                <a:chOff x="7518334" y="735175"/>
                <a:chExt cx="4245653" cy="1883015"/>
              </a:xfrm>
            </p:grpSpPr>
            <p:pic>
              <p:nvPicPr>
                <p:cNvPr id="30" name="Picture 6" descr="Sigmoid Function, online calculator and formula">
                  <a:extLst>
                    <a:ext uri="{FF2B5EF4-FFF2-40B4-BE49-F238E27FC236}">
                      <a16:creationId xmlns:a16="http://schemas.microsoft.com/office/drawing/2014/main" id="{07F3E290-647F-4DB9-9128-83C8DA13B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7C66F77-C53E-436F-BCFA-4E6AB3DDC5E5}"/>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9302D961-6FD0-4423-B18B-47B58A451737}"/>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3"/>
                    <a:stretch>
                      <a:fillRect/>
                    </a:stretch>
                  </a:blipFill>
                </p:spPr>
                <p:txBody>
                  <a:bodyPr/>
                  <a:lstStyle/>
                  <a:p>
                    <a:r>
                      <a:rPr lang="en-US">
                        <a:noFill/>
                      </a:rPr>
                      <a:t> </a:t>
                    </a:r>
                  </a:p>
                </p:txBody>
              </p:sp>
            </mc:Fallback>
          </mc:AlternateContent>
        </p:grpSp>
        <p:sp>
          <p:nvSpPr>
            <p:cNvPr id="52" name="Rectangle 51">
              <a:extLst>
                <a:ext uri="{FF2B5EF4-FFF2-40B4-BE49-F238E27FC236}">
                  <a16:creationId xmlns:a16="http://schemas.microsoft.com/office/drawing/2014/main" id="{9814FE63-6870-4E13-8B70-D4125AA9A266}"/>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500188" y="178980"/>
            <a:ext cx="10862187" cy="598435"/>
          </a:xfrm>
        </p:spPr>
        <p:txBody>
          <a:bodyPr>
            <a:normAutofit fontScale="90000"/>
          </a:bodyPr>
          <a:lstStyle/>
          <a:p>
            <a:r>
              <a:rPr lang="en-US" dirty="0"/>
              <a:t>Decision Boundary</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449642"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6A6AF5C1-3917-469D-8178-A44F542306B6}"/>
                  </a:ext>
                </a:extLst>
              </p:cNvPr>
              <p:cNvSpPr/>
              <p:nvPr/>
            </p:nvSpPr>
            <p:spPr>
              <a:xfrm>
                <a:off x="481752" y="2661276"/>
                <a:ext cx="3258650" cy="107700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𝑃𝑟𝑒𝑑𝑖𝑐𝑡</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𝑦</m:t>
                      </m:r>
                      <m:r>
                        <a:rPr lang="en-US" i="1" dirty="0" smtClean="0">
                          <a:solidFill>
                            <a:schemeClr val="tx1"/>
                          </a:solidFill>
                          <a:latin typeface="Cambria Math" panose="02040503050406030204" pitchFamily="18" charset="0"/>
                          <a:ea typeface="Cambria Math" panose="02040503050406030204" pitchFamily="18" charset="0"/>
                        </a:rPr>
                        <m:t>=</m:t>
                      </m:r>
                      <m:r>
                        <a:rPr lang="en-US" i="1" dirty="0" smtClean="0">
                          <a:solidFill>
                            <a:schemeClr val="tx1"/>
                          </a:solidFill>
                          <a:latin typeface="Cambria Math" panose="02040503050406030204" pitchFamily="18" charset="0"/>
                          <a:ea typeface="Cambria Math" panose="02040503050406030204" pitchFamily="18" charset="0"/>
                        </a:rPr>
                        <m:t>1</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𝑃𝑟𝑒𝑑𝑖𝑐𝑡</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𝑦</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&lt;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Rectangle: Rounded Corners 2">
                <a:extLst>
                  <a:ext uri="{FF2B5EF4-FFF2-40B4-BE49-F238E27FC236}">
                    <a16:creationId xmlns:a16="http://schemas.microsoft.com/office/drawing/2014/main" id="{6A6AF5C1-3917-469D-8178-A44F542306B6}"/>
                  </a:ext>
                </a:extLst>
              </p:cNvPr>
              <p:cNvSpPr>
                <a:spLocks noRot="1" noChangeAspect="1" noMove="1" noResize="1" noEditPoints="1" noAdjustHandles="1" noChangeArrowheads="1" noChangeShapeType="1" noTextEdit="1"/>
              </p:cNvSpPr>
              <p:nvPr/>
            </p:nvSpPr>
            <p:spPr>
              <a:xfrm>
                <a:off x="481752" y="2661276"/>
                <a:ext cx="3258650" cy="107700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7F600A3C-99C3-4586-A056-42B04F5D5755}"/>
                  </a:ext>
                </a:extLst>
              </p:cNvPr>
              <p:cNvSpPr/>
              <p:nvPr/>
            </p:nvSpPr>
            <p:spPr>
              <a:xfrm>
                <a:off x="515360" y="1179677"/>
                <a:ext cx="3130414" cy="116288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a:spcBef>
                    <a:spcPts val="600"/>
                  </a:spcBef>
                  <a:spcAft>
                    <a:spcPts val="1200"/>
                  </a:spcAft>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𝑔</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𝜃</m:t>
                          </m:r>
                        </m:e>
                        <m:sup>
                          <m:r>
                            <a:rPr lang="en-US" sz="2000" i="1" dirty="0">
                              <a:solidFill>
                                <a:schemeClr val="tx1"/>
                              </a:solidFill>
                              <a:latin typeface="Cambria Math" panose="02040503050406030204" pitchFamily="18" charset="0"/>
                              <a:ea typeface="Cambria Math" panose="02040503050406030204" pitchFamily="18" charset="0"/>
                            </a:rPr>
                            <m:t>𝑇</m:t>
                          </m:r>
                        </m:sup>
                      </m:s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𝑋</m:t>
                      </m:r>
                      <m:r>
                        <a:rPr lang="en-US" sz="2000" i="1" dirty="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𝐺</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𝑧</m:t>
                          </m:r>
                        </m:e>
                      </m:d>
                      <m:r>
                        <a:rPr lang="en-US" sz="2000" i="1" dirty="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1</m:t>
                          </m:r>
                        </m:num>
                        <m:den>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𝑧</m:t>
                              </m:r>
                            </m:sup>
                          </m:sSup>
                        </m:den>
                      </m:f>
                    </m:oMath>
                  </m:oMathPara>
                </a14:m>
                <a:endParaRPr lang="en-US" dirty="0">
                  <a:solidFill>
                    <a:schemeClr val="tx1"/>
                  </a:solidFill>
                  <a:latin typeface="Cambria Math" panose="02040503050406030204" pitchFamily="18" charset="0"/>
                  <a:ea typeface="Cambria Math" panose="02040503050406030204" pitchFamily="18" charset="0"/>
                </a:endParaRPr>
              </a:p>
              <a:p>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5" name="Rectangle: Rounded Corners 34">
                <a:extLst>
                  <a:ext uri="{FF2B5EF4-FFF2-40B4-BE49-F238E27FC236}">
                    <a16:creationId xmlns:a16="http://schemas.microsoft.com/office/drawing/2014/main" id="{7F600A3C-99C3-4586-A056-42B04F5D5755}"/>
                  </a:ext>
                </a:extLst>
              </p:cNvPr>
              <p:cNvSpPr>
                <a:spLocks noRot="1" noChangeAspect="1" noMove="1" noResize="1" noEditPoints="1" noAdjustHandles="1" noChangeArrowheads="1" noChangeShapeType="1" noTextEdit="1"/>
              </p:cNvSpPr>
              <p:nvPr/>
            </p:nvSpPr>
            <p:spPr>
              <a:xfrm>
                <a:off x="515360" y="1179677"/>
                <a:ext cx="3130414" cy="1162880"/>
              </a:xfrm>
              <a:prstGeom prst="roundRect">
                <a:avLst/>
              </a:prstGeom>
              <a:blipFill>
                <a:blip r:embed="rId5"/>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32C191C7-C643-4946-9C6D-626B4D508A34}"/>
              </a:ext>
            </a:extLst>
          </p:cNvPr>
          <p:cNvGrpSpPr/>
          <p:nvPr/>
        </p:nvGrpSpPr>
        <p:grpSpPr>
          <a:xfrm>
            <a:off x="7799767" y="1132582"/>
            <a:ext cx="3562608" cy="3104065"/>
            <a:chOff x="7799767" y="1132582"/>
            <a:chExt cx="3562608" cy="310406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5AB09E1-6479-4CB4-999B-FD87A180EE92}"/>
                    </a:ext>
                  </a:extLst>
                </p:cNvPr>
                <p:cNvSpPr/>
                <p:nvPr/>
              </p:nvSpPr>
              <p:spPr>
                <a:xfrm>
                  <a:off x="7951305" y="3608339"/>
                  <a:ext cx="341107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rgbClr val="0070C0"/>
                            </a:solidFill>
                            <a:latin typeface="Cambria Math" panose="02040503050406030204" pitchFamily="18" charset="0"/>
                          </a:rPr>
                          <m:t>𝒛</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ea typeface="Cambria Math" panose="02040503050406030204" pitchFamily="18" charset="0"/>
                          </a:rPr>
                          <m:t>𝟎</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rPr>
                          <m:t>𝒈</m:t>
                        </m:r>
                        <m:d>
                          <m:dPr>
                            <m:ctrlPr>
                              <a:rPr lang="en-US" sz="2000" b="1" i="1" dirty="0" smtClean="0">
                                <a:solidFill>
                                  <a:srgbClr val="0070C0"/>
                                </a:solidFill>
                                <a:latin typeface="Cambria Math" panose="02040503050406030204" pitchFamily="18" charset="0"/>
                              </a:rPr>
                            </m:ctrlPr>
                          </m:dPr>
                          <m:e>
                            <m:r>
                              <a:rPr lang="en-US" sz="2000" b="1" i="1" dirty="0" smtClean="0">
                                <a:solidFill>
                                  <a:srgbClr val="0070C0"/>
                                </a:solidFill>
                                <a:latin typeface="Cambria Math" panose="02040503050406030204" pitchFamily="18" charset="0"/>
                              </a:rPr>
                              <m:t>𝒛</m:t>
                            </m:r>
                          </m:e>
                        </m:d>
                        <m:r>
                          <a:rPr lang="en-US" sz="2000" b="1" dirty="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𝟎</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𝟓</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𝐲</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𝟏</m:t>
                        </m:r>
                      </m:oMath>
                    </m:oMathPara>
                  </a14:m>
                  <a:endParaRPr lang="en-US" sz="2000" b="1" dirty="0">
                    <a:solidFill>
                      <a:srgbClr val="0070C0"/>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35AB09E1-6479-4CB4-999B-FD87A180EE92}"/>
                    </a:ext>
                  </a:extLst>
                </p:cNvPr>
                <p:cNvSpPr>
                  <a:spLocks noRot="1" noChangeAspect="1" noMove="1" noResize="1" noEditPoints="1" noAdjustHandles="1" noChangeArrowheads="1" noChangeShapeType="1" noTextEdit="1"/>
                </p:cNvSpPr>
                <p:nvPr/>
              </p:nvSpPr>
              <p:spPr>
                <a:xfrm>
                  <a:off x="7951305" y="3608339"/>
                  <a:ext cx="3411070" cy="628308"/>
                </a:xfrm>
                <a:prstGeom prst="rect">
                  <a:avLst/>
                </a:prstGeom>
                <a:blipFill>
                  <a:blip r:embed="rId6"/>
                  <a:stretch>
                    <a:fillRect l="-1964"/>
                  </a:stretch>
                </a:blipFill>
                <a:ln>
                  <a:noFill/>
                </a:ln>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55974316-1902-4A3E-BF43-BF433FCD63BE}"/>
                </a:ext>
              </a:extLst>
            </p:cNvPr>
            <p:cNvSpPr/>
            <p:nvPr/>
          </p:nvSpPr>
          <p:spPr>
            <a:xfrm rot="10800000">
              <a:off x="7799767" y="1132582"/>
              <a:ext cx="418947" cy="980608"/>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A69049A-3270-413D-B2E0-D5CA54434D05}"/>
              </a:ext>
            </a:extLst>
          </p:cNvPr>
          <p:cNvGrpSpPr/>
          <p:nvPr/>
        </p:nvGrpSpPr>
        <p:grpSpPr>
          <a:xfrm>
            <a:off x="4307184" y="2129522"/>
            <a:ext cx="3492583" cy="2107125"/>
            <a:chOff x="4307184" y="2129522"/>
            <a:chExt cx="3492583" cy="2107125"/>
          </a:xfrm>
        </p:grpSpPr>
        <p:sp>
          <p:nvSpPr>
            <p:cNvPr id="5" name="Left Brace 4">
              <a:extLst>
                <a:ext uri="{FF2B5EF4-FFF2-40B4-BE49-F238E27FC236}">
                  <a16:creationId xmlns:a16="http://schemas.microsoft.com/office/drawing/2014/main" id="{30128D41-34E1-4D58-BF78-CA0AA5FEE21D}"/>
                </a:ext>
              </a:extLst>
            </p:cNvPr>
            <p:cNvSpPr/>
            <p:nvPr/>
          </p:nvSpPr>
          <p:spPr>
            <a:xfrm>
              <a:off x="7380820" y="2129522"/>
              <a:ext cx="418947" cy="966321"/>
            </a:xfrm>
            <a:prstGeom prst="lef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5857311-CA19-4626-BC7E-49C6B8B159CE}"/>
                    </a:ext>
                  </a:extLst>
                </p:cNvPr>
                <p:cNvSpPr/>
                <p:nvPr/>
              </p:nvSpPr>
              <p:spPr>
                <a:xfrm>
                  <a:off x="4307184" y="3608339"/>
                  <a:ext cx="347404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chemeClr val="accent2">
                                <a:lumMod val="75000"/>
                              </a:schemeClr>
                            </a:solidFill>
                            <a:latin typeface="Cambria Math" panose="02040503050406030204" pitchFamily="18" charset="0"/>
                          </a:rPr>
                          <m:t>𝒛</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1" dirty="0" smtClean="0">
                            <a:solidFill>
                              <a:schemeClr val="accent2">
                                <a:lumMod val="75000"/>
                              </a:schemeClr>
                            </a:solidFill>
                            <a:latin typeface="Cambria Math" panose="02040503050406030204" pitchFamily="18" charset="0"/>
                          </a:rPr>
                          <m:t>𝒈</m:t>
                        </m:r>
                        <m:d>
                          <m:dPr>
                            <m:ctrlPr>
                              <a:rPr lang="en-US" sz="2000" b="1" i="1" dirty="0" smtClean="0">
                                <a:solidFill>
                                  <a:schemeClr val="accent2">
                                    <a:lumMod val="75000"/>
                                  </a:schemeClr>
                                </a:solidFill>
                                <a:latin typeface="Cambria Math" panose="02040503050406030204" pitchFamily="18" charset="0"/>
                              </a:rPr>
                            </m:ctrlPr>
                          </m:dPr>
                          <m:e>
                            <m:r>
                              <a:rPr lang="en-US" sz="2000" b="1" i="1" dirty="0" smtClean="0">
                                <a:solidFill>
                                  <a:schemeClr val="accent2">
                                    <a:lumMod val="75000"/>
                                  </a:schemeClr>
                                </a:solidFill>
                                <a:latin typeface="Cambria Math" panose="02040503050406030204" pitchFamily="18" charset="0"/>
                              </a:rPr>
                              <m:t>𝒛</m:t>
                            </m:r>
                          </m:e>
                        </m:d>
                        <m:r>
                          <a:rPr lang="en-US" sz="2000" b="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𝟓</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𝐲</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oMath>
                    </m:oMathPara>
                  </a14:m>
                  <a:endParaRPr lang="en-US" sz="2000" b="1" dirty="0">
                    <a:solidFill>
                      <a:schemeClr val="accent2">
                        <a:lumMod val="75000"/>
                      </a:schemeClr>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D5857311-CA19-4626-BC7E-49C6B8B159CE}"/>
                    </a:ext>
                  </a:extLst>
                </p:cNvPr>
                <p:cNvSpPr>
                  <a:spLocks noRot="1" noChangeAspect="1" noMove="1" noResize="1" noEditPoints="1" noAdjustHandles="1" noChangeArrowheads="1" noChangeShapeType="1" noTextEdit="1"/>
                </p:cNvSpPr>
                <p:nvPr/>
              </p:nvSpPr>
              <p:spPr>
                <a:xfrm>
                  <a:off x="4307184" y="3608339"/>
                  <a:ext cx="3474040" cy="628308"/>
                </a:xfrm>
                <a:prstGeom prst="rect">
                  <a:avLst/>
                </a:prstGeom>
                <a:blipFill>
                  <a:blip r:embed="rId7"/>
                  <a:stretch>
                    <a:fillRect l="-1933"/>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21AA2A87-9E7C-4D30-A61D-3F9790854742}"/>
              </a:ext>
            </a:extLst>
          </p:cNvPr>
          <p:cNvGrpSpPr/>
          <p:nvPr/>
        </p:nvGrpSpPr>
        <p:grpSpPr>
          <a:xfrm>
            <a:off x="402494" y="4302661"/>
            <a:ext cx="11736394" cy="1469510"/>
            <a:chOff x="402494" y="4302661"/>
            <a:chExt cx="11736394" cy="1469510"/>
          </a:xfrm>
        </p:grpSpPr>
        <p:cxnSp>
          <p:nvCxnSpPr>
            <p:cNvPr id="10" name="Straight Connector 9">
              <a:extLst>
                <a:ext uri="{FF2B5EF4-FFF2-40B4-BE49-F238E27FC236}">
                  <a16:creationId xmlns:a16="http://schemas.microsoft.com/office/drawing/2014/main" id="{2563251F-14C3-476C-BCC2-3628031834BB}"/>
                </a:ext>
              </a:extLst>
            </p:cNvPr>
            <p:cNvCxnSpPr/>
            <p:nvPr/>
          </p:nvCxnSpPr>
          <p:spPr>
            <a:xfrm flipV="1">
              <a:off x="402494" y="4302661"/>
              <a:ext cx="11736394" cy="21322"/>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EC5BDCC-56CE-4C4D-91EE-E8CE7D3A69CE}"/>
                </a:ext>
              </a:extLst>
            </p:cNvPr>
            <p:cNvGrpSpPr/>
            <p:nvPr/>
          </p:nvGrpSpPr>
          <p:grpSpPr>
            <a:xfrm>
              <a:off x="500188" y="4642702"/>
              <a:ext cx="4957637" cy="1129469"/>
              <a:chOff x="525458" y="4341319"/>
              <a:chExt cx="4198943" cy="1129469"/>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25458" y="4341319"/>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1</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&gt;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25458" y="4341319"/>
                    <a:ext cx="4198942" cy="506211"/>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DE1AD413-C6A4-4913-AD0B-7BF4D9BEF362}"/>
                      </a:ext>
                    </a:extLst>
                  </p:cNvPr>
                  <p:cNvSpPr/>
                  <p:nvPr/>
                </p:nvSpPr>
                <p:spPr>
                  <a:xfrm>
                    <a:off x="525459" y="4964577"/>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0</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49" name="Rectangle 48">
                    <a:extLst>
                      <a:ext uri="{FF2B5EF4-FFF2-40B4-BE49-F238E27FC236}">
                        <a16:creationId xmlns:a16="http://schemas.microsoft.com/office/drawing/2014/main" id="{DE1AD413-C6A4-4913-AD0B-7BF4D9BEF362}"/>
                      </a:ext>
                    </a:extLst>
                  </p:cNvPr>
                  <p:cNvSpPr>
                    <a:spLocks noRot="1" noChangeAspect="1" noMove="1" noResize="1" noEditPoints="1" noAdjustHandles="1" noChangeArrowheads="1" noChangeShapeType="1" noTextEdit="1"/>
                  </p:cNvSpPr>
                  <p:nvPr/>
                </p:nvSpPr>
                <p:spPr>
                  <a:xfrm>
                    <a:off x="525459" y="4964577"/>
                    <a:ext cx="4198942" cy="506211"/>
                  </a:xfrm>
                  <a:prstGeom prst="rect">
                    <a:avLst/>
                  </a:prstGeom>
                  <a:blipFill>
                    <a:blip r:embed="rId9"/>
                    <a:stretch>
                      <a:fillRect/>
                    </a:stretch>
                  </a:blipFill>
                  <a:ln>
                    <a:noFill/>
                  </a:ln>
                </p:spPr>
                <p:txBody>
                  <a:bodyPr/>
                  <a:lstStyle/>
                  <a:p>
                    <a:r>
                      <a:rPr lang="en-US">
                        <a:noFill/>
                      </a:rPr>
                      <a:t> </a:t>
                    </a:r>
                  </a:p>
                </p:txBody>
              </p:sp>
            </mc:Fallback>
          </mc:AlternateContent>
        </p:grpSp>
      </p:grpSp>
    </p:spTree>
    <p:extLst>
      <p:ext uri="{BB962C8B-B14F-4D97-AF65-F5344CB8AC3E}">
        <p14:creationId xmlns:p14="http://schemas.microsoft.com/office/powerpoint/2010/main" val="4274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p:graphicFrame>
        <p:nvGraphicFramePr>
          <p:cNvPr id="6" name="Content Placeholder 5">
            <a:extLst>
              <a:ext uri="{FF2B5EF4-FFF2-40B4-BE49-F238E27FC236}">
                <a16:creationId xmlns:a16="http://schemas.microsoft.com/office/drawing/2014/main" id="{CAF2B421-0A9D-45C0-9444-75B555DC2DC0}"/>
              </a:ext>
            </a:extLst>
          </p:cNvPr>
          <p:cNvGraphicFramePr>
            <a:graphicFrameLocks noGrp="1"/>
          </p:cNvGraphicFramePr>
          <p:nvPr>
            <p:ph idx="1"/>
            <p:extLst>
              <p:ext uri="{D42A27DB-BD31-4B8C-83A1-F6EECF244321}">
                <p14:modId xmlns:p14="http://schemas.microsoft.com/office/powerpoint/2010/main" val="2047180280"/>
              </p:ext>
            </p:extLst>
          </p:nvPr>
        </p:nvGraphicFramePr>
        <p:xfrm>
          <a:off x="5276851" y="1358900"/>
          <a:ext cx="6677024" cy="276542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184A1CBD-EE97-4381-8B46-2C47FDAEA4FD}"/>
              </a:ext>
            </a:extLst>
          </p:cNvPr>
          <p:cNvSpPr/>
          <p:nvPr/>
        </p:nvSpPr>
        <p:spPr>
          <a:xfrm>
            <a:off x="838200" y="4295775"/>
            <a:ext cx="4067175"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Supervised Learning</a:t>
            </a:r>
          </a:p>
          <a:p>
            <a:pPr>
              <a:spcAft>
                <a:spcPts val="1200"/>
              </a:spcAft>
            </a:pPr>
            <a:r>
              <a:rPr lang="en-US" dirty="0">
                <a:solidFill>
                  <a:schemeClr val="tx1"/>
                </a:solidFill>
              </a:rPr>
              <a:t>Given the “right answer” for each example in the data</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
        <p:nvSpPr>
          <p:cNvPr id="8" name="Rectangle 7">
            <a:extLst>
              <a:ext uri="{FF2B5EF4-FFF2-40B4-BE49-F238E27FC236}">
                <a16:creationId xmlns:a16="http://schemas.microsoft.com/office/drawing/2014/main" id="{C54EC72F-5CB2-4A16-937C-7CA53162530D}"/>
              </a:ext>
            </a:extLst>
          </p:cNvPr>
          <p:cNvSpPr/>
          <p:nvPr/>
        </p:nvSpPr>
        <p:spPr>
          <a:xfrm>
            <a:off x="6010275" y="4295775"/>
            <a:ext cx="5486400"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Regression Problem</a:t>
            </a:r>
          </a:p>
          <a:p>
            <a:pPr>
              <a:spcAft>
                <a:spcPts val="1200"/>
              </a:spcAft>
            </a:pPr>
            <a:r>
              <a:rPr lang="en-US" dirty="0">
                <a:solidFill>
                  <a:schemeClr val="tx1"/>
                </a:solidFill>
              </a:rPr>
              <a:t>Predict real-valued output</a:t>
            </a:r>
          </a:p>
          <a:p>
            <a:pPr>
              <a:spcAft>
                <a:spcPts val="1200"/>
              </a:spcAft>
            </a:pPr>
            <a:r>
              <a:rPr lang="en-US" dirty="0">
                <a:solidFill>
                  <a:schemeClr val="tx1"/>
                </a:solidFill>
              </a:rPr>
              <a:t>Classification: discrete-value output</a:t>
            </a:r>
          </a:p>
          <a:p>
            <a:pPr>
              <a:spcAft>
                <a:spcPts val="1200"/>
              </a:spcAft>
            </a:pPr>
            <a:endParaRPr lang="en-US" dirty="0">
              <a:solidFill>
                <a:schemeClr val="tx1"/>
              </a:solidFill>
            </a:endParaRP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cxnSp>
        <p:nvCxnSpPr>
          <p:cNvPr id="10" name="Straight Connector 9">
            <a:extLst>
              <a:ext uri="{FF2B5EF4-FFF2-40B4-BE49-F238E27FC236}">
                <a16:creationId xmlns:a16="http://schemas.microsoft.com/office/drawing/2014/main" id="{5D172492-DCE2-4BB9-9F87-CCD3CAA08632}"/>
              </a:ext>
            </a:extLst>
          </p:cNvPr>
          <p:cNvCxnSpPr/>
          <p:nvPr/>
        </p:nvCxnSpPr>
        <p:spPr>
          <a:xfrm>
            <a:off x="5505450" y="4295775"/>
            <a:ext cx="0" cy="174307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1A972B-3D5A-4365-8F96-236555409D7D}"/>
              </a:ext>
            </a:extLst>
          </p:cNvPr>
          <p:cNvSpPr/>
          <p:nvPr/>
        </p:nvSpPr>
        <p:spPr>
          <a:xfrm>
            <a:off x="2076449" y="1795694"/>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837097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8F5D-34A7-4356-BAD1-734C8B659067}"/>
              </a:ext>
            </a:extLst>
          </p:cNvPr>
          <p:cNvPicPr>
            <a:picLocks noChangeAspect="1"/>
          </p:cNvPicPr>
          <p:nvPr/>
        </p:nvPicPr>
        <p:blipFill>
          <a:blip r:embed="rId2"/>
          <a:stretch>
            <a:fillRect/>
          </a:stretch>
        </p:blipFill>
        <p:spPr>
          <a:xfrm>
            <a:off x="833188" y="1008333"/>
            <a:ext cx="3453061" cy="2661495"/>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Decision Boundary – example I</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C7EC544-4F7D-4590-A99E-B0410A9161DD}"/>
                  </a:ext>
                </a:extLst>
              </p:cNvPr>
              <p:cNvSpPr/>
              <p:nvPr/>
            </p:nvSpPr>
            <p:spPr>
              <a:xfrm>
                <a:off x="948670" y="3921891"/>
                <a:ext cx="7462520"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𝑝𝑟𝑒𝑑𝑖𝑐𝑡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sSup>
                        <m:sSupPr>
                          <m:ctrlPr>
                            <a:rPr lang="en-US" sz="2400" b="0" i="1" dirty="0" smtClean="0">
                              <a:solidFill>
                                <a:schemeClr val="accent2">
                                  <a:lumMod val="75000"/>
                                </a:schemeClr>
                              </a:solidFill>
                              <a:latin typeface="Cambria Math" panose="02040503050406030204" pitchFamily="18" charset="0"/>
                            </a:rPr>
                          </m:ctrlPr>
                        </m:sSupPr>
                        <m:e>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𝜃</m:t>
                          </m:r>
                        </m:e>
                        <m:sup>
                          <m:r>
                            <a:rPr lang="en-US" sz="2400" b="0" i="1" dirty="0" smtClean="0">
                              <a:solidFill>
                                <a:schemeClr val="accent2">
                                  <a:lumMod val="75000"/>
                                </a:schemeClr>
                              </a:solidFill>
                              <a:latin typeface="Cambria Math" panose="02040503050406030204" pitchFamily="18" charset="0"/>
                            </a:rPr>
                            <m:t>𝑇</m:t>
                          </m:r>
                        </m:sup>
                      </m:sSup>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𝑋</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0</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3</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1</m:t>
                      </m:r>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0</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29" name="Rectangle 28">
                <a:extLst>
                  <a:ext uri="{FF2B5EF4-FFF2-40B4-BE49-F238E27FC236}">
                    <a16:creationId xmlns:a16="http://schemas.microsoft.com/office/drawing/2014/main" id="{8C7EC544-4F7D-4590-A99E-B0410A9161DD}"/>
                  </a:ext>
                </a:extLst>
              </p:cNvPr>
              <p:cNvSpPr>
                <a:spLocks noRot="1" noChangeAspect="1" noMove="1" noResize="1" noEditPoints="1" noAdjustHandles="1" noChangeArrowheads="1" noChangeShapeType="1" noTextEdit="1"/>
              </p:cNvSpPr>
              <p:nvPr/>
            </p:nvSpPr>
            <p:spPr>
              <a:xfrm>
                <a:off x="948670" y="3921891"/>
                <a:ext cx="7462520" cy="472581"/>
              </a:xfrm>
              <a:prstGeom prst="rect">
                <a:avLst/>
              </a:prstGeom>
              <a:blipFill>
                <a:blip r:embed="rId3"/>
                <a:stretch>
                  <a:fillRect l="-1961" b="-5128"/>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B9C8F48-3F0C-4DDF-A33A-7E95BD3E97DC}"/>
              </a:ext>
            </a:extLst>
          </p:cNvPr>
          <p:cNvGrpSpPr/>
          <p:nvPr/>
        </p:nvGrpSpPr>
        <p:grpSpPr>
          <a:xfrm>
            <a:off x="4413184" y="1037155"/>
            <a:ext cx="6302441" cy="1082440"/>
            <a:chOff x="4413184" y="1037155"/>
            <a:chExt cx="5652783"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6093734" y="1335816"/>
                  <a:ext cx="3972233" cy="448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𝑔</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3</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1</m:t>
                            </m:r>
                          </m:sub>
                        </m:sSub>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r>
                          <a:rPr lang="en-US" sz="2400" b="0" i="1" dirty="0" smtClean="0">
                            <a:solidFill>
                              <a:srgbClr val="0070C0"/>
                            </a:solidFill>
                            <a:latin typeface="Cambria Math" panose="02040503050406030204" pitchFamily="18" charset="0"/>
                            <a:ea typeface="Cambria Math" panose="02040503050406030204" pitchFamily="18" charset="0"/>
                          </a:rPr>
                          <m:t>∙</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2</m:t>
                            </m:r>
                          </m:sub>
                        </m:sSub>
                        <m:r>
                          <a:rPr lang="en-US" sz="24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6093734" y="1335816"/>
                  <a:ext cx="3972233" cy="448883"/>
                </a:xfrm>
                <a:prstGeom prst="rect">
                  <a:avLst/>
                </a:prstGeom>
                <a:blipFill>
                  <a:blip r:embed="rId4"/>
                  <a:stretch>
                    <a:fillRect l="-2476" b="-108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773560"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3</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773560" cy="1082440"/>
                </a:xfrm>
                <a:prstGeom prst="rect">
                  <a:avLst/>
                </a:prstGeom>
                <a:blipFill>
                  <a:blip r:embed="rId5"/>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DB42E16-65FB-49BD-94FA-49ADB77803A9}"/>
                  </a:ext>
                </a:extLst>
              </p:cNvPr>
              <p:cNvSpPr/>
              <p:nvPr/>
            </p:nvSpPr>
            <p:spPr>
              <a:xfrm>
                <a:off x="5650453" y="4966043"/>
                <a:ext cx="5703347" cy="556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800" i="1" dirty="0" smtClean="0">
                              <a:solidFill>
                                <a:srgbClr val="D83CD8"/>
                              </a:solidFill>
                              <a:latin typeface="Cambria Math" panose="02040503050406030204" pitchFamily="18" charset="0"/>
                              <a:ea typeface="Cambria Math" panose="02040503050406030204" pitchFamily="18" charset="0"/>
                            </a:rPr>
                          </m:ctrlPr>
                        </m:sSubPr>
                        <m:e>
                          <m:r>
                            <a:rPr lang="en-US" sz="2800" b="0" i="1" dirty="0" smtClean="0">
                              <a:solidFill>
                                <a:srgbClr val="D83CD8"/>
                              </a:solidFill>
                              <a:latin typeface="Cambria Math" panose="02040503050406030204" pitchFamily="18" charset="0"/>
                            </a:rPr>
                            <m:t> </m:t>
                          </m:r>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1</m:t>
                          </m:r>
                        </m:sub>
                      </m:sSub>
                      <m:r>
                        <a:rPr lang="en-US" sz="2800" i="1" dirty="0">
                          <a:solidFill>
                            <a:srgbClr val="D83CD8"/>
                          </a:solidFill>
                          <a:latin typeface="Cambria Math" panose="02040503050406030204" pitchFamily="18" charset="0"/>
                          <a:ea typeface="Cambria Math" panose="02040503050406030204" pitchFamily="18" charset="0"/>
                        </a:rPr>
                        <m:t>+</m:t>
                      </m:r>
                      <m:sSub>
                        <m:sSubPr>
                          <m:ctrlPr>
                            <a:rPr lang="en-US" sz="2800" i="1" dirty="0">
                              <a:solidFill>
                                <a:srgbClr val="D83CD8"/>
                              </a:solidFill>
                              <a:latin typeface="Cambria Math" panose="02040503050406030204" pitchFamily="18" charset="0"/>
                              <a:ea typeface="Cambria Math" panose="02040503050406030204" pitchFamily="18" charset="0"/>
                            </a:rPr>
                          </m:ctrlPr>
                        </m:sSubPr>
                        <m:e>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2</m:t>
                          </m:r>
                        </m:sub>
                      </m:sSub>
                      <m:r>
                        <a:rPr lang="en-US" sz="2800" b="0" i="1" dirty="0" smtClean="0">
                          <a:solidFill>
                            <a:srgbClr val="D83CD8"/>
                          </a:solidFill>
                          <a:latin typeface="Cambria Math" panose="02040503050406030204" pitchFamily="18" charset="0"/>
                          <a:ea typeface="Cambria Math" panose="02040503050406030204" pitchFamily="18" charset="0"/>
                        </a:rPr>
                        <m:t>=</m:t>
                      </m:r>
                      <m:r>
                        <a:rPr lang="en-US" sz="2800" b="0" i="0" dirty="0" smtClean="0">
                          <a:solidFill>
                            <a:srgbClr val="D83CD8"/>
                          </a:solidFill>
                          <a:latin typeface="Cambria Math" panose="02040503050406030204" pitchFamily="18" charset="0"/>
                          <a:ea typeface="Cambria Math" panose="02040503050406030204" pitchFamily="18" charset="0"/>
                        </a:rPr>
                        <m:t>3</m:t>
                      </m:r>
                      <m:r>
                        <a:rPr lang="en-US" sz="2800" b="0" i="0" dirty="0" smtClean="0">
                          <a:solidFill>
                            <a:srgbClr val="D83CD8"/>
                          </a:solidFill>
                          <a:latin typeface="Cambria Math" panose="02040503050406030204" pitchFamily="18" charset="0"/>
                          <a:ea typeface="Cambria Math" panose="02040503050406030204" pitchFamily="18" charset="0"/>
                        </a:rPr>
                        <m:t>⇒</m:t>
                      </m:r>
                      <m:r>
                        <m:rPr>
                          <m:sty m:val="p"/>
                        </m:rPr>
                        <a:rPr lang="en-US" sz="2800" b="0" i="0" dirty="0" smtClean="0">
                          <a:solidFill>
                            <a:schemeClr val="tx1"/>
                          </a:solidFill>
                          <a:latin typeface="Cambria Math" panose="02040503050406030204" pitchFamily="18" charset="0"/>
                          <a:ea typeface="Cambria Math" panose="02040503050406030204" pitchFamily="18" charset="0"/>
                        </a:rPr>
                        <m:t>Decision</m:t>
                      </m:r>
                      <m:r>
                        <a:rPr lang="en-US" sz="2800" b="0" i="0" dirty="0" smtClean="0">
                          <a:solidFill>
                            <a:schemeClr val="tx1"/>
                          </a:solidFill>
                          <a:latin typeface="Cambria Math" panose="02040503050406030204" pitchFamily="18" charset="0"/>
                          <a:ea typeface="Cambria Math" panose="02040503050406030204" pitchFamily="18" charset="0"/>
                        </a:rPr>
                        <m:t> </m:t>
                      </m:r>
                      <m:r>
                        <m:rPr>
                          <m:sty m:val="p"/>
                        </m:rPr>
                        <a:rPr lang="en-US" sz="2800" b="0" i="0" dirty="0" smtClean="0">
                          <a:solidFill>
                            <a:schemeClr val="tx1"/>
                          </a:solidFill>
                          <a:latin typeface="Cambria Math" panose="02040503050406030204" pitchFamily="18" charset="0"/>
                          <a:ea typeface="Cambria Math" panose="02040503050406030204" pitchFamily="18" charset="0"/>
                        </a:rPr>
                        <m:t>Boundary</m:t>
                      </m:r>
                    </m:oMath>
                  </m:oMathPara>
                </a14:m>
                <a:endParaRPr lang="en-US" sz="2800" dirty="0">
                  <a:solidFill>
                    <a:srgbClr val="0070C0"/>
                  </a:solidFill>
                  <a:ea typeface="Cambria Math" panose="02040503050406030204" pitchFamily="18" charset="0"/>
                </a:endParaRPr>
              </a:p>
              <a:p>
                <a:endParaRPr lang="en-US" sz="2800" baseline="-10000" dirty="0">
                  <a:solidFill>
                    <a:schemeClr val="tx1"/>
                  </a:solidFill>
                </a:endParaRPr>
              </a:p>
            </p:txBody>
          </p:sp>
        </mc:Choice>
        <mc:Fallback xmlns="">
          <p:sp>
            <p:nvSpPr>
              <p:cNvPr id="34" name="Rectangle 33">
                <a:extLst>
                  <a:ext uri="{FF2B5EF4-FFF2-40B4-BE49-F238E27FC236}">
                    <a16:creationId xmlns:a16="http://schemas.microsoft.com/office/drawing/2014/main" id="{2DB42E16-65FB-49BD-94FA-49ADB77803A9}"/>
                  </a:ext>
                </a:extLst>
              </p:cNvPr>
              <p:cNvSpPr>
                <a:spLocks noRot="1" noChangeAspect="1" noMove="1" noResize="1" noEditPoints="1" noAdjustHandles="1" noChangeArrowheads="1" noChangeShapeType="1" noTextEdit="1"/>
              </p:cNvSpPr>
              <p:nvPr/>
            </p:nvSpPr>
            <p:spPr>
              <a:xfrm>
                <a:off x="5650453" y="4966043"/>
                <a:ext cx="5703347" cy="556141"/>
              </a:xfrm>
              <a:prstGeom prst="rect">
                <a:avLst/>
              </a:prstGeom>
              <a:blipFill>
                <a:blip r:embed="rId6"/>
                <a:stretch>
                  <a:fillRect/>
                </a:stretch>
              </a:blipFill>
              <a:ln>
                <a:no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0F2C53C7-035A-4341-981F-299595ABEA7B}"/>
              </a:ext>
            </a:extLst>
          </p:cNvPr>
          <p:cNvGrpSpPr/>
          <p:nvPr/>
        </p:nvGrpSpPr>
        <p:grpSpPr>
          <a:xfrm>
            <a:off x="665577" y="1447281"/>
            <a:ext cx="3718004" cy="1929253"/>
            <a:chOff x="665577" y="1447281"/>
            <a:chExt cx="3718004" cy="1929253"/>
          </a:xfrm>
        </p:grpSpPr>
        <p:grpSp>
          <p:nvGrpSpPr>
            <p:cNvPr id="16" name="Group 15">
              <a:extLst>
                <a:ext uri="{FF2B5EF4-FFF2-40B4-BE49-F238E27FC236}">
                  <a16:creationId xmlns:a16="http://schemas.microsoft.com/office/drawing/2014/main" id="{DCCD95AC-C441-4ED5-B674-C85583ACCBB1}"/>
                </a:ext>
              </a:extLst>
            </p:cNvPr>
            <p:cNvGrpSpPr/>
            <p:nvPr/>
          </p:nvGrpSpPr>
          <p:grpSpPr>
            <a:xfrm>
              <a:off x="665577" y="1447281"/>
              <a:ext cx="3718004" cy="1929253"/>
              <a:chOff x="665577" y="1447281"/>
              <a:chExt cx="3718004" cy="1929253"/>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a:off x="1352056" y="1447281"/>
                <a:ext cx="2056498" cy="1929253"/>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665577" y="2736557"/>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0</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665577" y="2736557"/>
                    <a:ext cx="800989" cy="369332"/>
                  </a:xfrm>
                  <a:prstGeom prst="rect">
                    <a:avLst/>
                  </a:prstGeom>
                  <a:blipFill>
                    <a:blip r:embed="rId7"/>
                    <a:stretch>
                      <a:fillRect b="-6667"/>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69FF3470-0E2A-4EF4-B87D-CD6389E910DF}"/>
                  </a:ext>
                </a:extLst>
              </p:cNvPr>
              <p:cNvCxnSpPr>
                <a:cxnSpLocks/>
              </p:cNvCxnSpPr>
              <p:nvPr/>
            </p:nvCxnSpPr>
            <p:spPr>
              <a:xfrm flipV="1">
                <a:off x="3052973" y="2519761"/>
                <a:ext cx="529619" cy="501279"/>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74A553B-F2C8-41B5-8698-5D998B727DFE}"/>
                      </a:ext>
                    </a:extLst>
                  </p:cNvPr>
                  <p:cNvSpPr/>
                  <p:nvPr/>
                </p:nvSpPr>
                <p:spPr>
                  <a:xfrm>
                    <a:off x="3582592" y="2250535"/>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1</m:t>
                          </m:r>
                        </m:oMath>
                      </m:oMathPara>
                    </a14:m>
                    <a:endParaRPr lang="en-US" dirty="0"/>
                  </a:p>
                </p:txBody>
              </p:sp>
            </mc:Choice>
            <mc:Fallback xmlns="">
              <p:sp>
                <p:nvSpPr>
                  <p:cNvPr id="43" name="Rectangle 42">
                    <a:extLst>
                      <a:ext uri="{FF2B5EF4-FFF2-40B4-BE49-F238E27FC236}">
                        <a16:creationId xmlns:a16="http://schemas.microsoft.com/office/drawing/2014/main" id="{874A553B-F2C8-41B5-8698-5D998B727DFE}"/>
                      </a:ext>
                    </a:extLst>
                  </p:cNvPr>
                  <p:cNvSpPr>
                    <a:spLocks noRot="1" noChangeAspect="1" noMove="1" noResize="1" noEditPoints="1" noAdjustHandles="1" noChangeArrowheads="1" noChangeShapeType="1" noTextEdit="1"/>
                  </p:cNvSpPr>
                  <p:nvPr/>
                </p:nvSpPr>
                <p:spPr>
                  <a:xfrm>
                    <a:off x="3582592" y="2250535"/>
                    <a:ext cx="800989" cy="369332"/>
                  </a:xfrm>
                  <a:prstGeom prst="rect">
                    <a:avLst/>
                  </a:prstGeom>
                  <a:blipFill>
                    <a:blip r:embed="rId8"/>
                    <a:stretch>
                      <a:fillRect b="-6557"/>
                    </a:stretch>
                  </a:blipFill>
                </p:spPr>
                <p:txBody>
                  <a:bodyPr/>
                  <a:lstStyle/>
                  <a:p>
                    <a:r>
                      <a:rPr lang="en-US">
                        <a:noFill/>
                      </a:rPr>
                      <a:t> </a:t>
                    </a:r>
                  </a:p>
                </p:txBody>
              </p:sp>
            </mc:Fallback>
          </mc:AlternateContent>
        </p:grpSp>
        <p:cxnSp>
          <p:nvCxnSpPr>
            <p:cNvPr id="44" name="Straight Connector 43">
              <a:extLst>
                <a:ext uri="{FF2B5EF4-FFF2-40B4-BE49-F238E27FC236}">
                  <a16:creationId xmlns:a16="http://schemas.microsoft.com/office/drawing/2014/main" id="{26BFC0D2-31B8-40CA-A929-F31A76864E1B}"/>
                </a:ext>
              </a:extLst>
            </p:cNvPr>
            <p:cNvCxnSpPr>
              <a:cxnSpLocks/>
            </p:cNvCxnSpPr>
            <p:nvPr/>
          </p:nvCxnSpPr>
          <p:spPr>
            <a:xfrm flipH="1">
              <a:off x="1466566" y="2211486"/>
              <a:ext cx="674656" cy="664614"/>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65D6F1B-8030-49F9-9F1E-B05FDE62D6C4}"/>
              </a:ext>
            </a:extLst>
          </p:cNvPr>
          <p:cNvGrpSpPr/>
          <p:nvPr/>
        </p:nvGrpSpPr>
        <p:grpSpPr>
          <a:xfrm>
            <a:off x="948670" y="4685651"/>
            <a:ext cx="4333862" cy="1063498"/>
            <a:chOff x="948670" y="4685651"/>
            <a:chExt cx="4333862" cy="1063498"/>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948670" y="4685651"/>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948670" y="4685651"/>
                  <a:ext cx="4333862" cy="472581"/>
                </a:xfrm>
                <a:prstGeom prst="rect">
                  <a:avLst/>
                </a:prstGeom>
                <a:blipFill>
                  <a:blip r:embed="rId9"/>
                  <a:stretch>
                    <a:fillRect l="-1969" b="-519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9AFD337D-130E-427B-A512-5AE706283602}"/>
                    </a:ext>
                  </a:extLst>
                </p:cNvPr>
                <p:cNvSpPr/>
                <p:nvPr/>
              </p:nvSpPr>
              <p:spPr>
                <a:xfrm>
                  <a:off x="948670" y="5276568"/>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i="1" dirty="0" smtClean="0">
                            <a:solidFill>
                              <a:srgbClr val="0070C0"/>
                            </a:solidFill>
                            <a:latin typeface="Cambria Math" panose="02040503050406030204" pitchFamily="18" charset="0"/>
                            <a:ea typeface="Cambria Math" panose="02040503050406030204" pitchFamily="18" charset="0"/>
                          </a:rPr>
                          <m:t>&lt;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48" name="Rectangle 47">
                  <a:extLst>
                    <a:ext uri="{FF2B5EF4-FFF2-40B4-BE49-F238E27FC236}">
                      <a16:creationId xmlns:a16="http://schemas.microsoft.com/office/drawing/2014/main" id="{9AFD337D-130E-427B-A512-5AE706283602}"/>
                    </a:ext>
                  </a:extLst>
                </p:cNvPr>
                <p:cNvSpPr>
                  <a:spLocks noRot="1" noChangeAspect="1" noMove="1" noResize="1" noEditPoints="1" noAdjustHandles="1" noChangeArrowheads="1" noChangeShapeType="1" noTextEdit="1"/>
                </p:cNvSpPr>
                <p:nvPr/>
              </p:nvSpPr>
              <p:spPr>
                <a:xfrm>
                  <a:off x="948670" y="5276568"/>
                  <a:ext cx="4333862" cy="472581"/>
                </a:xfrm>
                <a:prstGeom prst="rect">
                  <a:avLst/>
                </a:prstGeom>
                <a:blipFill>
                  <a:blip r:embed="rId10"/>
                  <a:stretch>
                    <a:fillRect l="-1969" b="-5195"/>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99679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D794893-998B-415B-85F9-2F14C833CB3C}"/>
              </a:ext>
            </a:extLst>
          </p:cNvPr>
          <p:cNvPicPr>
            <a:picLocks noChangeAspect="1"/>
          </p:cNvPicPr>
          <p:nvPr/>
        </p:nvPicPr>
        <p:blipFill>
          <a:blip r:embed="rId2"/>
          <a:stretch>
            <a:fillRect/>
          </a:stretch>
        </p:blipFill>
        <p:spPr>
          <a:xfrm>
            <a:off x="736233" y="952937"/>
            <a:ext cx="3318905" cy="2991920"/>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decision boundary – example II</a:t>
            </a:r>
          </a:p>
        </p:txBody>
      </p:sp>
      <p:grpSp>
        <p:nvGrpSpPr>
          <p:cNvPr id="4" name="Group 3">
            <a:extLst>
              <a:ext uri="{FF2B5EF4-FFF2-40B4-BE49-F238E27FC236}">
                <a16:creationId xmlns:a16="http://schemas.microsoft.com/office/drawing/2014/main" id="{EB9C8F48-3F0C-4DDF-A33A-7E95BD3E97DC}"/>
              </a:ext>
            </a:extLst>
          </p:cNvPr>
          <p:cNvGrpSpPr/>
          <p:nvPr/>
        </p:nvGrpSpPr>
        <p:grpSpPr>
          <a:xfrm>
            <a:off x="3819525" y="999480"/>
            <a:ext cx="7743919" cy="1696520"/>
            <a:chOff x="4413184" y="1037155"/>
            <a:chExt cx="5017322"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507407" y="1476590"/>
                  <a:ext cx="3923099" cy="20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000" i="1" dirty="0" smtClean="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Sub>
                        <m:d>
                          <m:dPr>
                            <m:ctrlPr>
                              <a:rPr lang="en-US" sz="2000" i="1" dirty="0">
                                <a:solidFill>
                                  <a:srgbClr val="0070C0"/>
                                </a:solidFill>
                                <a:latin typeface="Cambria Math" panose="02040503050406030204" pitchFamily="18" charset="0"/>
                              </a:rPr>
                            </m:ctrlPr>
                          </m:dPr>
                          <m:e>
                            <m:r>
                              <a:rPr lang="en-US" sz="2000" i="1" dirty="0">
                                <a:solidFill>
                                  <a:srgbClr val="0070C0"/>
                                </a:solidFill>
                                <a:latin typeface="Cambria Math" panose="02040503050406030204" pitchFamily="18" charset="0"/>
                              </a:rPr>
                              <m:t>𝑥</m:t>
                            </m:r>
                          </m:e>
                        </m:d>
                        <m:r>
                          <a:rPr lang="en-US" sz="2000" i="1" dirty="0">
                            <a:solidFill>
                              <a:srgbClr val="0070C0"/>
                            </a:solidFill>
                            <a:latin typeface="Cambria Math" panose="02040503050406030204" pitchFamily="18" charset="0"/>
                          </a:rPr>
                          <m:t>=</m:t>
                        </m:r>
                        <m:r>
                          <a:rPr lang="en-US" sz="2000" b="0" i="1" dirty="0" smtClean="0">
                            <a:solidFill>
                              <a:srgbClr val="0070C0"/>
                            </a:solidFill>
                            <a:latin typeface="Cambria Math" panose="02040503050406030204" pitchFamily="18" charset="0"/>
                          </a:rPr>
                          <m:t>𝑔</m:t>
                        </m:r>
                        <m:r>
                          <a:rPr lang="en-US" sz="2000" b="0" i="1" dirty="0" smtClean="0">
                            <a:solidFill>
                              <a:srgbClr val="0070C0"/>
                            </a:solidFill>
                            <a:latin typeface="Cambria Math" panose="02040503050406030204" pitchFamily="18" charset="0"/>
                          </a:rPr>
                          <m:t>(</m:t>
                        </m:r>
                        <m:sSub>
                          <m:sSubPr>
                            <m:ctrlPr>
                              <a:rPr lang="en-US" sz="2000" i="1" dirty="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𝜃</m:t>
                            </m:r>
                          </m:e>
                          <m:sub>
                            <m:r>
                              <a:rPr lang="en-US" sz="2000" i="1" dirty="0">
                                <a:solidFill>
                                  <a:srgbClr val="0070C0"/>
                                </a:solidFill>
                                <a:latin typeface="Cambria Math" panose="02040503050406030204" pitchFamily="18" charset="0"/>
                              </a:rPr>
                              <m:t>0</m:t>
                            </m:r>
                          </m:sub>
                        </m:sSub>
                        <m:r>
                          <a:rPr lang="en-US" sz="2000" b="0" i="1" dirty="0" smtClean="0">
                            <a:solidFill>
                              <a:srgbClr val="0070C0"/>
                            </a:solidFill>
                            <a:latin typeface="Cambria Math" panose="02040503050406030204" pitchFamily="18" charset="0"/>
                          </a:rPr>
                          <m:t>+</m:t>
                        </m:r>
                        <m:sSub>
                          <m:sSubPr>
                            <m:ctrlPr>
                              <a:rPr lang="en-US" sz="2000" b="0" i="1" dirty="0" smtClean="0">
                                <a:solidFill>
                                  <a:srgbClr val="0070C0"/>
                                </a:solidFill>
                                <a:latin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 </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3</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4</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4</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0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507407" y="1476590"/>
                  <a:ext cx="3923099" cy="203570"/>
                </a:xfrm>
                <a:prstGeom prst="rect">
                  <a:avLst/>
                </a:prstGeom>
                <a:blipFill>
                  <a:blip r:embed="rId3"/>
                  <a:stretch>
                    <a:fillRect l="-1511" t="-3846"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094223"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094223" cy="1082440"/>
                </a:xfrm>
                <a:prstGeom prst="rect">
                  <a:avLst/>
                </a:prstGeom>
                <a:blipFill>
                  <a:blip r:embed="rId4"/>
                  <a:stretch>
                    <a:fillRect/>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B2961C88-145A-42ED-B3AB-C0068A35FB89}"/>
              </a:ext>
            </a:extLst>
          </p:cNvPr>
          <p:cNvGrpSpPr/>
          <p:nvPr/>
        </p:nvGrpSpPr>
        <p:grpSpPr>
          <a:xfrm>
            <a:off x="1164989" y="3944857"/>
            <a:ext cx="4931012" cy="1100805"/>
            <a:chOff x="1164989" y="3944857"/>
            <a:chExt cx="4931012" cy="1100805"/>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164990" y="3944857"/>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𝑝𝑟𝑒𝑑𝑖𝑐𝑡</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𝑦</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𝑖𝑓</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0</m:t>
                        </m:r>
                      </m:oMath>
                    </m:oMathPara>
                  </a14:m>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164990" y="3944857"/>
                  <a:ext cx="4931011" cy="472581"/>
                </a:xfrm>
                <a:prstGeom prst="rect">
                  <a:avLst/>
                </a:prstGeom>
                <a:blipFill>
                  <a:blip r:embed="rId5"/>
                  <a:stretch>
                    <a:fillRect l="-2843" b="-897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F0EC476-B2F7-422F-9D89-EAA5DAB39FE1}"/>
                    </a:ext>
                  </a:extLst>
                </p:cNvPr>
                <p:cNvSpPr/>
                <p:nvPr/>
              </p:nvSpPr>
              <p:spPr>
                <a:xfrm>
                  <a:off x="1164989" y="4573081"/>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oMath>
                    </m:oMathPara>
                  </a14:m>
                  <a:endParaRPr lang="en-US" sz="2400" baseline="-10000" dirty="0">
                    <a:solidFill>
                      <a:schemeClr val="tx1"/>
                    </a:solidFill>
                  </a:endParaRPr>
                </a:p>
              </p:txBody>
            </p:sp>
          </mc:Choice>
          <mc:Fallback xmlns="">
            <p:sp>
              <p:nvSpPr>
                <p:cNvPr id="20" name="Rectangle 19">
                  <a:extLst>
                    <a:ext uri="{FF2B5EF4-FFF2-40B4-BE49-F238E27FC236}">
                      <a16:creationId xmlns:a16="http://schemas.microsoft.com/office/drawing/2014/main" id="{6F0EC476-B2F7-422F-9D89-EAA5DAB39FE1}"/>
                    </a:ext>
                  </a:extLst>
                </p:cNvPr>
                <p:cNvSpPr>
                  <a:spLocks noRot="1" noChangeAspect="1" noMove="1" noResize="1" noEditPoints="1" noAdjustHandles="1" noChangeArrowheads="1" noChangeShapeType="1" noTextEdit="1"/>
                </p:cNvSpPr>
                <p:nvPr/>
              </p:nvSpPr>
              <p:spPr>
                <a:xfrm>
                  <a:off x="1164989" y="4573081"/>
                  <a:ext cx="4931011" cy="472581"/>
                </a:xfrm>
                <a:prstGeom prst="rect">
                  <a:avLst/>
                </a:prstGeom>
                <a:blipFill>
                  <a:blip r:embed="rId6"/>
                  <a:stretch>
                    <a:fillRect l="-1607"/>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EDB40D8-3917-4266-8EB8-29B5E663ED0B}"/>
                  </a:ext>
                </a:extLst>
              </p:cNvPr>
              <p:cNvSpPr/>
              <p:nvPr/>
            </p:nvSpPr>
            <p:spPr>
              <a:xfrm>
                <a:off x="7362826" y="3391276"/>
                <a:ext cx="4629150" cy="1380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𝑜𝑟𝑑𝑒𝑟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𝑝𝑜𝑙𝑖𝑛𝑜𝑚</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𝑚𝑎𝑦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𝑐𝑟𝑒𝑎𝑡𝑒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𝑚𝑜𝑟𝑒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𝑑𝑒𝑐𝑖𝑠𝑖𝑜𝑛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𝑏𝑜𝑢𝑛𝑑𝑎𝑟𝑦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𝑐𝑜𝑝𝑙𝑒𝑥𝑡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𝑎𝑝𝑒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FEDB40D8-3917-4266-8EB8-29B5E663ED0B}"/>
                  </a:ext>
                </a:extLst>
              </p:cNvPr>
              <p:cNvSpPr>
                <a:spLocks noRot="1" noChangeAspect="1" noMove="1" noResize="1" noEditPoints="1" noAdjustHandles="1" noChangeArrowheads="1" noChangeShapeType="1" noTextEdit="1"/>
              </p:cNvSpPr>
              <p:nvPr/>
            </p:nvSpPr>
            <p:spPr>
              <a:xfrm>
                <a:off x="7362826" y="3391276"/>
                <a:ext cx="4629150" cy="1380372"/>
              </a:xfrm>
              <a:prstGeom prst="rect">
                <a:avLst/>
              </a:prstGeom>
              <a:blipFill>
                <a:blip r:embed="rId7"/>
                <a:stretch>
                  <a:fillRect l="-3162" r="-264"/>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39817D3-C983-487D-A469-0555F0D3A262}"/>
              </a:ext>
            </a:extLst>
          </p:cNvPr>
          <p:cNvGrpSpPr/>
          <p:nvPr/>
        </p:nvGrpSpPr>
        <p:grpSpPr>
          <a:xfrm>
            <a:off x="1164989" y="1858153"/>
            <a:ext cx="5562191" cy="3808142"/>
            <a:chOff x="1164989" y="1858153"/>
            <a:chExt cx="5562191" cy="3808142"/>
          </a:xfrm>
        </p:grpSpPr>
        <p:sp>
          <p:nvSpPr>
            <p:cNvPr id="5" name="Oval 4">
              <a:extLst>
                <a:ext uri="{FF2B5EF4-FFF2-40B4-BE49-F238E27FC236}">
                  <a16:creationId xmlns:a16="http://schemas.microsoft.com/office/drawing/2014/main" id="{837FFB37-1690-4BAF-844D-83DF7F2AD948}"/>
                </a:ext>
              </a:extLst>
            </p:cNvPr>
            <p:cNvSpPr/>
            <p:nvPr/>
          </p:nvSpPr>
          <p:spPr>
            <a:xfrm>
              <a:off x="1562101" y="1858153"/>
              <a:ext cx="1247774" cy="1227947"/>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6CEB526-0EB9-4276-ACB8-C5EEA8F031EE}"/>
                    </a:ext>
                  </a:extLst>
                </p:cNvPr>
                <p:cNvSpPr/>
                <p:nvPr/>
              </p:nvSpPr>
              <p:spPr>
                <a:xfrm>
                  <a:off x="1164989" y="5193714"/>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smtClean="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1</m:t>
                            </m:r>
                          </m:sub>
                          <m:sup>
                            <m:r>
                              <a:rPr lang="en-US" sz="2400" b="0" i="1" dirty="0" smtClean="0">
                                <a:solidFill>
                                  <a:srgbClr val="D83CD8"/>
                                </a:solidFill>
                                <a:latin typeface="Cambria Math" panose="02040503050406030204" pitchFamily="18" charset="0"/>
                              </a:rPr>
                              <m:t>2</m:t>
                            </m:r>
                          </m:sup>
                        </m:sSubSup>
                        <m:r>
                          <a:rPr lang="en-US" sz="2400" i="1" dirty="0">
                            <a:solidFill>
                              <a:srgbClr val="D83CD8"/>
                            </a:solidFill>
                            <a:latin typeface="Cambria Math" panose="02040503050406030204" pitchFamily="18" charset="0"/>
                          </a:rPr>
                          <m:t>+</m:t>
                        </m:r>
                        <m:sSubSup>
                          <m:sSubSupPr>
                            <m:ctrlPr>
                              <a:rPr lang="en-US" sz="2400" i="1" dirty="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2</m:t>
                            </m:r>
                          </m:sub>
                          <m:sup>
                            <m:r>
                              <a:rPr lang="en-US" sz="2400" b="0" i="1" dirty="0" smtClean="0">
                                <a:solidFill>
                                  <a:srgbClr val="D83CD8"/>
                                </a:solidFill>
                                <a:latin typeface="Cambria Math" panose="02040503050406030204" pitchFamily="18" charset="0"/>
                              </a:rPr>
                              <m:t>2</m:t>
                            </m:r>
                          </m:sup>
                        </m:sSubSup>
                        <m:r>
                          <a:rPr lang="en-US" sz="2400" b="0" i="1" dirty="0" smtClean="0">
                            <a:solidFill>
                              <a:srgbClr val="D83CD8"/>
                            </a:solidFill>
                            <a:latin typeface="Cambria Math" panose="02040503050406030204" pitchFamily="18" charset="0"/>
                            <a:ea typeface="Cambria Math" panose="02040503050406030204" pitchFamily="18" charset="0"/>
                          </a:rPr>
                          <m:t>=</m:t>
                        </m:r>
                        <m:r>
                          <a:rPr lang="en-US" sz="2400" b="0" i="1" dirty="0" smtClean="0">
                            <a:solidFill>
                              <a:srgbClr val="D83CD8"/>
                            </a:solidFill>
                            <a:latin typeface="Cambria Math" panose="02040503050406030204" pitchFamily="18" charset="0"/>
                            <a:ea typeface="Cambria Math" panose="02040503050406030204" pitchFamily="18" charset="0"/>
                          </a:rPr>
                          <m:t>1</m:t>
                        </m:r>
                        <m:r>
                          <a:rPr lang="en-US" sz="2400" b="0" i="1" dirty="0" smtClean="0">
                            <a:solidFill>
                              <a:srgbClr val="D83CD8"/>
                            </a:solidFill>
                            <a:latin typeface="Cambria Math" panose="02040503050406030204" pitchFamily="18" charset="0"/>
                            <a:ea typeface="Cambria Math" panose="02040503050406030204" pitchFamily="18" charset="0"/>
                          </a:rPr>
                          <m:t>⇒</m:t>
                        </m:r>
                        <m:r>
                          <m:rPr>
                            <m:sty m:val="p"/>
                          </m:rPr>
                          <a:rPr lang="en-US" sz="2400" dirty="0">
                            <a:solidFill>
                              <a:schemeClr val="tx1"/>
                            </a:solidFill>
                            <a:latin typeface="Cambria Math" panose="02040503050406030204" pitchFamily="18" charset="0"/>
                            <a:ea typeface="Cambria Math" panose="02040503050406030204" pitchFamily="18" charset="0"/>
                          </a:rPr>
                          <m:t>Decision</m:t>
                        </m:r>
                        <m:r>
                          <a:rPr lang="en-US" sz="2400" dirty="0">
                            <a:solidFill>
                              <a:schemeClr val="tx1"/>
                            </a:solidFill>
                            <a:latin typeface="Cambria Math" panose="02040503050406030204" pitchFamily="18" charset="0"/>
                            <a:ea typeface="Cambria Math" panose="02040503050406030204" pitchFamily="18" charset="0"/>
                          </a:rPr>
                          <m:t> </m:t>
                        </m:r>
                        <m:r>
                          <m:rPr>
                            <m:sty m:val="p"/>
                          </m:rPr>
                          <a:rPr lang="en-US" sz="2400" dirty="0">
                            <a:solidFill>
                              <a:schemeClr val="tx1"/>
                            </a:solidFill>
                            <a:latin typeface="Cambria Math" panose="02040503050406030204" pitchFamily="18" charset="0"/>
                            <a:ea typeface="Cambria Math" panose="02040503050406030204" pitchFamily="18" charset="0"/>
                          </a:rPr>
                          <m:t>Boundary</m:t>
                        </m:r>
                      </m:oMath>
                    </m:oMathPara>
                  </a14:m>
                  <a:endParaRPr lang="en-US" sz="2400" baseline="-10000" dirty="0">
                    <a:solidFill>
                      <a:schemeClr val="tx1"/>
                    </a:solidFill>
                  </a:endParaRPr>
                </a:p>
              </p:txBody>
            </p:sp>
          </mc:Choice>
          <mc:Fallback xmlns="">
            <p:sp>
              <p:nvSpPr>
                <p:cNvPr id="22" name="Rectangle 21">
                  <a:extLst>
                    <a:ext uri="{FF2B5EF4-FFF2-40B4-BE49-F238E27FC236}">
                      <a16:creationId xmlns:a16="http://schemas.microsoft.com/office/drawing/2014/main" id="{16CEB526-0EB9-4276-ACB8-C5EEA8F031EE}"/>
                    </a:ext>
                  </a:extLst>
                </p:cNvPr>
                <p:cNvSpPr>
                  <a:spLocks noRot="1" noChangeAspect="1" noMove="1" noResize="1" noEditPoints="1" noAdjustHandles="1" noChangeArrowheads="1" noChangeShapeType="1" noTextEdit="1"/>
                </p:cNvSpPr>
                <p:nvPr/>
              </p:nvSpPr>
              <p:spPr>
                <a:xfrm>
                  <a:off x="1164989" y="5193714"/>
                  <a:ext cx="4931011" cy="472581"/>
                </a:xfrm>
                <a:prstGeom prst="rect">
                  <a:avLst/>
                </a:prstGeom>
                <a:blipFill>
                  <a:blip r:embed="rId8"/>
                  <a:stretch>
                    <a:fillRect l="-1607" r="-2101" b="-7692"/>
                  </a:stretch>
                </a:blipFill>
                <a:ln>
                  <a:noFill/>
                </a:ln>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A5460F78-ED13-417A-B2AA-A608A4719B32}"/>
                </a:ext>
              </a:extLst>
            </p:cNvPr>
            <p:cNvSpPr/>
            <p:nvPr/>
          </p:nvSpPr>
          <p:spPr>
            <a:xfrm>
              <a:off x="2733675" y="2838450"/>
              <a:ext cx="3993505" cy="2486025"/>
            </a:xfrm>
            <a:custGeom>
              <a:avLst/>
              <a:gdLst>
                <a:gd name="connsiteX0" fmla="*/ 0 w 3993505"/>
                <a:gd name="connsiteY0" fmla="*/ 0 h 2486025"/>
                <a:gd name="connsiteX1" fmla="*/ 3724275 w 3993505"/>
                <a:gd name="connsiteY1" fmla="*/ 571500 h 2486025"/>
                <a:gd name="connsiteX2" fmla="*/ 3409950 w 3993505"/>
                <a:gd name="connsiteY2" fmla="*/ 2486025 h 2486025"/>
              </a:gdLst>
              <a:ahLst/>
              <a:cxnLst>
                <a:cxn ang="0">
                  <a:pos x="connsiteX0" y="connsiteY0"/>
                </a:cxn>
                <a:cxn ang="0">
                  <a:pos x="connsiteX1" y="connsiteY1"/>
                </a:cxn>
                <a:cxn ang="0">
                  <a:pos x="connsiteX2" y="connsiteY2"/>
                </a:cxn>
              </a:cxnLst>
              <a:rect l="l" t="t" r="r" b="b"/>
              <a:pathLst>
                <a:path w="3993505" h="2486025">
                  <a:moveTo>
                    <a:pt x="0" y="0"/>
                  </a:moveTo>
                  <a:cubicBezTo>
                    <a:pt x="1577975" y="78581"/>
                    <a:pt x="3155950" y="157162"/>
                    <a:pt x="3724275" y="571500"/>
                  </a:cubicBezTo>
                  <a:cubicBezTo>
                    <a:pt x="4292600" y="985838"/>
                    <a:pt x="3851275" y="1735931"/>
                    <a:pt x="3409950" y="2486025"/>
                  </a:cubicBezTo>
                </a:path>
              </a:pathLst>
            </a:custGeom>
            <a:noFill/>
            <a:ln w="19050">
              <a:solidFill>
                <a:srgbClr val="D83CD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154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985657" y="1195718"/>
                <a:ext cx="9692265"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rPr>
                          </m:ctrlPr>
                        </m:dPr>
                        <m:e>
                          <m:d>
                            <m:dPr>
                              <m:ctrlPr>
                                <a:rPr lang="en-US" sz="2400" b="0" i="1" dirty="0" smtClean="0">
                                  <a:solidFill>
                                    <a:schemeClr val="tx1"/>
                                  </a:solidFill>
                                  <a:latin typeface="Cambria Math" panose="02040503050406030204" pitchFamily="18" charset="0"/>
                                </a:rPr>
                              </m:ctrlPr>
                            </m:dPr>
                            <m:e>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1</m:t>
                                  </m:r>
                                </m:sup>
                              </m:sSup>
                            </m:e>
                          </m:d>
                          <m:r>
                            <a:rPr lang="en-US" sz="2400" b="0" i="1" dirty="0" smtClean="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m:t>
                          </m:r>
                        </m:e>
                      </m:d>
                    </m:oMath>
                  </m:oMathPara>
                </a14:m>
                <a:endParaRPr lang="en-US" sz="24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985657" y="1195718"/>
                <a:ext cx="9692265" cy="472581"/>
              </a:xfrm>
              <a:prstGeom prst="rect">
                <a:avLst/>
              </a:prstGeom>
              <a:blipFill>
                <a:blip r:embed="rId2"/>
                <a:stretch>
                  <a:fillRect l="-1447"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3624627" y="1956943"/>
                <a:ext cx="1540051" cy="1441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eqArr>
                                      <m:eqArrPr>
                                        <m:ctrlPr>
                                          <a:rPr lang="en-US" sz="2400" i="1" dirty="0">
                                            <a:solidFill>
                                              <a:schemeClr val="tx1"/>
                                            </a:solidFill>
                                            <a:latin typeface="Cambria Math" panose="02040503050406030204" pitchFamily="18" charset="0"/>
                                            <a:ea typeface="Cambria Math" panose="02040503050406030204" pitchFamily="18" charset="0"/>
                                          </a:rPr>
                                        </m:ctrlPr>
                                      </m:eqArrPr>
                                      <m:e>
                                        <m:r>
                                          <a:rPr lang="en-US" sz="2400" i="1" dirty="0" smtClean="0">
                                            <a:solidFill>
                                              <a:schemeClr val="tx1"/>
                                            </a:solidFill>
                                            <a:latin typeface="Cambria Math" panose="02040503050406030204" pitchFamily="18" charset="0"/>
                                            <a:ea typeface="Cambria Math" panose="02040503050406030204" pitchFamily="18" charset="0"/>
                                          </a:rPr>
                                          <m:t>⋮</m:t>
                                        </m:r>
                                      </m:e>
                                      <m:e>
                                        <m:r>
                                          <a:rPr lang="en-US" sz="2400" i="1" dirty="0">
                                            <a:solidFill>
                                              <a:schemeClr val="tx1"/>
                                            </a:solidFill>
                                            <a:latin typeface="Cambria Math" panose="02040503050406030204" pitchFamily="18" charset="0"/>
                                            <a:ea typeface="Cambria Math" panose="02040503050406030204" pitchFamily="18" charset="0"/>
                                          </a:rPr>
                                          <m:t>𝑋</m:t>
                                        </m:r>
                                      </m:e>
                                    </m:eqAr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oMath>
                  </m:oMathPara>
                </a14:m>
                <a:endParaRPr lang="en-US" sz="2400" dirty="0">
                  <a:solidFill>
                    <a:schemeClr val="tx1"/>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3624627" y="1956943"/>
                <a:ext cx="1540051" cy="1441926"/>
              </a:xfrm>
              <a:prstGeom prst="rect">
                <a:avLst/>
              </a:prstGeom>
              <a:blipFill>
                <a:blip r:embed="rId3"/>
                <a:stretch>
                  <a:fillRect l="-39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023423" y="4948843"/>
                <a:ext cx="6982048"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4000" b="0" i="1" baseline="-10000" smtClean="0">
                          <a:solidFill>
                            <a:schemeClr val="tx1"/>
                          </a:solidFill>
                          <a:latin typeface="Cambria Math" panose="02040503050406030204" pitchFamily="18" charset="0"/>
                        </a:rPr>
                        <m:t>𝐻𝑜𝑤</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𝑤𝑒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𝑐</m:t>
                      </m:r>
                      <m:r>
                        <a:rPr lang="en-US" sz="4000" b="0" i="1" baseline="-10000" smtClean="0">
                          <a:solidFill>
                            <a:schemeClr val="tx1"/>
                          </a:solidFill>
                          <a:latin typeface="Cambria Math" panose="02040503050406030204" pitchFamily="18" charset="0"/>
                        </a:rPr>
                        <m:t>h</m:t>
                      </m:r>
                      <m:r>
                        <a:rPr lang="en-US" sz="4000" b="0" i="1" baseline="-10000" smtClean="0">
                          <a:solidFill>
                            <a:schemeClr val="tx1"/>
                          </a:solidFill>
                          <a:latin typeface="Cambria Math" panose="02040503050406030204" pitchFamily="18" charset="0"/>
                        </a:rPr>
                        <m:t>𝑜𝑜𝑠𝑒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𝑝𝑎𝑟𝑎𝑚𝑡𝑒𝑟𝑠</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ea typeface="Cambria Math" panose="02040503050406030204" pitchFamily="18" charset="0"/>
                        </a:rPr>
                        <m:t>𝜃</m:t>
                      </m:r>
                      <m:r>
                        <a:rPr lang="en-US" sz="4000" b="0" i="1" baseline="-10000" smtClean="0">
                          <a:solidFill>
                            <a:schemeClr val="tx1"/>
                          </a:solidFill>
                          <a:latin typeface="Cambria Math" panose="02040503050406030204" pitchFamily="18" charset="0"/>
                          <a:ea typeface="Cambria Math" panose="02040503050406030204" pitchFamily="18" charset="0"/>
                        </a:rPr>
                        <m:t>?</m:t>
                      </m:r>
                    </m:oMath>
                  </m:oMathPara>
                </a14:m>
                <a:endParaRPr lang="en-US" sz="40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023423" y="4948843"/>
                <a:ext cx="6982048" cy="890114"/>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1027821" y="3663330"/>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1027821" y="3663330"/>
                <a:ext cx="2664034" cy="890114"/>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5366513-3036-49AC-8D9B-41EAA466B626}"/>
                  </a:ext>
                </a:extLst>
              </p:cNvPr>
              <p:cNvSpPr/>
              <p:nvPr/>
            </p:nvSpPr>
            <p:spPr>
              <a:xfrm>
                <a:off x="5755228" y="2525373"/>
                <a:ext cx="2664034"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0</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75366513-3036-49AC-8D9B-41EAA466B626}"/>
                  </a:ext>
                </a:extLst>
              </p:cNvPr>
              <p:cNvSpPr>
                <a:spLocks noRot="1" noChangeAspect="1" noMove="1" noResize="1" noEditPoints="1" noAdjustHandles="1" noChangeArrowheads="1" noChangeShapeType="1" noTextEdit="1"/>
              </p:cNvSpPr>
              <p:nvPr/>
            </p:nvSpPr>
            <p:spPr>
              <a:xfrm>
                <a:off x="5755228" y="2525373"/>
                <a:ext cx="2664034" cy="472581"/>
              </a:xfrm>
              <a:prstGeom prst="rect">
                <a:avLst/>
              </a:prstGeom>
              <a:blipFill>
                <a:blip r:embed="rId6"/>
                <a:stretch>
                  <a:fillRect l="-2746"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1023423" y="2442469"/>
                <a:ext cx="1833742" cy="417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𝑚</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𝑒𝑥𝑎𝑚𝑝𝑙𝑒𝑠</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1023423" y="2442469"/>
                <a:ext cx="1833742" cy="417533"/>
              </a:xfrm>
              <a:prstGeom prst="rect">
                <a:avLst/>
              </a:prstGeom>
              <a:blipFill>
                <a:blip r:embed="rId7"/>
                <a:stretch>
                  <a:fillRect l="-4319" b="-205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66748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1023423" y="1195718"/>
                <a:ext cx="9692265"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𝑙𝑖𝑛𝑒𝑎𝑟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𝑟𝑒𝑔𝑟𝑒𝑠𝑠𝑖𝑜𝑛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𝑤𝑒</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𝑑𝑒𝑓𝑖𝑛𝑒𝑑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f>
                            <m:fPr>
                              <m:ctrlPr>
                                <a:rPr lang="en-US" sz="200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1</m:t>
                              </m:r>
                            </m:num>
                            <m:den>
                              <m:r>
                                <a:rPr lang="en-US" sz="2000" b="0" i="1" dirty="0" smtClean="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baseline="40000" dirty="0">
                              <a:solidFill>
                                <a:schemeClr val="tx1"/>
                              </a:solidFill>
                              <a:latin typeface="Cambria Math" panose="02040503050406030204" pitchFamily="18" charset="0"/>
                            </a:rPr>
                            <m:t>2</m:t>
                          </m:r>
                        </m:e>
                      </m:nary>
                    </m:oMath>
                  </m:oMathPara>
                </a14:m>
                <a:endParaRPr lang="en-US" sz="20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1023423" y="1195718"/>
                <a:ext cx="9692265" cy="890115"/>
              </a:xfrm>
              <a:prstGeom prst="rect">
                <a:avLst/>
              </a:prstGeom>
              <a:blipFill>
                <a:blip r:embed="rId2"/>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19A7A4C9-A40A-4719-B777-EC61292955E4}"/>
              </a:ext>
            </a:extLst>
          </p:cNvPr>
          <p:cNvGrpSpPr/>
          <p:nvPr/>
        </p:nvGrpSpPr>
        <p:grpSpPr>
          <a:xfrm>
            <a:off x="1059313" y="1824672"/>
            <a:ext cx="6543765" cy="1024557"/>
            <a:chOff x="1059313" y="1824672"/>
            <a:chExt cx="6543765" cy="1024557"/>
          </a:xfrm>
        </p:grpSpPr>
        <p:sp>
          <p:nvSpPr>
            <p:cNvPr id="3" name="Right Brace 2">
              <a:extLst>
                <a:ext uri="{FF2B5EF4-FFF2-40B4-BE49-F238E27FC236}">
                  <a16:creationId xmlns:a16="http://schemas.microsoft.com/office/drawing/2014/main" id="{742C5900-FBD6-41BA-B9B4-19321CD35575}"/>
                </a:ext>
              </a:extLst>
            </p:cNvPr>
            <p:cNvSpPr/>
            <p:nvPr/>
          </p:nvSpPr>
          <p:spPr>
            <a:xfrm rot="5400000">
              <a:off x="6586111" y="1133691"/>
              <a:ext cx="325985" cy="17079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DFC5799-1902-4392-A506-29418D407D43}"/>
                    </a:ext>
                  </a:extLst>
                </p:cNvPr>
                <p:cNvSpPr/>
                <p:nvPr/>
              </p:nvSpPr>
              <p:spPr>
                <a:xfrm>
                  <a:off x="1059313" y="2250794"/>
                  <a:ext cx="3948628"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sup>
                            <m:r>
                              <a:rPr lang="en-US" sz="2000" b="0" i="1" dirty="0"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8DFC5799-1902-4392-A506-29418D407D43}"/>
                    </a:ext>
                  </a:extLst>
                </p:cNvPr>
                <p:cNvSpPr>
                  <a:spLocks noRot="1" noChangeAspect="1" noMove="1" noResize="1" noEditPoints="1" noAdjustHandles="1" noChangeArrowheads="1" noChangeShapeType="1" noTextEdit="1"/>
                </p:cNvSpPr>
                <p:nvPr/>
              </p:nvSpPr>
              <p:spPr>
                <a:xfrm>
                  <a:off x="1059313" y="2250794"/>
                  <a:ext cx="3948628" cy="598435"/>
                </a:xfrm>
                <a:prstGeom prst="rect">
                  <a:avLst/>
                </a:prstGeom>
                <a:blipFill>
                  <a:blip r:embed="rId3"/>
                  <a:stretch>
                    <a:fillRect/>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B80B328-20EE-428F-98BF-31102301B13E}"/>
                </a:ext>
              </a:extLst>
            </p:cNvPr>
            <p:cNvGrpSpPr/>
            <p:nvPr/>
          </p:nvGrpSpPr>
          <p:grpSpPr>
            <a:xfrm>
              <a:off x="4676775" y="2150658"/>
              <a:ext cx="2085975" cy="459192"/>
              <a:chOff x="4676775" y="2150658"/>
              <a:chExt cx="2085975" cy="459192"/>
            </a:xfrm>
          </p:grpSpPr>
          <p:cxnSp>
            <p:nvCxnSpPr>
              <p:cNvPr id="7" name="Straight Connector 6">
                <a:extLst>
                  <a:ext uri="{FF2B5EF4-FFF2-40B4-BE49-F238E27FC236}">
                    <a16:creationId xmlns:a16="http://schemas.microsoft.com/office/drawing/2014/main" id="{59899D63-E4EA-4748-9E46-DBE36C2F1080}"/>
                  </a:ext>
                </a:extLst>
              </p:cNvPr>
              <p:cNvCxnSpPr>
                <a:stCxn id="3" idx="1"/>
              </p:cNvCxnSpPr>
              <p:nvPr/>
            </p:nvCxnSpPr>
            <p:spPr>
              <a:xfrm>
                <a:off x="6749104" y="2150658"/>
                <a:ext cx="13646" cy="459192"/>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872608-27A7-43B4-8F2E-65D72D49B150}"/>
                  </a:ext>
                </a:extLst>
              </p:cNvPr>
              <p:cNvCxnSpPr>
                <a:cxnSpLocks/>
              </p:cNvCxnSpPr>
              <p:nvPr/>
            </p:nvCxnSpPr>
            <p:spPr>
              <a:xfrm flipH="1">
                <a:off x="4676775" y="2609850"/>
                <a:ext cx="2085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6744D441-516C-4002-AC5E-A6DABE468695}"/>
              </a:ext>
            </a:extLst>
          </p:cNvPr>
          <p:cNvGrpSpPr/>
          <p:nvPr/>
        </p:nvGrpSpPr>
        <p:grpSpPr>
          <a:xfrm>
            <a:off x="3476629" y="2187925"/>
            <a:ext cx="7488764" cy="890114"/>
            <a:chOff x="3716097" y="2187925"/>
            <a:chExt cx="7249295" cy="890114"/>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8301358" y="2187925"/>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8301358" y="2187925"/>
                  <a:ext cx="2664034" cy="890114"/>
                </a:xfrm>
                <a:prstGeom prst="rect">
                  <a:avLst/>
                </a:prstGeom>
                <a:blipFill>
                  <a:blip r:embed="rId4"/>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6340F529-5C5B-498C-9824-963932216CE4}"/>
                </a:ext>
              </a:extLst>
            </p:cNvPr>
            <p:cNvGrpSpPr/>
            <p:nvPr/>
          </p:nvGrpSpPr>
          <p:grpSpPr>
            <a:xfrm>
              <a:off x="3716097" y="2808171"/>
              <a:ext cx="4970703" cy="205902"/>
              <a:chOff x="3716097" y="2808171"/>
              <a:chExt cx="4970703" cy="205902"/>
            </a:xfrm>
          </p:grpSpPr>
          <p:cxnSp>
            <p:nvCxnSpPr>
              <p:cNvPr id="16" name="Straight Connector 15">
                <a:extLst>
                  <a:ext uri="{FF2B5EF4-FFF2-40B4-BE49-F238E27FC236}">
                    <a16:creationId xmlns:a16="http://schemas.microsoft.com/office/drawing/2014/main" id="{4CFE289C-8F0F-4E61-A77E-38403E8ED608}"/>
                  </a:ext>
                </a:extLst>
              </p:cNvPr>
              <p:cNvCxnSpPr>
                <a:cxnSpLocks/>
              </p:cNvCxnSpPr>
              <p:nvPr/>
            </p:nvCxnSpPr>
            <p:spPr>
              <a:xfrm>
                <a:off x="3716097" y="2819400"/>
                <a:ext cx="0" cy="1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0043EE9-6470-4BA1-994C-D17CB4EF4D10}"/>
                  </a:ext>
                </a:extLst>
              </p:cNvPr>
              <p:cNvCxnSpPr>
                <a:cxnSpLocks/>
              </p:cNvCxnSpPr>
              <p:nvPr/>
            </p:nvCxnSpPr>
            <p:spPr>
              <a:xfrm>
                <a:off x="3720317" y="3014073"/>
                <a:ext cx="4966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8D183B4-CF62-4EB0-A9E8-F84925C5CD88}"/>
                  </a:ext>
                </a:extLst>
              </p:cNvPr>
              <p:cNvCxnSpPr>
                <a:cxnSpLocks/>
              </p:cNvCxnSpPr>
              <p:nvPr/>
            </p:nvCxnSpPr>
            <p:spPr>
              <a:xfrm>
                <a:off x="8678622" y="2808171"/>
                <a:ext cx="0" cy="194673"/>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7D371B6F-1012-4CBD-87C2-C5350EB90A1A}"/>
              </a:ext>
            </a:extLst>
          </p:cNvPr>
          <p:cNvGrpSpPr/>
          <p:nvPr/>
        </p:nvGrpSpPr>
        <p:grpSpPr>
          <a:xfrm>
            <a:off x="909095" y="3555934"/>
            <a:ext cx="4177255" cy="2456952"/>
            <a:chOff x="909095" y="3555934"/>
            <a:chExt cx="4177255" cy="2456952"/>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2209164" y="3555934"/>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𝑛𝑜𝑛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2209164" y="3555934"/>
                  <a:ext cx="1536316" cy="446211"/>
                </a:xfrm>
                <a:prstGeom prst="rect">
                  <a:avLst/>
                </a:prstGeom>
                <a:blipFill>
                  <a:blip r:embed="rId5"/>
                  <a:stretch>
                    <a:fillRect l="-4762" r="-5556"/>
                  </a:stretch>
                </a:blipFill>
                <a:ln>
                  <a:noFill/>
                </a:ln>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647EEFC0-4366-4DA1-B463-81026643387C}"/>
                </a:ext>
              </a:extLst>
            </p:cNvPr>
            <p:cNvGrpSpPr/>
            <p:nvPr/>
          </p:nvGrpSpPr>
          <p:grpSpPr>
            <a:xfrm>
              <a:off x="909095" y="3820932"/>
              <a:ext cx="4177255" cy="2191954"/>
              <a:chOff x="909095" y="3820932"/>
              <a:chExt cx="4177255" cy="2191954"/>
            </a:xfrm>
          </p:grpSpPr>
          <p:grpSp>
            <p:nvGrpSpPr>
              <p:cNvPr id="56" name="Group 55">
                <a:extLst>
                  <a:ext uri="{FF2B5EF4-FFF2-40B4-BE49-F238E27FC236}">
                    <a16:creationId xmlns:a16="http://schemas.microsoft.com/office/drawing/2014/main" id="{BEFD5950-8B2F-45F3-93B8-F985105CF16B}"/>
                  </a:ext>
                </a:extLst>
              </p:cNvPr>
              <p:cNvGrpSpPr/>
              <p:nvPr/>
            </p:nvGrpSpPr>
            <p:grpSpPr>
              <a:xfrm>
                <a:off x="909095" y="3820932"/>
                <a:ext cx="3495675" cy="2191954"/>
                <a:chOff x="861470" y="3803679"/>
                <a:chExt cx="3495675" cy="2191954"/>
              </a:xfrm>
            </p:grpSpPr>
            <p:grpSp>
              <p:nvGrpSpPr>
                <p:cNvPr id="44" name="Group 43">
                  <a:extLst>
                    <a:ext uri="{FF2B5EF4-FFF2-40B4-BE49-F238E27FC236}">
                      <a16:creationId xmlns:a16="http://schemas.microsoft.com/office/drawing/2014/main" id="{E7431D0E-F5A2-4567-A9AF-05DF60ECB172}"/>
                    </a:ext>
                  </a:extLst>
                </p:cNvPr>
                <p:cNvGrpSpPr/>
                <p:nvPr/>
              </p:nvGrpSpPr>
              <p:grpSpPr>
                <a:xfrm>
                  <a:off x="1049788" y="5760915"/>
                  <a:ext cx="3307357" cy="234718"/>
                  <a:chOff x="7679528" y="5817585"/>
                  <a:chExt cx="3302797" cy="273265"/>
                </a:xfrm>
              </p:grpSpPr>
              <p:cxnSp>
                <p:nvCxnSpPr>
                  <p:cNvPr id="48" name="Straight Connector 47">
                    <a:extLst>
                      <a:ext uri="{FF2B5EF4-FFF2-40B4-BE49-F238E27FC236}">
                        <a16:creationId xmlns:a16="http://schemas.microsoft.com/office/drawing/2014/main" id="{56DD13A9-B292-4983-A1EA-4CD6B6837D7B}"/>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7640FCDD-B925-4107-8782-DD97300F80F2}"/>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49" name="Rectangle 48">
                        <a:extLst>
                          <a:ext uri="{FF2B5EF4-FFF2-40B4-BE49-F238E27FC236}">
                            <a16:creationId xmlns:a16="http://schemas.microsoft.com/office/drawing/2014/main" id="{7640FCDD-B925-4107-8782-DD97300F80F2}"/>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6"/>
                        <a:stretch>
                          <a:fillRect l="-3846" t="-2632" b="-18421"/>
                        </a:stretch>
                      </a:blipFill>
                      <a:ln>
                        <a:noFill/>
                      </a:ln>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27A724E4-606A-45BC-A4C5-802ED36D5E1D}"/>
                    </a:ext>
                  </a:extLst>
                </p:cNvPr>
                <p:cNvGrpSpPr/>
                <p:nvPr/>
              </p:nvGrpSpPr>
              <p:grpSpPr>
                <a:xfrm>
                  <a:off x="861470" y="3803679"/>
                  <a:ext cx="362395" cy="2079957"/>
                  <a:chOff x="7491470" y="3538923"/>
                  <a:chExt cx="361895" cy="2421537"/>
                </a:xfrm>
              </p:grpSpPr>
              <p:cxnSp>
                <p:nvCxnSpPr>
                  <p:cNvPr id="46" name="Straight Connector 45">
                    <a:extLst>
                      <a:ext uri="{FF2B5EF4-FFF2-40B4-BE49-F238E27FC236}">
                        <a16:creationId xmlns:a16="http://schemas.microsoft.com/office/drawing/2014/main" id="{554270A9-9FAF-4AE7-B1CC-309C0B1F5D90}"/>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895196B-7B55-459A-BDC0-D1036FD5DE76}"/>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7895196B-7B55-459A-BDC0-D1036FD5DE76}"/>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7"/>
                        <a:stretch>
                          <a:fillRect l="-68085" r="-53191" b="-28571"/>
                        </a:stretch>
                      </a:blipFill>
                      <a:ln>
                        <a:noFill/>
                      </a:ln>
                    </p:spPr>
                    <p:txBody>
                      <a:bodyPr/>
                      <a:lstStyle/>
                      <a:p>
                        <a:r>
                          <a:rPr lang="en-US">
                            <a:noFill/>
                          </a:rPr>
                          <a:t> </a:t>
                        </a:r>
                      </a:p>
                    </p:txBody>
                  </p:sp>
                </mc:Fallback>
              </mc:AlternateContent>
            </p:grpSp>
          </p:grpSp>
          <p:sp>
            <p:nvSpPr>
              <p:cNvPr id="65" name="Freeform: Shape 64">
                <a:extLst>
                  <a:ext uri="{FF2B5EF4-FFF2-40B4-BE49-F238E27FC236}">
                    <a16:creationId xmlns:a16="http://schemas.microsoft.com/office/drawing/2014/main" id="{918E4808-FB58-43B7-963E-4BE84EC7FC9A}"/>
                  </a:ext>
                </a:extLst>
              </p:cNvPr>
              <p:cNvSpPr/>
              <p:nvPr/>
            </p:nvSpPr>
            <p:spPr>
              <a:xfrm>
                <a:off x="1572916" y="3829050"/>
                <a:ext cx="3513434" cy="1829392"/>
              </a:xfrm>
              <a:custGeom>
                <a:avLst/>
                <a:gdLst>
                  <a:gd name="connsiteX0" fmla="*/ 8234 w 3513434"/>
                  <a:gd name="connsiteY0" fmla="*/ 190500 h 1829392"/>
                  <a:gd name="connsiteX1" fmla="*/ 55859 w 3513434"/>
                  <a:gd name="connsiteY1" fmla="*/ 647700 h 1829392"/>
                  <a:gd name="connsiteX2" fmla="*/ 427334 w 3513434"/>
                  <a:gd name="connsiteY2" fmla="*/ 581025 h 1829392"/>
                  <a:gd name="connsiteX3" fmla="*/ 779759 w 3513434"/>
                  <a:gd name="connsiteY3" fmla="*/ 771525 h 1829392"/>
                  <a:gd name="connsiteX4" fmla="*/ 713084 w 3513434"/>
                  <a:gd name="connsiteY4" fmla="*/ 1123950 h 1829392"/>
                  <a:gd name="connsiteX5" fmla="*/ 1122659 w 3513434"/>
                  <a:gd name="connsiteY5" fmla="*/ 981075 h 1829392"/>
                  <a:gd name="connsiteX6" fmla="*/ 1236959 w 3513434"/>
                  <a:gd name="connsiteY6" fmla="*/ 1266825 h 1829392"/>
                  <a:gd name="connsiteX7" fmla="*/ 922634 w 3513434"/>
                  <a:gd name="connsiteY7" fmla="*/ 1438275 h 1829392"/>
                  <a:gd name="connsiteX8" fmla="*/ 1008359 w 3513434"/>
                  <a:gd name="connsiteY8" fmla="*/ 1695450 h 1829392"/>
                  <a:gd name="connsiteX9" fmla="*/ 1465559 w 3513434"/>
                  <a:gd name="connsiteY9" fmla="*/ 1552575 h 1829392"/>
                  <a:gd name="connsiteX10" fmla="*/ 1837034 w 3513434"/>
                  <a:gd name="connsiteY10" fmla="*/ 1600200 h 1829392"/>
                  <a:gd name="connsiteX11" fmla="*/ 2027534 w 3513434"/>
                  <a:gd name="connsiteY11" fmla="*/ 1828800 h 1829392"/>
                  <a:gd name="connsiteX12" fmla="*/ 2484734 w 3513434"/>
                  <a:gd name="connsiteY12" fmla="*/ 1524000 h 1829392"/>
                  <a:gd name="connsiteX13" fmla="*/ 2437109 w 3513434"/>
                  <a:gd name="connsiteY13" fmla="*/ 1123950 h 1829392"/>
                  <a:gd name="connsiteX14" fmla="*/ 2865734 w 3513434"/>
                  <a:gd name="connsiteY14" fmla="*/ 1352550 h 1829392"/>
                  <a:gd name="connsiteX15" fmla="*/ 3103859 w 3513434"/>
                  <a:gd name="connsiteY15" fmla="*/ 1085850 h 1829392"/>
                  <a:gd name="connsiteX16" fmla="*/ 2865734 w 3513434"/>
                  <a:gd name="connsiteY16" fmla="*/ 800100 h 1829392"/>
                  <a:gd name="connsiteX17" fmla="*/ 3199109 w 3513434"/>
                  <a:gd name="connsiteY17" fmla="*/ 733425 h 1829392"/>
                  <a:gd name="connsiteX18" fmla="*/ 3446759 w 3513434"/>
                  <a:gd name="connsiteY18" fmla="*/ 1009650 h 1829392"/>
                  <a:gd name="connsiteX19" fmla="*/ 3341984 w 3513434"/>
                  <a:gd name="connsiteY19" fmla="*/ 390525 h 1829392"/>
                  <a:gd name="connsiteX20" fmla="*/ 3218159 w 3513434"/>
                  <a:gd name="connsiteY20" fmla="*/ 76200 h 1829392"/>
                  <a:gd name="connsiteX21" fmla="*/ 3513434 w 3513434"/>
                  <a:gd name="connsiteY21" fmla="*/ 0 h 182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3434" h="1829392">
                    <a:moveTo>
                      <a:pt x="8234" y="190500"/>
                    </a:moveTo>
                    <a:cubicBezTo>
                      <a:pt x="-2879" y="386556"/>
                      <a:pt x="-13991" y="582613"/>
                      <a:pt x="55859" y="647700"/>
                    </a:cubicBezTo>
                    <a:cubicBezTo>
                      <a:pt x="125709" y="712787"/>
                      <a:pt x="306684" y="560388"/>
                      <a:pt x="427334" y="581025"/>
                    </a:cubicBezTo>
                    <a:cubicBezTo>
                      <a:pt x="547984" y="601662"/>
                      <a:pt x="732134" y="681038"/>
                      <a:pt x="779759" y="771525"/>
                    </a:cubicBezTo>
                    <a:cubicBezTo>
                      <a:pt x="827384" y="862012"/>
                      <a:pt x="655934" y="1089025"/>
                      <a:pt x="713084" y="1123950"/>
                    </a:cubicBezTo>
                    <a:cubicBezTo>
                      <a:pt x="770234" y="1158875"/>
                      <a:pt x="1035347" y="957263"/>
                      <a:pt x="1122659" y="981075"/>
                    </a:cubicBezTo>
                    <a:cubicBezTo>
                      <a:pt x="1209972" y="1004888"/>
                      <a:pt x="1270296" y="1190625"/>
                      <a:pt x="1236959" y="1266825"/>
                    </a:cubicBezTo>
                    <a:cubicBezTo>
                      <a:pt x="1203622" y="1343025"/>
                      <a:pt x="960734" y="1366837"/>
                      <a:pt x="922634" y="1438275"/>
                    </a:cubicBezTo>
                    <a:cubicBezTo>
                      <a:pt x="884534" y="1509713"/>
                      <a:pt x="917871" y="1676400"/>
                      <a:pt x="1008359" y="1695450"/>
                    </a:cubicBezTo>
                    <a:cubicBezTo>
                      <a:pt x="1098847" y="1714500"/>
                      <a:pt x="1327447" y="1568450"/>
                      <a:pt x="1465559" y="1552575"/>
                    </a:cubicBezTo>
                    <a:cubicBezTo>
                      <a:pt x="1603672" y="1536700"/>
                      <a:pt x="1743372" y="1554163"/>
                      <a:pt x="1837034" y="1600200"/>
                    </a:cubicBezTo>
                    <a:cubicBezTo>
                      <a:pt x="1930697" y="1646238"/>
                      <a:pt x="1919584" y="1841500"/>
                      <a:pt x="2027534" y="1828800"/>
                    </a:cubicBezTo>
                    <a:cubicBezTo>
                      <a:pt x="2135484" y="1816100"/>
                      <a:pt x="2416471" y="1641475"/>
                      <a:pt x="2484734" y="1524000"/>
                    </a:cubicBezTo>
                    <a:cubicBezTo>
                      <a:pt x="2552997" y="1406525"/>
                      <a:pt x="2373609" y="1152525"/>
                      <a:pt x="2437109" y="1123950"/>
                    </a:cubicBezTo>
                    <a:cubicBezTo>
                      <a:pt x="2500609" y="1095375"/>
                      <a:pt x="2754609" y="1358900"/>
                      <a:pt x="2865734" y="1352550"/>
                    </a:cubicBezTo>
                    <a:cubicBezTo>
                      <a:pt x="2976859" y="1346200"/>
                      <a:pt x="3103859" y="1177925"/>
                      <a:pt x="3103859" y="1085850"/>
                    </a:cubicBezTo>
                    <a:cubicBezTo>
                      <a:pt x="3103859" y="993775"/>
                      <a:pt x="2849859" y="858837"/>
                      <a:pt x="2865734" y="800100"/>
                    </a:cubicBezTo>
                    <a:cubicBezTo>
                      <a:pt x="2881609" y="741363"/>
                      <a:pt x="3102272" y="698500"/>
                      <a:pt x="3199109" y="733425"/>
                    </a:cubicBezTo>
                    <a:cubicBezTo>
                      <a:pt x="3295946" y="768350"/>
                      <a:pt x="3422947" y="1066800"/>
                      <a:pt x="3446759" y="1009650"/>
                    </a:cubicBezTo>
                    <a:cubicBezTo>
                      <a:pt x="3470571" y="952500"/>
                      <a:pt x="3380084" y="546100"/>
                      <a:pt x="3341984" y="390525"/>
                    </a:cubicBezTo>
                    <a:cubicBezTo>
                      <a:pt x="3303884" y="234950"/>
                      <a:pt x="3189584" y="141287"/>
                      <a:pt x="3218159" y="76200"/>
                    </a:cubicBezTo>
                    <a:cubicBezTo>
                      <a:pt x="3246734" y="11113"/>
                      <a:pt x="3380084" y="5556"/>
                      <a:pt x="3513434"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0A992A22-B722-4B6A-9D77-3F8C07C8DB9D}"/>
              </a:ext>
            </a:extLst>
          </p:cNvPr>
          <p:cNvGrpSpPr/>
          <p:nvPr/>
        </p:nvGrpSpPr>
        <p:grpSpPr>
          <a:xfrm>
            <a:off x="5943483" y="3647282"/>
            <a:ext cx="3638667" cy="2393421"/>
            <a:chOff x="5943483" y="3647282"/>
            <a:chExt cx="3638667" cy="2393421"/>
          </a:xfrm>
        </p:grpSpPr>
        <p:grpSp>
          <p:nvGrpSpPr>
            <p:cNvPr id="68" name="Group 67">
              <a:extLst>
                <a:ext uri="{FF2B5EF4-FFF2-40B4-BE49-F238E27FC236}">
                  <a16:creationId xmlns:a16="http://schemas.microsoft.com/office/drawing/2014/main" id="{909BD320-A0A0-43BF-8729-8008B2687B97}"/>
                </a:ext>
              </a:extLst>
            </p:cNvPr>
            <p:cNvGrpSpPr/>
            <p:nvPr/>
          </p:nvGrpSpPr>
          <p:grpSpPr>
            <a:xfrm>
              <a:off x="5943483" y="3647282"/>
              <a:ext cx="3566003" cy="2393421"/>
              <a:chOff x="5943483" y="3647282"/>
              <a:chExt cx="3566003" cy="2393421"/>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233433E9-0882-4598-8DF8-E49D21174323}"/>
                      </a:ext>
                    </a:extLst>
                  </p:cNvPr>
                  <p:cNvSpPr/>
                  <p:nvPr/>
                </p:nvSpPr>
                <p:spPr>
                  <a:xfrm>
                    <a:off x="6644008" y="3647282"/>
                    <a:ext cx="2865478" cy="1295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𝑛𝑒𝑒𝑑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𝑐𝑜𝑠𝑡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57" name="Rectangle 56">
                    <a:extLst>
                      <a:ext uri="{FF2B5EF4-FFF2-40B4-BE49-F238E27FC236}">
                        <a16:creationId xmlns:a16="http://schemas.microsoft.com/office/drawing/2014/main" id="{233433E9-0882-4598-8DF8-E49D21174323}"/>
                      </a:ext>
                    </a:extLst>
                  </p:cNvPr>
                  <p:cNvSpPr>
                    <a:spLocks noRot="1" noChangeAspect="1" noMove="1" noResize="1" noEditPoints="1" noAdjustHandles="1" noChangeArrowheads="1" noChangeShapeType="1" noTextEdit="1"/>
                  </p:cNvSpPr>
                  <p:nvPr/>
                </p:nvSpPr>
                <p:spPr>
                  <a:xfrm>
                    <a:off x="6644008" y="3647282"/>
                    <a:ext cx="2865478" cy="1295287"/>
                  </a:xfrm>
                  <a:prstGeom prst="rect">
                    <a:avLst/>
                  </a:prstGeom>
                  <a:blipFill>
                    <a:blip r:embed="rId8"/>
                    <a:stretch>
                      <a:fillRect l="-3404" r="-1915"/>
                    </a:stretch>
                  </a:blipFill>
                  <a:ln>
                    <a:noFill/>
                  </a:ln>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6837C83D-B7C3-4DD7-AA9E-BF23718267A7}"/>
                  </a:ext>
                </a:extLst>
              </p:cNvPr>
              <p:cNvGrpSpPr/>
              <p:nvPr/>
            </p:nvGrpSpPr>
            <p:grpSpPr>
              <a:xfrm>
                <a:off x="5943483" y="3848749"/>
                <a:ext cx="3495675" cy="2191954"/>
                <a:chOff x="861470" y="3803679"/>
                <a:chExt cx="3495675" cy="2191954"/>
              </a:xfrm>
            </p:grpSpPr>
            <p:grpSp>
              <p:nvGrpSpPr>
                <p:cNvPr id="59" name="Group 58">
                  <a:extLst>
                    <a:ext uri="{FF2B5EF4-FFF2-40B4-BE49-F238E27FC236}">
                      <a16:creationId xmlns:a16="http://schemas.microsoft.com/office/drawing/2014/main" id="{5113EC08-447F-496A-A761-3373868F2C8B}"/>
                    </a:ext>
                  </a:extLst>
                </p:cNvPr>
                <p:cNvGrpSpPr/>
                <p:nvPr/>
              </p:nvGrpSpPr>
              <p:grpSpPr>
                <a:xfrm>
                  <a:off x="1049788" y="5760915"/>
                  <a:ext cx="3307357" cy="234718"/>
                  <a:chOff x="7679528" y="5817585"/>
                  <a:chExt cx="3302797" cy="273265"/>
                </a:xfrm>
              </p:grpSpPr>
              <p:cxnSp>
                <p:nvCxnSpPr>
                  <p:cNvPr id="63" name="Straight Connector 62">
                    <a:extLst>
                      <a:ext uri="{FF2B5EF4-FFF2-40B4-BE49-F238E27FC236}">
                        <a16:creationId xmlns:a16="http://schemas.microsoft.com/office/drawing/2014/main" id="{F4FE9B14-F155-477F-BA25-A4EAF0200EE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DABA1D9A-7FF8-4001-80E3-6D2B185709D7}"/>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64" name="Rectangle 63">
                        <a:extLst>
                          <a:ext uri="{FF2B5EF4-FFF2-40B4-BE49-F238E27FC236}">
                            <a16:creationId xmlns:a16="http://schemas.microsoft.com/office/drawing/2014/main" id="{DABA1D9A-7FF8-4001-80E3-6D2B185709D7}"/>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9"/>
                        <a:stretch>
                          <a:fillRect l="-5769" t="-2564" b="-17949"/>
                        </a:stretch>
                      </a:blipFill>
                      <a:ln>
                        <a:noFill/>
                      </a:ln>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F122A5D2-4454-4E9B-B36E-A86082D34B39}"/>
                    </a:ext>
                  </a:extLst>
                </p:cNvPr>
                <p:cNvGrpSpPr/>
                <p:nvPr/>
              </p:nvGrpSpPr>
              <p:grpSpPr>
                <a:xfrm>
                  <a:off x="861470" y="3803679"/>
                  <a:ext cx="362395" cy="2079957"/>
                  <a:chOff x="7491470" y="3538923"/>
                  <a:chExt cx="361895" cy="2421537"/>
                </a:xfrm>
              </p:grpSpPr>
              <p:cxnSp>
                <p:nvCxnSpPr>
                  <p:cNvPr id="61" name="Straight Connector 60">
                    <a:extLst>
                      <a:ext uri="{FF2B5EF4-FFF2-40B4-BE49-F238E27FC236}">
                        <a16:creationId xmlns:a16="http://schemas.microsoft.com/office/drawing/2014/main" id="{77535A87-91FA-4F3E-8F40-E1A423D68F4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E6256B45-3ABD-4894-AE62-15187EE4248D}"/>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62" name="Rectangle 61">
                        <a:extLst>
                          <a:ext uri="{FF2B5EF4-FFF2-40B4-BE49-F238E27FC236}">
                            <a16:creationId xmlns:a16="http://schemas.microsoft.com/office/drawing/2014/main" id="{E6256B45-3ABD-4894-AE62-15187EE4248D}"/>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0"/>
                        <a:stretch>
                          <a:fillRect l="-68085" r="-53191" b="-29167"/>
                        </a:stretch>
                      </a:blipFill>
                      <a:ln>
                        <a:noFill/>
                      </a:ln>
                    </p:spPr>
                    <p:txBody>
                      <a:bodyPr/>
                      <a:lstStyle/>
                      <a:p>
                        <a:r>
                          <a:rPr lang="en-US">
                            <a:noFill/>
                          </a:rPr>
                          <a:t> </a:t>
                        </a:r>
                      </a:p>
                    </p:txBody>
                  </p:sp>
                </mc:Fallback>
              </mc:AlternateContent>
            </p:grpSp>
          </p:grpSp>
        </p:grpSp>
        <p:sp>
          <p:nvSpPr>
            <p:cNvPr id="72" name="Freeform: Shape 71">
              <a:extLst>
                <a:ext uri="{FF2B5EF4-FFF2-40B4-BE49-F238E27FC236}">
                  <a16:creationId xmlns:a16="http://schemas.microsoft.com/office/drawing/2014/main" id="{D0E72AB0-7348-4708-A1CB-416B0F694A5D}"/>
                </a:ext>
              </a:extLst>
            </p:cNvPr>
            <p:cNvSpPr/>
            <p:nvPr/>
          </p:nvSpPr>
          <p:spPr>
            <a:xfrm>
              <a:off x="6610350" y="3951571"/>
              <a:ext cx="2971800" cy="1731693"/>
            </a:xfrm>
            <a:custGeom>
              <a:avLst/>
              <a:gdLst>
                <a:gd name="connsiteX0" fmla="*/ 0 w 2971800"/>
                <a:gd name="connsiteY0" fmla="*/ 0 h 1867264"/>
                <a:gd name="connsiteX1" fmla="*/ 247650 w 2971800"/>
                <a:gd name="connsiteY1" fmla="*/ 1076325 h 1867264"/>
                <a:gd name="connsiteX2" fmla="*/ 1190625 w 2971800"/>
                <a:gd name="connsiteY2" fmla="*/ 1714500 h 1867264"/>
                <a:gd name="connsiteX3" fmla="*/ 1733550 w 2971800"/>
                <a:gd name="connsiteY3" fmla="*/ 1809750 h 1867264"/>
                <a:gd name="connsiteX4" fmla="*/ 2533650 w 2971800"/>
                <a:gd name="connsiteY4" fmla="*/ 971550 h 1867264"/>
                <a:gd name="connsiteX5" fmla="*/ 2971800 w 2971800"/>
                <a:gd name="connsiteY5" fmla="*/ 161925 h 186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800" h="1867264">
                  <a:moveTo>
                    <a:pt x="0" y="0"/>
                  </a:moveTo>
                  <a:cubicBezTo>
                    <a:pt x="24606" y="395287"/>
                    <a:pt x="49213" y="790575"/>
                    <a:pt x="247650" y="1076325"/>
                  </a:cubicBezTo>
                  <a:cubicBezTo>
                    <a:pt x="446088" y="1362075"/>
                    <a:pt x="942975" y="1592263"/>
                    <a:pt x="1190625" y="1714500"/>
                  </a:cubicBezTo>
                  <a:cubicBezTo>
                    <a:pt x="1438275" y="1836737"/>
                    <a:pt x="1509713" y="1933575"/>
                    <a:pt x="1733550" y="1809750"/>
                  </a:cubicBezTo>
                  <a:cubicBezTo>
                    <a:pt x="1957387" y="1685925"/>
                    <a:pt x="2327275" y="1246188"/>
                    <a:pt x="2533650" y="971550"/>
                  </a:cubicBezTo>
                  <a:cubicBezTo>
                    <a:pt x="2740025" y="696912"/>
                    <a:pt x="2855912" y="429418"/>
                    <a:pt x="2971800" y="1619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547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640212" y="977556"/>
                <a:ext cx="10208763" cy="83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r>
                            <a:rPr lang="en-US" sz="2000" b="0" i="1" dirty="0" smtClean="0">
                              <a:solidFill>
                                <a:schemeClr val="tx1"/>
                              </a:solidFill>
                              <a:latin typeface="Cambria Math" panose="02040503050406030204" pitchFamily="18" charset="0"/>
                              <a:ea typeface="Cambria Math" panose="02040503050406030204" pitchFamily="18" charset="0"/>
                            </a:rPr>
                            <m:t>𝑤</m:t>
                          </m:r>
                          <m:r>
                            <a:rPr lang="en-US" sz="2000" b="0" i="1" dirty="0" smtClean="0">
                              <a:solidFill>
                                <a:schemeClr val="tx1"/>
                              </a:solidFill>
                              <a:latin typeface="Cambria Math" panose="02040503050406030204" pitchFamily="18" charset="0"/>
                              <a:ea typeface="Cambria Math" panose="02040503050406030204" pitchFamily="18" charset="0"/>
                            </a:rPr>
                            <m:t>h</m:t>
                          </m:r>
                          <m:r>
                            <a:rPr lang="en-US" sz="2000" b="0" i="1" dirty="0" smtClean="0">
                              <a:solidFill>
                                <a:schemeClr val="tx1"/>
                              </a:solidFill>
                              <a:latin typeface="Cambria Math" panose="02040503050406030204" pitchFamily="18" charset="0"/>
                              <a:ea typeface="Cambria Math" panose="02040503050406030204" pitchFamily="18" charset="0"/>
                            </a:rPr>
                            <m:t>𝑖𝑙𝑒</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𝑥</m:t>
                              </m:r>
                            </m:e>
                          </m:d>
                          <m:r>
                            <a:rPr lang="en-US" sz="200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640212" y="977556"/>
                <a:ext cx="10208763" cy="832524"/>
              </a:xfrm>
              <a:prstGeom prst="rect">
                <a:avLst/>
              </a:prstGeom>
              <a:blipFill>
                <a:blip r:embed="rId2"/>
                <a:stretch>
                  <a:fillRect/>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092ACAE-42FB-4434-AE15-6827AD4711B4}"/>
              </a:ext>
            </a:extLst>
          </p:cNvPr>
          <p:cNvCxnSpPr>
            <a:cxnSpLocks/>
            <a:stCxn id="59" idx="0"/>
            <a:endCxn id="59" idx="0"/>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35DF2BEA-5FD7-4B11-83D7-117AC80FF2B8}"/>
              </a:ext>
            </a:extLst>
          </p:cNvPr>
          <p:cNvGrpSpPr/>
          <p:nvPr/>
        </p:nvGrpSpPr>
        <p:grpSpPr>
          <a:xfrm>
            <a:off x="794920" y="3638550"/>
            <a:ext cx="4262850" cy="2783733"/>
            <a:chOff x="794920" y="3638550"/>
            <a:chExt cx="4262850" cy="2783733"/>
          </a:xfrm>
        </p:grpSpPr>
        <p:grpSp>
          <p:nvGrpSpPr>
            <p:cNvPr id="17" name="Group 16">
              <a:extLst>
                <a:ext uri="{FF2B5EF4-FFF2-40B4-BE49-F238E27FC236}">
                  <a16:creationId xmlns:a16="http://schemas.microsoft.com/office/drawing/2014/main" id="{B7DF24B8-D298-455E-8E49-6DFEBE5B9D3A}"/>
                </a:ext>
              </a:extLst>
            </p:cNvPr>
            <p:cNvGrpSpPr/>
            <p:nvPr/>
          </p:nvGrpSpPr>
          <p:grpSpPr>
            <a:xfrm>
              <a:off x="794920" y="3728974"/>
              <a:ext cx="4262850" cy="2693309"/>
              <a:chOff x="793445" y="2926150"/>
              <a:chExt cx="3577642" cy="2379275"/>
            </a:xfrm>
          </p:grpSpPr>
          <p:grpSp>
            <p:nvGrpSpPr>
              <p:cNvPr id="16" name="Group 15">
                <a:extLst>
                  <a:ext uri="{FF2B5EF4-FFF2-40B4-BE49-F238E27FC236}">
                    <a16:creationId xmlns:a16="http://schemas.microsoft.com/office/drawing/2014/main" id="{43F28203-7C62-4967-93A6-0AA66845388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70F77B02-9EB8-4DE8-B3B5-BFF98201895D}"/>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70F77B02-9EB8-4DE8-B3B5-BFF98201895D}"/>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3"/>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DD457E4-4A15-4725-9676-358E7E6B3AD0}"/>
                    </a:ext>
                  </a:extLst>
                </p:cNvPr>
                <p:cNvGrpSpPr/>
                <p:nvPr/>
              </p:nvGrpSpPr>
              <p:grpSpPr>
                <a:xfrm>
                  <a:off x="793445" y="2926150"/>
                  <a:ext cx="3495675" cy="2249112"/>
                  <a:chOff x="793445" y="2926150"/>
                  <a:chExt cx="3495675" cy="2249112"/>
                </a:xfrm>
              </p:grpSpPr>
              <p:grpSp>
                <p:nvGrpSpPr>
                  <p:cNvPr id="37" name="Group 36">
                    <a:extLst>
                      <a:ext uri="{FF2B5EF4-FFF2-40B4-BE49-F238E27FC236}">
                        <a16:creationId xmlns:a16="http://schemas.microsoft.com/office/drawing/2014/main" id="{847F5E00-267F-4698-88AD-84173A8175A2}"/>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9EB8894-C10B-4B3C-93E4-F9620FD1050E}"/>
                            </a:ext>
                          </a:extLst>
                        </p:cNvPr>
                        <p:cNvSpPr/>
                        <p:nvPr/>
                      </p:nvSpPr>
                      <p:spPr>
                        <a:xfrm>
                          <a:off x="2453719" y="4311023"/>
                          <a:ext cx="1041773" cy="384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1</m:t>
                                </m:r>
                              </m:oMath>
                            </m:oMathPara>
                          </a14:m>
                          <a:endParaRPr lang="en-US" sz="2400" baseline="-10000" dirty="0">
                            <a:solidFill>
                              <a:schemeClr val="bg1">
                                <a:lumMod val="50000"/>
                              </a:schemeClr>
                            </a:solidFill>
                          </a:endParaRPr>
                        </a:p>
                      </p:txBody>
                    </p:sp>
                  </mc:Choice>
                  <mc:Fallback xmlns="">
                    <p:sp>
                      <p:nvSpPr>
                        <p:cNvPr id="38" name="Rectangle 37">
                          <a:extLst>
                            <a:ext uri="{FF2B5EF4-FFF2-40B4-BE49-F238E27FC236}">
                              <a16:creationId xmlns:a16="http://schemas.microsoft.com/office/drawing/2014/main" id="{59EB8894-C10B-4B3C-93E4-F9620FD1050E}"/>
                            </a:ext>
                          </a:extLst>
                        </p:cNvPr>
                        <p:cNvSpPr>
                          <a:spLocks noRot="1" noChangeAspect="1" noMove="1" noResize="1" noEditPoints="1" noAdjustHandles="1" noChangeArrowheads="1" noChangeShapeType="1" noTextEdit="1"/>
                        </p:cNvSpPr>
                        <p:nvPr/>
                      </p:nvSpPr>
                      <p:spPr>
                        <a:xfrm>
                          <a:off x="2453719" y="4311023"/>
                          <a:ext cx="1041773" cy="384467"/>
                        </a:xfrm>
                        <a:prstGeom prst="rect">
                          <a:avLst/>
                        </a:prstGeom>
                        <a:blipFill>
                          <a:blip r:embed="rId4"/>
                          <a:stretch>
                            <a:fillRect l="-11275" b="-15493"/>
                          </a:stretch>
                        </a:blipFill>
                        <a:ln>
                          <a:noFill/>
                        </a:ln>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9F94C8B1-2B49-497B-BC6D-272EBC0FBCD4}"/>
                        </a:ext>
                      </a:extLst>
                    </p:cNvPr>
                    <p:cNvGrpSpPr/>
                    <p:nvPr/>
                  </p:nvGrpSpPr>
                  <p:grpSpPr>
                    <a:xfrm>
                      <a:off x="909095" y="3820932"/>
                      <a:ext cx="3495675" cy="2249112"/>
                      <a:chOff x="861470" y="3803679"/>
                      <a:chExt cx="3495675" cy="2249112"/>
                    </a:xfrm>
                  </p:grpSpPr>
                  <p:grpSp>
                    <p:nvGrpSpPr>
                      <p:cNvPr id="42" name="Group 41">
                        <a:extLst>
                          <a:ext uri="{FF2B5EF4-FFF2-40B4-BE49-F238E27FC236}">
                            <a16:creationId xmlns:a16="http://schemas.microsoft.com/office/drawing/2014/main" id="{892F5672-2529-42F2-BCA8-92458E9E0E6A}"/>
                          </a:ext>
                        </a:extLst>
                      </p:cNvPr>
                      <p:cNvGrpSpPr/>
                      <p:nvPr/>
                    </p:nvGrpSpPr>
                    <p:grpSpPr>
                      <a:xfrm>
                        <a:off x="1049788" y="5760923"/>
                        <a:ext cx="3307357" cy="291868"/>
                        <a:chOff x="7679528" y="5817585"/>
                        <a:chExt cx="3302797" cy="339800"/>
                      </a:xfrm>
                    </p:grpSpPr>
                    <p:cxnSp>
                      <p:nvCxnSpPr>
                        <p:cNvPr id="46" name="Straight Connector 45">
                          <a:extLst>
                            <a:ext uri="{FF2B5EF4-FFF2-40B4-BE49-F238E27FC236}">
                              <a16:creationId xmlns:a16="http://schemas.microsoft.com/office/drawing/2014/main" id="{808F7D15-86E4-4D01-8DFA-5A664A2E6AA3}"/>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16C0A4F-1110-4A9E-8A31-5E88455CCC36}"/>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C16C0A4F-1110-4A9E-8A31-5E88455CCC36}"/>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5"/>
                              <a:stretch>
                                <a:fillRect l="-1299" b="-7407"/>
                              </a:stretch>
                            </a:blipFill>
                            <a:ln>
                              <a:noFill/>
                            </a:ln>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29437A16-6CCD-494B-8B9E-51EA6FFB1BC5}"/>
                          </a:ext>
                        </a:extLst>
                      </p:cNvPr>
                      <p:cNvGrpSpPr/>
                      <p:nvPr/>
                    </p:nvGrpSpPr>
                    <p:grpSpPr>
                      <a:xfrm>
                        <a:off x="861470" y="3803679"/>
                        <a:ext cx="362395" cy="2079957"/>
                        <a:chOff x="7491470" y="3538923"/>
                        <a:chExt cx="361895" cy="2421537"/>
                      </a:xfrm>
                    </p:grpSpPr>
                    <p:cxnSp>
                      <p:nvCxnSpPr>
                        <p:cNvPr id="44" name="Straight Connector 43">
                          <a:extLst>
                            <a:ext uri="{FF2B5EF4-FFF2-40B4-BE49-F238E27FC236}">
                              <a16:creationId xmlns:a16="http://schemas.microsoft.com/office/drawing/2014/main" id="{92AF328A-7BBE-4C66-898B-3E9AC8CD10D4}"/>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F82483B-1B25-41A5-8B79-E7216059BDD5}"/>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5" name="Rectangle 44">
                              <a:extLst>
                                <a:ext uri="{FF2B5EF4-FFF2-40B4-BE49-F238E27FC236}">
                                  <a16:creationId xmlns:a16="http://schemas.microsoft.com/office/drawing/2014/main" id="{8F82483B-1B25-41A5-8B79-E7216059BDD5}"/>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6"/>
                              <a:stretch>
                                <a:fillRect l="-48214" r="-37500" b="-20000"/>
                              </a:stretch>
                            </a:blipFill>
                            <a:ln>
                              <a:noFill/>
                            </a:ln>
                          </p:spPr>
                          <p:txBody>
                            <a:bodyPr/>
                            <a:lstStyle/>
                            <a:p>
                              <a:r>
                                <a:rPr lang="en-US">
                                  <a:noFill/>
                                </a:rPr>
                                <a:t> </a:t>
                              </a:r>
                            </a:p>
                          </p:txBody>
                        </p:sp>
                      </mc:Fallback>
                    </mc:AlternateContent>
                  </p:grpSp>
                </p:grpSp>
              </p:grpSp>
              <p:cxnSp>
                <p:nvCxnSpPr>
                  <p:cNvPr id="9" name="Straight Connector 8">
                    <a:extLst>
                      <a:ext uri="{FF2B5EF4-FFF2-40B4-BE49-F238E27FC236}">
                        <a16:creationId xmlns:a16="http://schemas.microsoft.com/office/drawing/2014/main" id="{4D7B4FF8-1845-4D00-B6D6-F5EFA6FC7E2D}"/>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FC34DE3D-1C68-4411-9A9C-00BD3DDD0635}"/>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69" name="Rectangle 68">
                    <a:extLst>
                      <a:ext uri="{FF2B5EF4-FFF2-40B4-BE49-F238E27FC236}">
                        <a16:creationId xmlns:a16="http://schemas.microsoft.com/office/drawing/2014/main" id="{FC34DE3D-1C68-4411-9A9C-00BD3DDD0635}"/>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7"/>
                    <a:stretch>
                      <a:fillRect/>
                    </a:stretch>
                  </a:blipFill>
                  <a:ln>
                    <a:noFill/>
                  </a:ln>
                </p:spPr>
                <p:txBody>
                  <a:bodyPr/>
                  <a:lstStyle/>
                  <a:p>
                    <a:r>
                      <a:rPr lang="en-US">
                        <a:noFill/>
                      </a:rPr>
                      <a:t> </a:t>
                    </a:r>
                  </a:p>
                </p:txBody>
              </p:sp>
            </mc:Fallback>
          </mc:AlternateContent>
        </p:grpSp>
        <p:sp>
          <p:nvSpPr>
            <p:cNvPr id="22" name="Freeform: Shape 21">
              <a:extLst>
                <a:ext uri="{FF2B5EF4-FFF2-40B4-BE49-F238E27FC236}">
                  <a16:creationId xmlns:a16="http://schemas.microsoft.com/office/drawing/2014/main" id="{987601EE-945E-4869-BB6D-68C09494FDB2}"/>
                </a:ext>
              </a:extLst>
            </p:cNvPr>
            <p:cNvSpPr/>
            <p:nvPr/>
          </p:nvSpPr>
          <p:spPr>
            <a:xfrm>
              <a:off x="1352550" y="3638550"/>
              <a:ext cx="3476625" cy="2219325"/>
            </a:xfrm>
            <a:custGeom>
              <a:avLst/>
              <a:gdLst>
                <a:gd name="connsiteX0" fmla="*/ 0 w 3476625"/>
                <a:gd name="connsiteY0" fmla="*/ 0 h 2219325"/>
                <a:gd name="connsiteX1" fmla="*/ 57150 w 3476625"/>
                <a:gd name="connsiteY1" fmla="*/ 714375 h 2219325"/>
                <a:gd name="connsiteX2" fmla="*/ 200025 w 3476625"/>
                <a:gd name="connsiteY2" fmla="*/ 1238250 h 2219325"/>
                <a:gd name="connsiteX3" fmla="*/ 914400 w 3476625"/>
                <a:gd name="connsiteY3" fmla="*/ 1876425 h 2219325"/>
                <a:gd name="connsiteX4" fmla="*/ 1619250 w 3476625"/>
                <a:gd name="connsiteY4" fmla="*/ 2143125 h 2219325"/>
                <a:gd name="connsiteX5" fmla="*/ 3476625 w 3476625"/>
                <a:gd name="connsiteY5" fmla="*/ 2219325 h 22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625" h="2219325">
                  <a:moveTo>
                    <a:pt x="0" y="0"/>
                  </a:moveTo>
                  <a:cubicBezTo>
                    <a:pt x="11906" y="254000"/>
                    <a:pt x="23812" y="508000"/>
                    <a:pt x="57150" y="714375"/>
                  </a:cubicBezTo>
                  <a:cubicBezTo>
                    <a:pt x="90488" y="920750"/>
                    <a:pt x="57150" y="1044575"/>
                    <a:pt x="200025" y="1238250"/>
                  </a:cubicBezTo>
                  <a:cubicBezTo>
                    <a:pt x="342900" y="1431925"/>
                    <a:pt x="677863" y="1725613"/>
                    <a:pt x="914400" y="1876425"/>
                  </a:cubicBezTo>
                  <a:cubicBezTo>
                    <a:pt x="1150937" y="2027237"/>
                    <a:pt x="1192213" y="2085975"/>
                    <a:pt x="1619250" y="2143125"/>
                  </a:cubicBezTo>
                  <a:cubicBezTo>
                    <a:pt x="2046287" y="2200275"/>
                    <a:pt x="2761456" y="2209800"/>
                    <a:pt x="3476625" y="22193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49B0EC9-38A1-40D9-B21D-0FA8C8BBF907}"/>
              </a:ext>
            </a:extLst>
          </p:cNvPr>
          <p:cNvGrpSpPr/>
          <p:nvPr/>
        </p:nvGrpSpPr>
        <p:grpSpPr>
          <a:xfrm>
            <a:off x="5652004" y="3838575"/>
            <a:ext cx="3991199" cy="2604869"/>
            <a:chOff x="5556754" y="3876675"/>
            <a:chExt cx="3991199" cy="2604869"/>
          </a:xfrm>
        </p:grpSpPr>
        <p:grpSp>
          <p:nvGrpSpPr>
            <p:cNvPr id="71" name="Group 70">
              <a:extLst>
                <a:ext uri="{FF2B5EF4-FFF2-40B4-BE49-F238E27FC236}">
                  <a16:creationId xmlns:a16="http://schemas.microsoft.com/office/drawing/2014/main" id="{3E60482D-E9E6-4CA2-A937-78A4EF9C5C49}"/>
                </a:ext>
              </a:extLst>
            </p:cNvPr>
            <p:cNvGrpSpPr/>
            <p:nvPr/>
          </p:nvGrpSpPr>
          <p:grpSpPr>
            <a:xfrm>
              <a:off x="5556754" y="3901639"/>
              <a:ext cx="3991199" cy="2579905"/>
              <a:chOff x="793445" y="2926150"/>
              <a:chExt cx="3577642" cy="2379275"/>
            </a:xfrm>
          </p:grpSpPr>
          <p:grpSp>
            <p:nvGrpSpPr>
              <p:cNvPr id="72" name="Group 71">
                <a:extLst>
                  <a:ext uri="{FF2B5EF4-FFF2-40B4-BE49-F238E27FC236}">
                    <a16:creationId xmlns:a16="http://schemas.microsoft.com/office/drawing/2014/main" id="{A254D5F7-4D05-4592-A03C-B46A13C31D9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8C5463AA-6DE8-4B2A-8DE7-7287161B0AE3}"/>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74" name="Rectangle 73">
                      <a:extLst>
                        <a:ext uri="{FF2B5EF4-FFF2-40B4-BE49-F238E27FC236}">
                          <a16:creationId xmlns:a16="http://schemas.microsoft.com/office/drawing/2014/main" id="{8C5463AA-6DE8-4B2A-8DE7-7287161B0AE3}"/>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8"/>
                      <a:stretch>
                        <a:fillRect/>
                      </a:stretch>
                    </a:blipFill>
                    <a:ln>
                      <a:noFill/>
                    </a:ln>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3A3AF069-953F-47FC-ABBA-4452C19BD14C}"/>
                    </a:ext>
                  </a:extLst>
                </p:cNvPr>
                <p:cNvGrpSpPr/>
                <p:nvPr/>
              </p:nvGrpSpPr>
              <p:grpSpPr>
                <a:xfrm>
                  <a:off x="793445" y="2926150"/>
                  <a:ext cx="3495675" cy="2249112"/>
                  <a:chOff x="793445" y="2926150"/>
                  <a:chExt cx="3495675" cy="2249112"/>
                </a:xfrm>
              </p:grpSpPr>
              <p:grpSp>
                <p:nvGrpSpPr>
                  <p:cNvPr id="77" name="Group 76">
                    <a:extLst>
                      <a:ext uri="{FF2B5EF4-FFF2-40B4-BE49-F238E27FC236}">
                        <a16:creationId xmlns:a16="http://schemas.microsoft.com/office/drawing/2014/main" id="{F5172002-2D4E-4B5D-B3ED-0E83CFCF6707}"/>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D431095-1398-4338-A4CE-E9ABEAEE8382}"/>
                            </a:ext>
                          </a:extLst>
                        </p:cNvPr>
                        <p:cNvSpPr/>
                        <p:nvPr/>
                      </p:nvSpPr>
                      <p:spPr>
                        <a:xfrm>
                          <a:off x="2058965" y="4205016"/>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0</m:t>
                                </m:r>
                              </m:oMath>
                            </m:oMathPara>
                          </a14:m>
                          <a:endParaRPr lang="en-US" sz="2400" baseline="-10000" dirty="0">
                            <a:solidFill>
                              <a:schemeClr val="bg1">
                                <a:lumMod val="50000"/>
                              </a:schemeClr>
                            </a:solidFill>
                          </a:endParaRPr>
                        </a:p>
                      </p:txBody>
                    </p:sp>
                  </mc:Choice>
                  <mc:Fallback xmlns="">
                    <p:sp>
                      <p:nvSpPr>
                        <p:cNvPr id="81" name="Rectangle 80">
                          <a:extLst>
                            <a:ext uri="{FF2B5EF4-FFF2-40B4-BE49-F238E27FC236}">
                              <a16:creationId xmlns:a16="http://schemas.microsoft.com/office/drawing/2014/main" id="{1D431095-1398-4338-A4CE-E9ABEAEE8382}"/>
                            </a:ext>
                          </a:extLst>
                        </p:cNvPr>
                        <p:cNvSpPr>
                          <a:spLocks noRot="1" noChangeAspect="1" noMove="1" noResize="1" noEditPoints="1" noAdjustHandles="1" noChangeArrowheads="1" noChangeShapeType="1" noTextEdit="1"/>
                        </p:cNvSpPr>
                        <p:nvPr/>
                      </p:nvSpPr>
                      <p:spPr>
                        <a:xfrm>
                          <a:off x="2058965" y="4205016"/>
                          <a:ext cx="1536316" cy="446211"/>
                        </a:xfrm>
                        <a:prstGeom prst="rect">
                          <a:avLst/>
                        </a:prstGeom>
                        <a:blipFill>
                          <a:blip r:embed="rId9"/>
                          <a:stretch>
                            <a:fillRect l="-8541" b="-5063"/>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F5C600F3-A0B0-454B-AC22-79CE0945FC15}"/>
                        </a:ext>
                      </a:extLst>
                    </p:cNvPr>
                    <p:cNvGrpSpPr/>
                    <p:nvPr/>
                  </p:nvGrpSpPr>
                  <p:grpSpPr>
                    <a:xfrm>
                      <a:off x="909095" y="3820932"/>
                      <a:ext cx="3495675" cy="2249112"/>
                      <a:chOff x="861470" y="3803679"/>
                      <a:chExt cx="3495675" cy="2249112"/>
                    </a:xfrm>
                  </p:grpSpPr>
                  <p:grpSp>
                    <p:nvGrpSpPr>
                      <p:cNvPr id="84" name="Group 83">
                        <a:extLst>
                          <a:ext uri="{FF2B5EF4-FFF2-40B4-BE49-F238E27FC236}">
                            <a16:creationId xmlns:a16="http://schemas.microsoft.com/office/drawing/2014/main" id="{FB54B24A-C515-424F-9AFF-CE6CAFAC8B96}"/>
                          </a:ext>
                        </a:extLst>
                      </p:cNvPr>
                      <p:cNvGrpSpPr/>
                      <p:nvPr/>
                    </p:nvGrpSpPr>
                    <p:grpSpPr>
                      <a:xfrm>
                        <a:off x="1049788" y="5760923"/>
                        <a:ext cx="3307357" cy="291868"/>
                        <a:chOff x="7679528" y="5817585"/>
                        <a:chExt cx="3302797" cy="339800"/>
                      </a:xfrm>
                    </p:grpSpPr>
                    <p:cxnSp>
                      <p:nvCxnSpPr>
                        <p:cNvPr id="93" name="Straight Connector 92">
                          <a:extLst>
                            <a:ext uri="{FF2B5EF4-FFF2-40B4-BE49-F238E27FC236}">
                              <a16:creationId xmlns:a16="http://schemas.microsoft.com/office/drawing/2014/main" id="{210CA027-8613-47F3-908F-350E7BDF0D76}"/>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0A4A4E93-9AD6-444E-9B09-B96152FF523F}"/>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94" name="Rectangle 93">
                              <a:extLst>
                                <a:ext uri="{FF2B5EF4-FFF2-40B4-BE49-F238E27FC236}">
                                  <a16:creationId xmlns:a16="http://schemas.microsoft.com/office/drawing/2014/main" id="{0A4A4E93-9AD6-444E-9B09-B96152FF523F}"/>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10"/>
                              <a:stretch>
                                <a:fillRect l="-2740" b="-9615"/>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E3DFC33E-52CC-410D-8907-9E5B5F8C6321}"/>
                          </a:ext>
                        </a:extLst>
                      </p:cNvPr>
                      <p:cNvGrpSpPr/>
                      <p:nvPr/>
                    </p:nvGrpSpPr>
                    <p:grpSpPr>
                      <a:xfrm>
                        <a:off x="861470" y="3803679"/>
                        <a:ext cx="362395" cy="2079957"/>
                        <a:chOff x="7491470" y="3538923"/>
                        <a:chExt cx="361895" cy="2421537"/>
                      </a:xfrm>
                    </p:grpSpPr>
                    <p:cxnSp>
                      <p:nvCxnSpPr>
                        <p:cNvPr id="87" name="Straight Connector 86">
                          <a:extLst>
                            <a:ext uri="{FF2B5EF4-FFF2-40B4-BE49-F238E27FC236}">
                              <a16:creationId xmlns:a16="http://schemas.microsoft.com/office/drawing/2014/main" id="{F54BEFEA-D7BF-44C9-90A7-3B6722961933}"/>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9B6F8112-7329-4CD7-9787-38218F6EFD6B}"/>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92" name="Rectangle 91">
                              <a:extLst>
                                <a:ext uri="{FF2B5EF4-FFF2-40B4-BE49-F238E27FC236}">
                                  <a16:creationId xmlns:a16="http://schemas.microsoft.com/office/drawing/2014/main" id="{9B6F8112-7329-4CD7-9787-38218F6EFD6B}"/>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1"/>
                              <a:stretch>
                                <a:fillRect l="-54717" r="-41509" b="-22642"/>
                              </a:stretch>
                            </a:blipFill>
                            <a:ln>
                              <a:noFill/>
                            </a:ln>
                          </p:spPr>
                          <p:txBody>
                            <a:bodyPr/>
                            <a:lstStyle/>
                            <a:p>
                              <a:r>
                                <a:rPr lang="en-US">
                                  <a:noFill/>
                                </a:rPr>
                                <a:t> </a:t>
                              </a:r>
                            </a:p>
                          </p:txBody>
                        </p:sp>
                      </mc:Fallback>
                    </mc:AlternateContent>
                  </p:grpSp>
                </p:grpSp>
              </p:grpSp>
              <p:cxnSp>
                <p:nvCxnSpPr>
                  <p:cNvPr id="79" name="Straight Connector 78">
                    <a:extLst>
                      <a:ext uri="{FF2B5EF4-FFF2-40B4-BE49-F238E27FC236}">
                        <a16:creationId xmlns:a16="http://schemas.microsoft.com/office/drawing/2014/main" id="{01299DFA-E003-4E2E-8F12-10DECD18493C}"/>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038662F0-4F8E-41CD-85DC-491B287CA557}"/>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73" name="Rectangle 72">
                    <a:extLst>
                      <a:ext uri="{FF2B5EF4-FFF2-40B4-BE49-F238E27FC236}">
                        <a16:creationId xmlns:a16="http://schemas.microsoft.com/office/drawing/2014/main" id="{038662F0-4F8E-41CD-85DC-491B287CA557}"/>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12"/>
                    <a:stretch>
                      <a:fillRect/>
                    </a:stretch>
                  </a:blipFill>
                  <a:ln>
                    <a:noFill/>
                  </a:ln>
                </p:spPr>
                <p:txBody>
                  <a:bodyPr/>
                  <a:lstStyle/>
                  <a:p>
                    <a:r>
                      <a:rPr lang="en-US">
                        <a:noFill/>
                      </a:rPr>
                      <a:t> </a:t>
                    </a:r>
                  </a:p>
                </p:txBody>
              </p:sp>
            </mc:Fallback>
          </mc:AlternateContent>
        </p:grpSp>
        <p:sp>
          <p:nvSpPr>
            <p:cNvPr id="23" name="Freeform: Shape 22">
              <a:extLst>
                <a:ext uri="{FF2B5EF4-FFF2-40B4-BE49-F238E27FC236}">
                  <a16:creationId xmlns:a16="http://schemas.microsoft.com/office/drawing/2014/main" id="{6CF6014B-9331-4993-A753-5C1E7B5BBA24}"/>
                </a:ext>
              </a:extLst>
            </p:cNvPr>
            <p:cNvSpPr/>
            <p:nvPr/>
          </p:nvSpPr>
          <p:spPr>
            <a:xfrm>
              <a:off x="6019800" y="3876675"/>
              <a:ext cx="3086100" cy="2105025"/>
            </a:xfrm>
            <a:custGeom>
              <a:avLst/>
              <a:gdLst>
                <a:gd name="connsiteX0" fmla="*/ 0 w 3086100"/>
                <a:gd name="connsiteY0" fmla="*/ 2105025 h 2105025"/>
                <a:gd name="connsiteX1" fmla="*/ 1123950 w 3086100"/>
                <a:gd name="connsiteY1" fmla="*/ 2038350 h 2105025"/>
                <a:gd name="connsiteX2" fmla="*/ 1943100 w 3086100"/>
                <a:gd name="connsiteY2" fmla="*/ 1819275 h 2105025"/>
                <a:gd name="connsiteX3" fmla="*/ 2390775 w 3086100"/>
                <a:gd name="connsiteY3" fmla="*/ 1485900 h 2105025"/>
                <a:gd name="connsiteX4" fmla="*/ 2838450 w 3086100"/>
                <a:gd name="connsiteY4" fmla="*/ 685800 h 2105025"/>
                <a:gd name="connsiteX5" fmla="*/ 3086100 w 3086100"/>
                <a:gd name="connsiteY5" fmla="*/ 0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100" h="2105025">
                  <a:moveTo>
                    <a:pt x="0" y="2105025"/>
                  </a:moveTo>
                  <a:cubicBezTo>
                    <a:pt x="400050" y="2095500"/>
                    <a:pt x="800100" y="2085975"/>
                    <a:pt x="1123950" y="2038350"/>
                  </a:cubicBezTo>
                  <a:cubicBezTo>
                    <a:pt x="1447800" y="1990725"/>
                    <a:pt x="1731963" y="1911350"/>
                    <a:pt x="1943100" y="1819275"/>
                  </a:cubicBezTo>
                  <a:cubicBezTo>
                    <a:pt x="2154237" y="1727200"/>
                    <a:pt x="2241550" y="1674812"/>
                    <a:pt x="2390775" y="1485900"/>
                  </a:cubicBezTo>
                  <a:cubicBezTo>
                    <a:pt x="2540000" y="1296988"/>
                    <a:pt x="2722563" y="933450"/>
                    <a:pt x="2838450" y="685800"/>
                  </a:cubicBezTo>
                  <a:cubicBezTo>
                    <a:pt x="2954337" y="438150"/>
                    <a:pt x="3020218" y="219075"/>
                    <a:pt x="3086100"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0E716B06-0CCA-4A5E-8799-AE01F38F36BB}"/>
                  </a:ext>
                </a:extLst>
              </p:cNvPr>
              <p:cNvSpPr/>
              <p:nvPr/>
            </p:nvSpPr>
            <p:spPr>
              <a:xfrm>
                <a:off x="653115" y="2121168"/>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oMath>
                  </m:oMathPara>
                </a14:m>
                <a:endParaRPr lang="en-US" sz="2400" baseline="-10000" dirty="0">
                  <a:solidFill>
                    <a:schemeClr val="tx1"/>
                  </a:solidFill>
                </a:endParaRPr>
              </a:p>
            </p:txBody>
          </p:sp>
        </mc:Choice>
        <mc:Fallback xmlns="">
          <p:sp>
            <p:nvSpPr>
              <p:cNvPr id="121" name="Rectangle 120">
                <a:extLst>
                  <a:ext uri="{FF2B5EF4-FFF2-40B4-BE49-F238E27FC236}">
                    <a16:creationId xmlns:a16="http://schemas.microsoft.com/office/drawing/2014/main" id="{0E716B06-0CCA-4A5E-8799-AE01F38F36BB}"/>
                  </a:ext>
                </a:extLst>
              </p:cNvPr>
              <p:cNvSpPr>
                <a:spLocks noRot="1" noChangeAspect="1" noMove="1" noResize="1" noEditPoints="1" noAdjustHandles="1" noChangeArrowheads="1" noChangeShapeType="1" noTextEdit="1"/>
              </p:cNvSpPr>
              <p:nvPr/>
            </p:nvSpPr>
            <p:spPr>
              <a:xfrm>
                <a:off x="653115" y="2121168"/>
                <a:ext cx="7308052" cy="472581"/>
              </a:xfrm>
              <a:prstGeom prst="rect">
                <a:avLst/>
              </a:prstGeom>
              <a:blipFill>
                <a:blip r:embed="rId13"/>
                <a:stretch>
                  <a:fillRect/>
                </a:stretch>
              </a:blipFill>
              <a:ln>
                <a:noFill/>
              </a:ln>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218A009E-288D-450C-9DC6-66D31464E68E}"/>
              </a:ext>
            </a:extLst>
          </p:cNvPr>
          <p:cNvGrpSpPr/>
          <p:nvPr/>
        </p:nvGrpSpPr>
        <p:grpSpPr>
          <a:xfrm>
            <a:off x="8648699" y="1859767"/>
            <a:ext cx="3010166" cy="1548831"/>
            <a:chOff x="8324584" y="1858470"/>
            <a:chExt cx="3010166" cy="1548831"/>
          </a:xfrm>
        </p:grpSpPr>
        <p:grpSp>
          <p:nvGrpSpPr>
            <p:cNvPr id="64" name="Group 63">
              <a:extLst>
                <a:ext uri="{FF2B5EF4-FFF2-40B4-BE49-F238E27FC236}">
                  <a16:creationId xmlns:a16="http://schemas.microsoft.com/office/drawing/2014/main" id="{A0062B98-A333-415C-920C-77F71F1A166E}"/>
                </a:ext>
              </a:extLst>
            </p:cNvPr>
            <p:cNvGrpSpPr/>
            <p:nvPr/>
          </p:nvGrpSpPr>
          <p:grpSpPr>
            <a:xfrm>
              <a:off x="8324584" y="1858470"/>
              <a:ext cx="3010166" cy="1439346"/>
              <a:chOff x="8324584" y="1858470"/>
              <a:chExt cx="3010166" cy="1439346"/>
            </a:xfrm>
          </p:grpSpPr>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85C51700-5853-449D-9C24-C3740C0C1222}"/>
                      </a:ext>
                    </a:extLst>
                  </p:cNvPr>
                  <p:cNvSpPr/>
                  <p:nvPr/>
                </p:nvSpPr>
                <p:spPr>
                  <a:xfrm>
                    <a:off x="8677274" y="3116713"/>
                    <a:ext cx="237043" cy="18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104" name="Rectangle 103">
                    <a:extLst>
                      <a:ext uri="{FF2B5EF4-FFF2-40B4-BE49-F238E27FC236}">
                        <a16:creationId xmlns:a16="http://schemas.microsoft.com/office/drawing/2014/main" id="{85C51700-5853-449D-9C24-C3740C0C1222}"/>
                      </a:ext>
                    </a:extLst>
                  </p:cNvPr>
                  <p:cNvSpPr>
                    <a:spLocks noRot="1" noChangeAspect="1" noMove="1" noResize="1" noEditPoints="1" noAdjustHandles="1" noChangeArrowheads="1" noChangeShapeType="1" noTextEdit="1"/>
                  </p:cNvSpPr>
                  <p:nvPr/>
                </p:nvSpPr>
                <p:spPr>
                  <a:xfrm>
                    <a:off x="8677274" y="3116713"/>
                    <a:ext cx="237043" cy="181103"/>
                  </a:xfrm>
                  <a:prstGeom prst="rect">
                    <a:avLst/>
                  </a:prstGeom>
                  <a:blipFill>
                    <a:blip r:embed="rId14"/>
                    <a:stretch>
                      <a:fillRect b="-6667"/>
                    </a:stretch>
                  </a:blipFill>
                  <a:ln>
                    <a:noFill/>
                  </a:ln>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30F6C63E-F26D-4D85-98D2-9102A6F130C2}"/>
                  </a:ext>
                </a:extLst>
              </p:cNvPr>
              <p:cNvGrpSpPr/>
              <p:nvPr/>
            </p:nvGrpSpPr>
            <p:grpSpPr>
              <a:xfrm>
                <a:off x="8324584" y="1858470"/>
                <a:ext cx="3010166" cy="1361203"/>
                <a:chOff x="8334109" y="1858470"/>
                <a:chExt cx="3010166" cy="1361203"/>
              </a:xfrm>
            </p:grpSpPr>
            <p:grpSp>
              <p:nvGrpSpPr>
                <p:cNvPr id="61" name="Group 60">
                  <a:extLst>
                    <a:ext uri="{FF2B5EF4-FFF2-40B4-BE49-F238E27FC236}">
                      <a16:creationId xmlns:a16="http://schemas.microsoft.com/office/drawing/2014/main" id="{02D25FA2-71DF-486F-98B6-40A71E84BE36}"/>
                    </a:ext>
                  </a:extLst>
                </p:cNvPr>
                <p:cNvGrpSpPr/>
                <p:nvPr/>
              </p:nvGrpSpPr>
              <p:grpSpPr>
                <a:xfrm>
                  <a:off x="8334109" y="1858470"/>
                  <a:ext cx="3001768" cy="1361203"/>
                  <a:chOff x="8334109" y="1858470"/>
                  <a:chExt cx="3001768" cy="1361203"/>
                </a:xfrm>
              </p:grpSpPr>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760FA6F6-D9E5-4C12-82F2-3F3BE02EF04C}"/>
                          </a:ext>
                        </a:extLst>
                      </p:cNvPr>
                      <p:cNvSpPr/>
                      <p:nvPr/>
                    </p:nvSpPr>
                    <p:spPr>
                      <a:xfrm>
                        <a:off x="8334109" y="2055832"/>
                        <a:ext cx="285698" cy="195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lumMod val="50000"/>
                                    </a:schemeClr>
                                  </a:solidFill>
                                  <a:latin typeface="Cambria Math" panose="02040503050406030204" pitchFamily="18" charset="0"/>
                                </a:rPr>
                                <m:t>𝑙𝑜𝑔</m:t>
                              </m:r>
                              <m:r>
                                <a:rPr lang="en-US" b="0" i="1" dirty="0" smtClean="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𝑧</m:t>
                              </m:r>
                              <m:r>
                                <a:rPr lang="en-US" b="0" i="1" dirty="0" smtClean="0">
                                  <a:solidFill>
                                    <a:schemeClr val="bg1">
                                      <a:lumMod val="50000"/>
                                    </a:schemeClr>
                                  </a:solidFill>
                                  <a:latin typeface="Cambria Math" panose="02040503050406030204" pitchFamily="18" charset="0"/>
                                  <a:ea typeface="Cambria Math" panose="02040503050406030204" pitchFamily="18" charset="0"/>
                                </a:rPr>
                                <m:t>)</m:t>
                              </m:r>
                            </m:oMath>
                          </m:oMathPara>
                        </a14:m>
                        <a:endParaRPr lang="en-US" dirty="0">
                          <a:solidFill>
                            <a:schemeClr val="bg1">
                              <a:lumMod val="50000"/>
                            </a:schemeClr>
                          </a:solidFill>
                        </a:endParaRPr>
                      </a:p>
                    </p:txBody>
                  </p:sp>
                </mc:Choice>
                <mc:Fallback xmlns="">
                  <p:sp>
                    <p:nvSpPr>
                      <p:cNvPr id="117" name="Rectangle 116">
                        <a:extLst>
                          <a:ext uri="{FF2B5EF4-FFF2-40B4-BE49-F238E27FC236}">
                            <a16:creationId xmlns:a16="http://schemas.microsoft.com/office/drawing/2014/main" id="{760FA6F6-D9E5-4C12-82F2-3F3BE02EF04C}"/>
                          </a:ext>
                        </a:extLst>
                      </p:cNvPr>
                      <p:cNvSpPr>
                        <a:spLocks noRot="1" noChangeAspect="1" noMove="1" noResize="1" noEditPoints="1" noAdjustHandles="1" noChangeArrowheads="1" noChangeShapeType="1" noTextEdit="1"/>
                      </p:cNvSpPr>
                      <p:nvPr/>
                    </p:nvSpPr>
                    <p:spPr>
                      <a:xfrm>
                        <a:off x="8334109" y="2055832"/>
                        <a:ext cx="285698" cy="195684"/>
                      </a:xfrm>
                      <a:prstGeom prst="rect">
                        <a:avLst/>
                      </a:prstGeom>
                      <a:blipFill>
                        <a:blip r:embed="rId15"/>
                        <a:stretch>
                          <a:fillRect l="-110638" t="-21212" r="-91489" b="-66667"/>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AF23C121-9623-4E41-927D-C0BE6FD9D5B8}"/>
                      </a:ext>
                    </a:extLst>
                  </p:cNvPr>
                  <p:cNvGrpSpPr/>
                  <p:nvPr/>
                </p:nvGrpSpPr>
                <p:grpSpPr>
                  <a:xfrm>
                    <a:off x="8648699" y="1858470"/>
                    <a:ext cx="2687178" cy="1361203"/>
                    <a:chOff x="8609570" y="1993165"/>
                    <a:chExt cx="2687178" cy="1361203"/>
                  </a:xfrm>
                </p:grpSpPr>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FDCACC82-CC3D-41E8-B939-A94A06D14A9D}"/>
                            </a:ext>
                          </a:extLst>
                        </p:cNvPr>
                        <p:cNvSpPr/>
                        <p:nvPr/>
                      </p:nvSpPr>
                      <p:spPr>
                        <a:xfrm>
                          <a:off x="10443184" y="1993165"/>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12" name="Rectangle 111">
                          <a:extLst>
                            <a:ext uri="{FF2B5EF4-FFF2-40B4-BE49-F238E27FC236}">
                              <a16:creationId xmlns:a16="http://schemas.microsoft.com/office/drawing/2014/main" id="{FDCACC82-CC3D-41E8-B939-A94A06D14A9D}"/>
                            </a:ext>
                          </a:extLst>
                        </p:cNvPr>
                        <p:cNvSpPr>
                          <a:spLocks noRot="1" noChangeAspect="1" noMove="1" noResize="1" noEditPoints="1" noAdjustHandles="1" noChangeArrowheads="1" noChangeShapeType="1" noTextEdit="1"/>
                        </p:cNvSpPr>
                        <p:nvPr/>
                      </p:nvSpPr>
                      <p:spPr>
                        <a:xfrm>
                          <a:off x="10443184" y="1993165"/>
                          <a:ext cx="733323" cy="338661"/>
                        </a:xfrm>
                        <a:prstGeom prst="rect">
                          <a:avLst/>
                        </a:prstGeom>
                        <a:blipFill>
                          <a:blip r:embed="rId16"/>
                          <a:stretch>
                            <a:fillRect l="-15833" r="-7500" b="-23214"/>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22F36DDA-1E55-4197-B234-F017B519F63F}"/>
                        </a:ext>
                      </a:extLst>
                    </p:cNvPr>
                    <p:cNvGrpSpPr/>
                    <p:nvPr/>
                  </p:nvGrpSpPr>
                  <p:grpSpPr>
                    <a:xfrm>
                      <a:off x="8609570" y="2149455"/>
                      <a:ext cx="2687178" cy="1204913"/>
                      <a:chOff x="8609570" y="2149455"/>
                      <a:chExt cx="2687178" cy="1204913"/>
                    </a:xfrm>
                  </p:grpSpPr>
                  <p:grpSp>
                    <p:nvGrpSpPr>
                      <p:cNvPr id="18" name="Group 17">
                        <a:extLst>
                          <a:ext uri="{FF2B5EF4-FFF2-40B4-BE49-F238E27FC236}">
                            <a16:creationId xmlns:a16="http://schemas.microsoft.com/office/drawing/2014/main" id="{C830C50A-02CF-48A4-9CC3-0EB8ACB138C2}"/>
                          </a:ext>
                        </a:extLst>
                      </p:cNvPr>
                      <p:cNvGrpSpPr/>
                      <p:nvPr/>
                    </p:nvGrpSpPr>
                    <p:grpSpPr>
                      <a:xfrm>
                        <a:off x="9353078" y="2687649"/>
                        <a:ext cx="285698" cy="200544"/>
                        <a:chOff x="9353078" y="2687649"/>
                        <a:chExt cx="285698" cy="200544"/>
                      </a:xfrm>
                    </p:grpSpPr>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FBA7DEC9-3CE0-424C-943D-945305A3D5FB}"/>
                                </a:ext>
                              </a:extLst>
                            </p:cNvPr>
                            <p:cNvSpPr/>
                            <p:nvPr/>
                          </p:nvSpPr>
                          <p:spPr>
                            <a:xfrm>
                              <a:off x="9353078" y="2786351"/>
                              <a:ext cx="285698" cy="10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107" name="Rectangle 106">
                              <a:extLst>
                                <a:ext uri="{FF2B5EF4-FFF2-40B4-BE49-F238E27FC236}">
                                  <a16:creationId xmlns:a16="http://schemas.microsoft.com/office/drawing/2014/main" id="{FBA7DEC9-3CE0-424C-943D-945305A3D5FB}"/>
                                </a:ext>
                              </a:extLst>
                            </p:cNvPr>
                            <p:cNvSpPr>
                              <a:spLocks noRot="1" noChangeAspect="1" noMove="1" noResize="1" noEditPoints="1" noAdjustHandles="1" noChangeArrowheads="1" noChangeShapeType="1" noTextEdit="1"/>
                            </p:cNvSpPr>
                            <p:nvPr/>
                          </p:nvSpPr>
                          <p:spPr>
                            <a:xfrm>
                              <a:off x="9353078" y="2786351"/>
                              <a:ext cx="285698" cy="101842"/>
                            </a:xfrm>
                            <a:prstGeom prst="rect">
                              <a:avLst/>
                            </a:prstGeom>
                            <a:blipFill>
                              <a:blip r:embed="rId17"/>
                              <a:stretch>
                                <a:fillRect t="-29412" b="-52941"/>
                              </a:stretch>
                            </a:blipFill>
                            <a:ln>
                              <a:noFill/>
                            </a:ln>
                          </p:spPr>
                          <p:txBody>
                            <a:bodyPr/>
                            <a:lstStyle/>
                            <a:p>
                              <a:r>
                                <a:rPr lang="en-US">
                                  <a:noFill/>
                                </a:rPr>
                                <a:t> </a:t>
                              </a:r>
                            </a:p>
                          </p:txBody>
                        </p:sp>
                      </mc:Fallback>
                    </mc:AlternateContent>
                    <p:cxnSp>
                      <p:nvCxnSpPr>
                        <p:cNvPr id="111" name="Straight Connector 110">
                          <a:extLst>
                            <a:ext uri="{FF2B5EF4-FFF2-40B4-BE49-F238E27FC236}">
                              <a16:creationId xmlns:a16="http://schemas.microsoft.com/office/drawing/2014/main" id="{F672E9F8-8B93-4D92-B292-BD1F1999F832}"/>
                            </a:ext>
                          </a:extLst>
                        </p:cNvPr>
                        <p:cNvCxnSpPr>
                          <a:cxnSpLocks/>
                        </p:cNvCxnSpPr>
                        <p:nvPr/>
                      </p:nvCxnSpPr>
                      <p:spPr>
                        <a:xfrm flipV="1">
                          <a:off x="9480177" y="2687649"/>
                          <a:ext cx="0" cy="6826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8AC06FF-C622-424A-B160-A6E37C5BECD3}"/>
                          </a:ext>
                        </a:extLst>
                      </p:cNvPr>
                      <p:cNvGrpSpPr/>
                      <p:nvPr/>
                    </p:nvGrpSpPr>
                    <p:grpSpPr>
                      <a:xfrm>
                        <a:off x="8609570" y="2149455"/>
                        <a:ext cx="2687178" cy="1204913"/>
                        <a:chOff x="8600045" y="2149455"/>
                        <a:chExt cx="2687178" cy="1204913"/>
                      </a:xfrm>
                    </p:grpSpPr>
                    <p:grpSp>
                      <p:nvGrpSpPr>
                        <p:cNvPr id="114" name="Group 113">
                          <a:extLst>
                            <a:ext uri="{FF2B5EF4-FFF2-40B4-BE49-F238E27FC236}">
                              <a16:creationId xmlns:a16="http://schemas.microsoft.com/office/drawing/2014/main" id="{F23F39A1-2EC1-4609-9359-4A090CEE151A}"/>
                            </a:ext>
                          </a:extLst>
                        </p:cNvPr>
                        <p:cNvGrpSpPr/>
                        <p:nvPr/>
                      </p:nvGrpSpPr>
                      <p:grpSpPr>
                        <a:xfrm>
                          <a:off x="8600045" y="2687960"/>
                          <a:ext cx="2687178" cy="259245"/>
                          <a:chOff x="7679528" y="5817585"/>
                          <a:chExt cx="3302797" cy="656269"/>
                        </a:xfrm>
                      </p:grpSpPr>
                      <p:cxnSp>
                        <p:nvCxnSpPr>
                          <p:cNvPr id="118" name="Straight Connector 117">
                            <a:extLst>
                              <a:ext uri="{FF2B5EF4-FFF2-40B4-BE49-F238E27FC236}">
                                <a16:creationId xmlns:a16="http://schemas.microsoft.com/office/drawing/2014/main" id="{4BB75C7D-3D88-43DC-A97E-1E93DAA2A8C0}"/>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90623AEF-CEF0-48E3-A194-75029A0B5F24}"/>
                                  </a:ext>
                                </a:extLst>
                              </p:cNvPr>
                              <p:cNvSpPr/>
                              <p:nvPr/>
                            </p:nvSpPr>
                            <p:spPr>
                              <a:xfrm>
                                <a:off x="9182379" y="5989608"/>
                                <a:ext cx="544098" cy="4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𝑧</m:t>
                                      </m:r>
                                    </m:oMath>
                                  </m:oMathPara>
                                </a14:m>
                                <a:endParaRPr lang="en-US" dirty="0">
                                  <a:solidFill>
                                    <a:schemeClr val="tx1"/>
                                  </a:solidFill>
                                </a:endParaRPr>
                              </a:p>
                            </p:txBody>
                          </p:sp>
                        </mc:Choice>
                        <mc:Fallback xmlns="">
                          <p:sp>
                            <p:nvSpPr>
                              <p:cNvPr id="119" name="Rectangle 118">
                                <a:extLst>
                                  <a:ext uri="{FF2B5EF4-FFF2-40B4-BE49-F238E27FC236}">
                                    <a16:creationId xmlns:a16="http://schemas.microsoft.com/office/drawing/2014/main" id="{90623AEF-CEF0-48E3-A194-75029A0B5F24}"/>
                                  </a:ext>
                                </a:extLst>
                              </p:cNvPr>
                              <p:cNvSpPr>
                                <a:spLocks noRot="1" noChangeAspect="1" noMove="1" noResize="1" noEditPoints="1" noAdjustHandles="1" noChangeArrowheads="1" noChangeShapeType="1" noTextEdit="1"/>
                              </p:cNvSpPr>
                              <p:nvPr/>
                            </p:nvSpPr>
                            <p:spPr>
                              <a:xfrm>
                                <a:off x="9182379" y="5989608"/>
                                <a:ext cx="544098" cy="484246"/>
                              </a:xfrm>
                              <a:prstGeom prst="rect">
                                <a:avLst/>
                              </a:prstGeom>
                              <a:blipFill>
                                <a:blip r:embed="rId18"/>
                                <a:stretch>
                                  <a:fillRect b="-18750"/>
                                </a:stretch>
                              </a:blipFill>
                              <a:ln>
                                <a:noFill/>
                              </a:ln>
                            </p:spPr>
                            <p:txBody>
                              <a:bodyPr/>
                              <a:lstStyle/>
                              <a:p>
                                <a:r>
                                  <a:rPr lang="en-US">
                                    <a:noFill/>
                                  </a:rPr>
                                  <a:t> </a:t>
                                </a:r>
                              </a:p>
                            </p:txBody>
                          </p:sp>
                        </mc:Fallback>
                      </mc:AlternateContent>
                    </p:grpSp>
                    <p:cxnSp>
                      <p:nvCxnSpPr>
                        <p:cNvPr id="116" name="Straight Connector 115">
                          <a:extLst>
                            <a:ext uri="{FF2B5EF4-FFF2-40B4-BE49-F238E27FC236}">
                              <a16:creationId xmlns:a16="http://schemas.microsoft.com/office/drawing/2014/main" id="{FB209ACA-F8EC-4189-AD1D-224641DCCE34}"/>
                            </a:ext>
                          </a:extLst>
                        </p:cNvPr>
                        <p:cNvCxnSpPr>
                          <a:cxnSpLocks/>
                        </p:cNvCxnSpPr>
                        <p:nvPr/>
                      </p:nvCxnSpPr>
                      <p:spPr>
                        <a:xfrm>
                          <a:off x="8743121" y="2149455"/>
                          <a:ext cx="0" cy="956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2C1414F-E1DE-49F2-8A02-A7DAF205F48F}"/>
                            </a:ext>
                          </a:extLst>
                        </p:cNvPr>
                        <p:cNvSpPr/>
                        <p:nvPr/>
                      </p:nvSpPr>
                      <p:spPr>
                        <a:xfrm>
                          <a:off x="8810632" y="2314575"/>
                          <a:ext cx="2466968" cy="1039793"/>
                        </a:xfrm>
                        <a:custGeom>
                          <a:avLst/>
                          <a:gdLst>
                            <a:gd name="connsiteX0" fmla="*/ 0 w 2400300"/>
                            <a:gd name="connsiteY0" fmla="*/ 1019175 h 1019175"/>
                            <a:gd name="connsiteX1" fmla="*/ 228600 w 2400300"/>
                            <a:gd name="connsiteY1" fmla="*/ 628650 h 1019175"/>
                            <a:gd name="connsiteX2" fmla="*/ 619125 w 2400300"/>
                            <a:gd name="connsiteY2" fmla="*/ 361950 h 1019175"/>
                            <a:gd name="connsiteX3" fmla="*/ 1095375 w 2400300"/>
                            <a:gd name="connsiteY3" fmla="*/ 95250 h 1019175"/>
                            <a:gd name="connsiteX4" fmla="*/ 2400300 w 2400300"/>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1019175">
                              <a:moveTo>
                                <a:pt x="0" y="1019175"/>
                              </a:moveTo>
                              <a:cubicBezTo>
                                <a:pt x="62706" y="878681"/>
                                <a:pt x="125413" y="738187"/>
                                <a:pt x="228600" y="628650"/>
                              </a:cubicBezTo>
                              <a:cubicBezTo>
                                <a:pt x="331787" y="519113"/>
                                <a:pt x="474663" y="450850"/>
                                <a:pt x="619125" y="361950"/>
                              </a:cubicBezTo>
                              <a:cubicBezTo>
                                <a:pt x="763587" y="273050"/>
                                <a:pt x="798513" y="155575"/>
                                <a:pt x="1095375" y="95250"/>
                              </a:cubicBezTo>
                              <a:cubicBezTo>
                                <a:pt x="1392238" y="34925"/>
                                <a:pt x="1896269" y="17462"/>
                                <a:pt x="2400300" y="0"/>
                              </a:cubicBezTo>
                            </a:path>
                          </a:pathLst>
                        </a:custGeom>
                        <a:noFill/>
                        <a:ln>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62" name="Freeform: Shape 61">
                  <a:extLst>
                    <a:ext uri="{FF2B5EF4-FFF2-40B4-BE49-F238E27FC236}">
                      <a16:creationId xmlns:a16="http://schemas.microsoft.com/office/drawing/2014/main" id="{7E813C44-5EE9-4A33-B6B8-3DDCB0BDB88A}"/>
                    </a:ext>
                  </a:extLst>
                </p:cNvPr>
                <p:cNvSpPr/>
                <p:nvPr/>
              </p:nvSpPr>
              <p:spPr>
                <a:xfrm>
                  <a:off x="8875837" y="1876425"/>
                  <a:ext cx="2468438" cy="1314450"/>
                </a:xfrm>
                <a:custGeom>
                  <a:avLst/>
                  <a:gdLst>
                    <a:gd name="connsiteX0" fmla="*/ 1463 w 2468438"/>
                    <a:gd name="connsiteY0" fmla="*/ 0 h 1314450"/>
                    <a:gd name="connsiteX1" fmla="*/ 106238 w 2468438"/>
                    <a:gd name="connsiteY1" fmla="*/ 466725 h 1314450"/>
                    <a:gd name="connsiteX2" fmla="*/ 677738 w 2468438"/>
                    <a:gd name="connsiteY2" fmla="*/ 695325 h 1314450"/>
                    <a:gd name="connsiteX3" fmla="*/ 1592138 w 2468438"/>
                    <a:gd name="connsiteY3" fmla="*/ 1162050 h 1314450"/>
                    <a:gd name="connsiteX4" fmla="*/ 2468438 w 2468438"/>
                    <a:gd name="connsiteY4" fmla="*/ 1314450 h 131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438" h="1314450">
                      <a:moveTo>
                        <a:pt x="1463" y="0"/>
                      </a:moveTo>
                      <a:cubicBezTo>
                        <a:pt x="-2506" y="175419"/>
                        <a:pt x="-6474" y="350838"/>
                        <a:pt x="106238" y="466725"/>
                      </a:cubicBezTo>
                      <a:cubicBezTo>
                        <a:pt x="218950" y="582612"/>
                        <a:pt x="430088" y="579438"/>
                        <a:pt x="677738" y="695325"/>
                      </a:cubicBezTo>
                      <a:cubicBezTo>
                        <a:pt x="925388" y="811212"/>
                        <a:pt x="1293688" y="1058863"/>
                        <a:pt x="1592138" y="1162050"/>
                      </a:cubicBezTo>
                      <a:cubicBezTo>
                        <a:pt x="1890588" y="1265237"/>
                        <a:pt x="2179513" y="1289843"/>
                        <a:pt x="2468438" y="1314450"/>
                      </a:cubicBezTo>
                    </a:path>
                  </a:pathLst>
                </a:custGeom>
                <a:noFill/>
                <a:ln>
                  <a:solidFill>
                    <a:srgbClr val="942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318C05CA-23B5-42E8-A4C9-3D600FD30DCE}"/>
                    </a:ext>
                  </a:extLst>
                </p:cNvPr>
                <p:cNvSpPr/>
                <p:nvPr/>
              </p:nvSpPr>
              <p:spPr>
                <a:xfrm>
                  <a:off x="10583406" y="3068640"/>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0" dirty="0" smtClean="0">
                            <a:solidFill>
                              <a:schemeClr val="bg1">
                                <a:lumMod val="50000"/>
                              </a:schemeClr>
                            </a:solidFill>
                            <a:latin typeface="Cambria Math" panose="02040503050406030204" pitchFamily="18" charset="0"/>
                          </a:rPr>
                          <m:t>−</m:t>
                        </m:r>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22" name="Rectangle 121">
                  <a:extLst>
                    <a:ext uri="{FF2B5EF4-FFF2-40B4-BE49-F238E27FC236}">
                      <a16:creationId xmlns:a16="http://schemas.microsoft.com/office/drawing/2014/main" id="{318C05CA-23B5-42E8-A4C9-3D600FD30DCE}"/>
                    </a:ext>
                  </a:extLst>
                </p:cNvPr>
                <p:cNvSpPr>
                  <a:spLocks noRot="1" noChangeAspect="1" noMove="1" noResize="1" noEditPoints="1" noAdjustHandles="1" noChangeArrowheads="1" noChangeShapeType="1" noTextEdit="1"/>
                </p:cNvSpPr>
                <p:nvPr/>
              </p:nvSpPr>
              <p:spPr>
                <a:xfrm>
                  <a:off x="10583406" y="3068640"/>
                  <a:ext cx="733323" cy="338661"/>
                </a:xfrm>
                <a:prstGeom prst="rect">
                  <a:avLst/>
                </a:prstGeom>
                <a:blipFill>
                  <a:blip r:embed="rId19"/>
                  <a:stretch>
                    <a:fillRect l="-5785" t="-1818" r="-32231" b="-2545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B19CFE04-482E-46FD-AF70-98F2F3FF3025}"/>
                  </a:ext>
                </a:extLst>
              </p:cNvPr>
              <p:cNvSpPr/>
              <p:nvPr/>
            </p:nvSpPr>
            <p:spPr>
              <a:xfrm>
                <a:off x="640395" y="2711696"/>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oMath>
                  </m:oMathPara>
                </a14:m>
                <a:endParaRPr lang="en-US" sz="2400" baseline="-10000" dirty="0">
                  <a:solidFill>
                    <a:schemeClr val="tx1"/>
                  </a:solidFill>
                </a:endParaRPr>
              </a:p>
            </p:txBody>
          </p:sp>
        </mc:Choice>
        <mc:Fallback xmlns="">
          <p:sp>
            <p:nvSpPr>
              <p:cNvPr id="124" name="Rectangle 123">
                <a:extLst>
                  <a:ext uri="{FF2B5EF4-FFF2-40B4-BE49-F238E27FC236}">
                    <a16:creationId xmlns:a16="http://schemas.microsoft.com/office/drawing/2014/main" id="{B19CFE04-482E-46FD-AF70-98F2F3FF3025}"/>
                  </a:ext>
                </a:extLst>
              </p:cNvPr>
              <p:cNvSpPr>
                <a:spLocks noRot="1" noChangeAspect="1" noMove="1" noResize="1" noEditPoints="1" noAdjustHandles="1" noChangeArrowheads="1" noChangeShapeType="1" noTextEdit="1"/>
              </p:cNvSpPr>
              <p:nvPr/>
            </p:nvSpPr>
            <p:spPr>
              <a:xfrm>
                <a:off x="640395" y="2711696"/>
                <a:ext cx="7308052" cy="472581"/>
              </a:xfrm>
              <a:prstGeom prst="rect">
                <a:avLst/>
              </a:prstGeom>
              <a:blipFill>
                <a:blip r:embed="rId20"/>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925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Simplified Cost function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63038" y="1244086"/>
            <a:ext cx="11557512" cy="1152436"/>
            <a:chOff x="463038" y="940140"/>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63038" y="940140"/>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9" y="1071300"/>
                  <a:ext cx="3871662"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r>
                              <a:rPr lang="en-US" sz="2000" i="1" dirty="0" smtClean="0">
                                <a:solidFill>
                                  <a:schemeClr val="tx1"/>
                                </a:solidFill>
                                <a:latin typeface="Cambria Math" panose="02040503050406030204" pitchFamily="18" charset="0"/>
                              </a:rPr>
                              <m:t>𝐶</m:t>
                            </m:r>
                            <m:r>
                              <a:rPr lang="en-US" sz="2000" b="0" i="1" dirty="0" smtClean="0">
                                <a:solidFill>
                                  <a:schemeClr val="tx1"/>
                                </a:solidFill>
                                <a:latin typeface="Cambria Math" panose="02040503050406030204" pitchFamily="18" charset="0"/>
                              </a:rPr>
                              <m:t>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9" y="1071300"/>
                  <a:ext cx="3871662" cy="890115"/>
                </a:xfrm>
                <a:prstGeom prst="rect">
                  <a:avLst/>
                </a:prstGeom>
                <a:blipFill>
                  <a:blip r:embed="rId2"/>
                  <a:stretch>
                    <a:fillRect l="-6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4169005" y="1052470"/>
                  <a:ext cx="5975120" cy="90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4169005" y="1052470"/>
                  <a:ext cx="5975120" cy="902039"/>
                </a:xfrm>
                <a:prstGeom prst="rect">
                  <a:avLst/>
                </a:prstGeom>
                <a:blipFill>
                  <a:blip r:embed="rId3"/>
                  <a:stretch>
                    <a:fillRect b="-81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469A2344-B977-42D9-8042-51FD99D4B92A}"/>
                    </a:ext>
                  </a:extLst>
                </p:cNvPr>
                <p:cNvSpPr/>
                <p:nvPr/>
              </p:nvSpPr>
              <p:spPr>
                <a:xfrm>
                  <a:off x="10292170" y="1277094"/>
                  <a:ext cx="1446317"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68" name="Rectangle 67">
                  <a:extLst>
                    <a:ext uri="{FF2B5EF4-FFF2-40B4-BE49-F238E27FC236}">
                      <a16:creationId xmlns:a16="http://schemas.microsoft.com/office/drawing/2014/main" id="{469A2344-B977-42D9-8042-51FD99D4B92A}"/>
                    </a:ext>
                  </a:extLst>
                </p:cNvPr>
                <p:cNvSpPr>
                  <a:spLocks noRot="1" noChangeAspect="1" noMove="1" noResize="1" noEditPoints="1" noAdjustHandles="1" noChangeArrowheads="1" noChangeShapeType="1" noTextEdit="1"/>
                </p:cNvSpPr>
                <p:nvPr/>
              </p:nvSpPr>
              <p:spPr>
                <a:xfrm>
                  <a:off x="10292170" y="1277094"/>
                  <a:ext cx="1446317" cy="472581"/>
                </a:xfrm>
                <a:prstGeom prst="rect">
                  <a:avLst/>
                </a:prstGeom>
                <a:blipFill>
                  <a:blip r:embed="rId4"/>
                  <a:stretch>
                    <a:fillRect l="-2941" b="-5128"/>
                  </a:stretch>
                </a:blipFill>
                <a:ln>
                  <a:noFill/>
                </a:ln>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B1AE48C3-CC0C-421F-AA24-586F52343C2B}"/>
                </a:ext>
              </a:extLst>
            </p:cNvPr>
            <p:cNvCxnSpPr/>
            <p:nvPr/>
          </p:nvCxnSpPr>
          <p:spPr>
            <a:xfrm>
              <a:off x="4000500" y="1071300"/>
              <a:ext cx="0" cy="883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08DECA-930D-4AC0-A436-7AB45827AE34}"/>
                </a:ext>
              </a:extLst>
            </p:cNvPr>
            <p:cNvCxnSpPr/>
            <p:nvPr/>
          </p:nvCxnSpPr>
          <p:spPr>
            <a:xfrm>
              <a:off x="9877425" y="1071300"/>
              <a:ext cx="0" cy="8832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4F2C974-195D-4477-A68C-F88BE634FB5E}"/>
              </a:ext>
            </a:extLst>
          </p:cNvPr>
          <p:cNvGrpSpPr/>
          <p:nvPr/>
        </p:nvGrpSpPr>
        <p:grpSpPr>
          <a:xfrm>
            <a:off x="463038" y="2560976"/>
            <a:ext cx="11557512" cy="1160980"/>
            <a:chOff x="463038" y="2551451"/>
            <a:chExt cx="11557512" cy="1160980"/>
          </a:xfrm>
        </p:grpSpPr>
        <p:grpSp>
          <p:nvGrpSpPr>
            <p:cNvPr id="10" name="Group 9">
              <a:extLst>
                <a:ext uri="{FF2B5EF4-FFF2-40B4-BE49-F238E27FC236}">
                  <a16:creationId xmlns:a16="http://schemas.microsoft.com/office/drawing/2014/main" id="{4E700C76-7B45-42D7-B647-41295101DFE9}"/>
                </a:ext>
              </a:extLst>
            </p:cNvPr>
            <p:cNvGrpSpPr/>
            <p:nvPr/>
          </p:nvGrpSpPr>
          <p:grpSpPr>
            <a:xfrm>
              <a:off x="463038" y="3052371"/>
              <a:ext cx="11557512" cy="660060"/>
              <a:chOff x="529713" y="2530815"/>
              <a:chExt cx="11557512" cy="660060"/>
            </a:xfrm>
          </p:grpSpPr>
          <p:sp>
            <p:nvSpPr>
              <p:cNvPr id="78" name="Rectangle: Rounded Corners 77">
                <a:extLst>
                  <a:ext uri="{FF2B5EF4-FFF2-40B4-BE49-F238E27FC236}">
                    <a16:creationId xmlns:a16="http://schemas.microsoft.com/office/drawing/2014/main" id="{6EF77915-2E9E-48DD-BA03-37D607569230}"/>
                  </a:ext>
                </a:extLst>
              </p:cNvPr>
              <p:cNvSpPr/>
              <p:nvPr/>
            </p:nvSpPr>
            <p:spPr>
              <a:xfrm>
                <a:off x="529713" y="2530815"/>
                <a:ext cx="11557512" cy="6600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F565F7A-45A4-4BAB-A43A-123DFE56E52F}"/>
                      </a:ext>
                    </a:extLst>
                  </p:cNvPr>
                  <p:cNvSpPr/>
                  <p:nvPr/>
                </p:nvSpPr>
                <p:spPr>
                  <a:xfrm>
                    <a:off x="642499" y="2654118"/>
                    <a:ext cx="10658156"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𝐶𝑜𝑠𝑡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y</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oMath>
                    </a14:m>
                    <a:r>
                      <a:rPr lang="en-US" sz="2000" dirty="0">
                        <a:solidFill>
                          <a:schemeClr val="tx1"/>
                        </a:solidFill>
                        <a:latin typeface="Cambria Math" panose="02040503050406030204" pitchFamily="18" charset="0"/>
                        <a:ea typeface="Cambria Math" panose="02040503050406030204" pitchFamily="18" charset="0"/>
                      </a:rPr>
                      <a:t>)</a:t>
                    </a:r>
                  </a:p>
                  <a:p>
                    <a:endParaRPr lang="en-US" sz="2000" dirty="0">
                      <a:solidFill>
                        <a:schemeClr val="tx1"/>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F565F7A-45A4-4BAB-A43A-123DFE56E52F}"/>
                      </a:ext>
                    </a:extLst>
                  </p:cNvPr>
                  <p:cNvSpPr>
                    <a:spLocks noRot="1" noChangeAspect="1" noMove="1" noResize="1" noEditPoints="1" noAdjustHandles="1" noChangeArrowheads="1" noChangeShapeType="1" noTextEdit="1"/>
                  </p:cNvSpPr>
                  <p:nvPr/>
                </p:nvSpPr>
                <p:spPr>
                  <a:xfrm>
                    <a:off x="642499" y="2654118"/>
                    <a:ext cx="10658156" cy="413453"/>
                  </a:xfrm>
                  <a:prstGeom prst="rect">
                    <a:avLst/>
                  </a:prstGeom>
                  <a:blipFill>
                    <a:blip r:embed="rId5"/>
                    <a:stretch>
                      <a:fillRect l="-800" t="-16418" b="-14925"/>
                    </a:stretch>
                  </a:blipFill>
                  <a:ln>
                    <a:noFill/>
                  </a:ln>
                </p:spPr>
                <p:txBody>
                  <a:bodyPr/>
                  <a:lstStyle/>
                  <a:p>
                    <a:r>
                      <a:rPr lang="he-IL">
                        <a:noFill/>
                      </a:rPr>
                      <a:t> </a:t>
                    </a:r>
                  </a:p>
                </p:txBody>
              </p:sp>
            </mc:Fallback>
          </mc:AlternateContent>
        </p:grpSp>
        <p:sp>
          <p:nvSpPr>
            <p:cNvPr id="8" name="Arrow: Down 7">
              <a:extLst>
                <a:ext uri="{FF2B5EF4-FFF2-40B4-BE49-F238E27FC236}">
                  <a16:creationId xmlns:a16="http://schemas.microsoft.com/office/drawing/2014/main" id="{67DA4D20-C07C-4FA8-92E3-B820DB49FFE9}"/>
                </a:ext>
              </a:extLst>
            </p:cNvPr>
            <p:cNvSpPr/>
            <p:nvPr/>
          </p:nvSpPr>
          <p:spPr>
            <a:xfrm>
              <a:off x="6096000" y="2551451"/>
              <a:ext cx="295275" cy="359115"/>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AB41EA2C-B639-431F-BCFA-B27A47A23EDE}"/>
              </a:ext>
            </a:extLst>
          </p:cNvPr>
          <p:cNvGrpSpPr/>
          <p:nvPr/>
        </p:nvGrpSpPr>
        <p:grpSpPr>
          <a:xfrm>
            <a:off x="642499" y="3544836"/>
            <a:ext cx="9863578" cy="1352283"/>
            <a:chOff x="642499" y="3544836"/>
            <a:chExt cx="9863578" cy="1352283"/>
          </a:xfrm>
        </p:grpSpPr>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642499" y="4483666"/>
                  <a:ext cx="9863578"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i="1" dirty="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642499" y="4483666"/>
                  <a:ext cx="9863578" cy="413453"/>
                </a:xfrm>
                <a:prstGeom prst="rect">
                  <a:avLst/>
                </a:prstGeom>
                <a:blipFill>
                  <a:blip r:embed="rId6"/>
                  <a:stretch>
                    <a:fillRect l="-1174" b="-7463"/>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DC87B473-2723-4C42-9B73-A454E1E4D396}"/>
                </a:ext>
              </a:extLst>
            </p:cNvPr>
            <p:cNvGrpSpPr/>
            <p:nvPr/>
          </p:nvGrpSpPr>
          <p:grpSpPr>
            <a:xfrm>
              <a:off x="2498343" y="3544836"/>
              <a:ext cx="2279419" cy="938830"/>
              <a:chOff x="2578331" y="3009522"/>
              <a:chExt cx="2279419" cy="938830"/>
            </a:xfrm>
          </p:grpSpPr>
          <p:cxnSp>
            <p:nvCxnSpPr>
              <p:cNvPr id="88" name="Straight Connector 87">
                <a:extLst>
                  <a:ext uri="{FF2B5EF4-FFF2-40B4-BE49-F238E27FC236}">
                    <a16:creationId xmlns:a16="http://schemas.microsoft.com/office/drawing/2014/main" id="{F1FC36D8-D1B3-4F0E-8182-C33A73D0CF37}"/>
                  </a:ext>
                </a:extLst>
              </p:cNvPr>
              <p:cNvCxnSpPr>
                <a:cxnSpLocks/>
              </p:cNvCxnSpPr>
              <p:nvPr/>
            </p:nvCxnSpPr>
            <p:spPr>
              <a:xfrm>
                <a:off x="3419475" y="3229348"/>
                <a:ext cx="0" cy="334341"/>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17964CA-EAF3-45C1-A149-5CDDE4A7F792}"/>
                  </a:ext>
                </a:extLst>
              </p:cNvPr>
              <p:cNvSpPr/>
              <p:nvPr/>
            </p:nvSpPr>
            <p:spPr>
              <a:xfrm rot="16200000">
                <a:off x="3313777" y="2274076"/>
                <a:ext cx="198930" cy="16698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6892FFA4-9059-46DC-AB4A-E6173B223FF6}"/>
                  </a:ext>
                </a:extLst>
              </p:cNvPr>
              <p:cNvCxnSpPr>
                <a:cxnSpLocks/>
              </p:cNvCxnSpPr>
              <p:nvPr/>
            </p:nvCxnSpPr>
            <p:spPr>
              <a:xfrm>
                <a:off x="4857750" y="3563689"/>
                <a:ext cx="0" cy="3846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A417552-8154-457C-8259-1FE3D802FD15}"/>
                  </a:ext>
                </a:extLst>
              </p:cNvPr>
              <p:cNvCxnSpPr>
                <a:cxnSpLocks/>
              </p:cNvCxnSpPr>
              <p:nvPr/>
            </p:nvCxnSpPr>
            <p:spPr>
              <a:xfrm flipH="1">
                <a:off x="3419476" y="3563689"/>
                <a:ext cx="1438274"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46320F18-1B4B-42D6-BD6F-CC59720797BB}"/>
              </a:ext>
            </a:extLst>
          </p:cNvPr>
          <p:cNvGrpSpPr/>
          <p:nvPr/>
        </p:nvGrpSpPr>
        <p:grpSpPr>
          <a:xfrm>
            <a:off x="575824" y="3544835"/>
            <a:ext cx="10825603" cy="2095873"/>
            <a:chOff x="639578" y="2997925"/>
            <a:chExt cx="10825603" cy="2095873"/>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5D05410-0481-48BE-8718-5418B02BF4DA}"/>
                    </a:ext>
                  </a:extLst>
                </p:cNvPr>
                <p:cNvSpPr/>
                <p:nvPr/>
              </p:nvSpPr>
              <p:spPr>
                <a:xfrm>
                  <a:off x="639578" y="4680345"/>
                  <a:ext cx="10825603"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35D05410-0481-48BE-8718-5418B02BF4DA}"/>
                    </a:ext>
                  </a:extLst>
                </p:cNvPr>
                <p:cNvSpPr>
                  <a:spLocks noRot="1" noChangeAspect="1" noMove="1" noResize="1" noEditPoints="1" noAdjustHandles="1" noChangeArrowheads="1" noChangeShapeType="1" noTextEdit="1"/>
                </p:cNvSpPr>
                <p:nvPr/>
              </p:nvSpPr>
              <p:spPr>
                <a:xfrm>
                  <a:off x="639578" y="4680345"/>
                  <a:ext cx="10825603" cy="413453"/>
                </a:xfrm>
                <a:prstGeom prst="rect">
                  <a:avLst/>
                </a:prstGeom>
                <a:blipFill>
                  <a:blip r:embed="rId7"/>
                  <a:stretch>
                    <a:fillRect l="-1070" b="-5882"/>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AF0DA17A-AF9C-489A-9D6A-6D7F15D8366E}"/>
                </a:ext>
              </a:extLst>
            </p:cNvPr>
            <p:cNvGrpSpPr/>
            <p:nvPr/>
          </p:nvGrpSpPr>
          <p:grpSpPr>
            <a:xfrm>
              <a:off x="4514163" y="2997925"/>
              <a:ext cx="2408540" cy="1682420"/>
              <a:chOff x="4514163" y="2997925"/>
              <a:chExt cx="2408540" cy="1682420"/>
            </a:xfrm>
          </p:grpSpPr>
          <p:sp>
            <p:nvSpPr>
              <p:cNvPr id="96" name="Left Brace 95">
                <a:extLst>
                  <a:ext uri="{FF2B5EF4-FFF2-40B4-BE49-F238E27FC236}">
                    <a16:creationId xmlns:a16="http://schemas.microsoft.com/office/drawing/2014/main" id="{63191B92-C1F7-427C-96D5-FEA6EB1F7F91}"/>
                  </a:ext>
                </a:extLst>
              </p:cNvPr>
              <p:cNvSpPr/>
              <p:nvPr/>
            </p:nvSpPr>
            <p:spPr>
              <a:xfrm rot="5400000" flipH="1">
                <a:off x="5620116" y="1891972"/>
                <a:ext cx="196633" cy="24085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B2380927-89C6-46E5-AFCB-2E5872A95B2A}"/>
                  </a:ext>
                </a:extLst>
              </p:cNvPr>
              <p:cNvCxnSpPr>
                <a:cxnSpLocks/>
              </p:cNvCxnSpPr>
              <p:nvPr/>
            </p:nvCxnSpPr>
            <p:spPr>
              <a:xfrm flipH="1">
                <a:off x="5715000" y="3209925"/>
                <a:ext cx="9525" cy="353764"/>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3C352B2-B8DE-4D8C-AC74-D0169960634D}"/>
                  </a:ext>
                </a:extLst>
              </p:cNvPr>
              <p:cNvCxnSpPr>
                <a:cxnSpLocks/>
              </p:cNvCxnSpPr>
              <p:nvPr/>
            </p:nvCxnSpPr>
            <p:spPr>
              <a:xfrm>
                <a:off x="6894128" y="3563689"/>
                <a:ext cx="0" cy="1116656"/>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A9D6F67-100D-49C5-986B-34400E8E20C2}"/>
                  </a:ext>
                </a:extLst>
              </p:cNvPr>
              <p:cNvCxnSpPr>
                <a:cxnSpLocks/>
              </p:cNvCxnSpPr>
              <p:nvPr/>
            </p:nvCxnSpPr>
            <p:spPr>
              <a:xfrm>
                <a:off x="5705475" y="3563689"/>
                <a:ext cx="1188653" cy="0"/>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2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fit parameters</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b="0" i="1" dirty="0" smtClean="0">
                                <a:solidFill>
                                  <a:schemeClr val="tx1"/>
                                </a:solidFill>
                                <a:latin typeface="Cambria Math" panose="02040503050406030204" pitchFamily="18" charset="0"/>
                                <a:ea typeface="Cambria Math" panose="02040503050406030204" pitchFamily="18" charset="0"/>
                              </a:rPr>
                              <m:t>𝑚</m:t>
                            </m:r>
                          </m:sup>
                          <m:e>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𝑥</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e>
                            </m:d>
                            <m:r>
                              <a:rPr lang="en-US" sz="2400" b="0" i="1" dirty="0" smtClean="0">
                                <a:solidFill>
                                  <a:schemeClr val="tx1"/>
                                </a:solidFill>
                                <a:latin typeface="Cambria Math" panose="02040503050406030204" pitchFamily="18" charset="0"/>
                                <a:ea typeface="Cambria Math" panose="02040503050406030204" pitchFamily="18" charset="0"/>
                              </a:rPr>
                              <m:t>− </m:t>
                            </m:r>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𝑦</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r>
                              <a:rPr lang="en-US" sz="2400" b="0" i="1" dirty="0" smtClean="0">
                                <a:solidFill>
                                  <a:schemeClr val="tx1"/>
                                </a:solidFill>
                                <a:latin typeface="Cambria Math" panose="02040503050406030204" pitchFamily="18" charset="0"/>
                                <a:ea typeface="Cambria Math" panose="02040503050406030204" pitchFamily="18" charset="0"/>
                              </a:rPr>
                              <m:t>)∙</m:t>
                            </m:r>
                            <m:sSubSup>
                              <m:sSubSupPr>
                                <m:ctrlPr>
                                  <a:rPr lang="en-US" sz="2400" b="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𝑗</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b="-13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6227692" y="3427780"/>
                  <a:ext cx="3489463" cy="385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ea typeface="Cambria Math" panose="02040503050406030204" pitchFamily="18" charset="0"/>
                            </a:rPr>
                            <m:t>𝑗</m:t>
                          </m:r>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6227692" y="3427780"/>
                  <a:ext cx="3489463" cy="385338"/>
                </a:xfrm>
                <a:prstGeom prst="rect">
                  <a:avLst/>
                </a:prstGeom>
                <a:blipFill>
                  <a:blip r:embed="rId4"/>
                  <a:stretch>
                    <a:fillRect l="-4188" t="-10870" b="-6956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7280781"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𝑐𝑜𝑠𝑡</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𝐽</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7280781" cy="1417493"/>
              </a:xfrm>
              <a:prstGeom prst="rect">
                <a:avLst/>
              </a:prstGeom>
              <a:blipFill>
                <a:blip r:embed="rId5"/>
                <a:stretch>
                  <a:fillRect l="-142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691643" y="1901243"/>
                <a:ext cx="2171616"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𝑀𝑖𝑛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𝐽</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𝜃</m:t>
                          </m:r>
                        </m:e>
                      </m:d>
                    </m:oMath>
                  </m:oMathPara>
                </a14:m>
                <a:endParaRPr lang="en-US" sz="2000" b="0" dirty="0">
                  <a:solidFill>
                    <a:schemeClr val="bg1">
                      <a:lumMod val="50000"/>
                    </a:schemeClr>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dirty="0" smtClean="0">
                          <a:solidFill>
                            <a:schemeClr val="bg1">
                              <a:lumMod val="50000"/>
                            </a:schemeClr>
                          </a:solidFill>
                          <a:latin typeface="Cambria Math" panose="02040503050406030204" pitchFamily="18" charset="0"/>
                          <a:ea typeface="Cambria Math" panose="02040503050406030204" pitchFamily="18" charset="0"/>
                        </a:rPr>
                        <m:t>𝜃</m:t>
                      </m:r>
                    </m:oMath>
                  </m:oMathPara>
                </a14:m>
                <a:endParaRPr lang="en-US" sz="2000" dirty="0">
                  <a:solidFill>
                    <a:schemeClr val="bg1">
                      <a:lumMod val="50000"/>
                    </a:schemeClr>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691643" y="1901243"/>
                <a:ext cx="2171616" cy="7078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794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Multiclass classification</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4484039" cy="426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400" i="1" dirty="0">
                        <a:solidFill>
                          <a:schemeClr val="tx1"/>
                        </a:solidFill>
                        <a:latin typeface="Cambria Math" panose="02040503050406030204" pitchFamily="18" charset="0"/>
                      </a:rPr>
                      <m:t>𝑠𝑢𝑝𝑝𝑜𝑠𝑒</m:t>
                    </m:r>
                  </m:oMath>
                </a14:m>
                <a:r>
                  <a:rPr lang="en-US" sz="2400" b="0" dirty="0">
                    <a:solidFill>
                      <a:schemeClr val="tx1"/>
                    </a:solidFill>
                    <a:ea typeface="Cambria Math" panose="02040503050406030204" pitchFamily="18" charset="0"/>
                  </a:rPr>
                  <a:t> we have a training set like:</a:t>
                </a: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4484039" cy="426379"/>
              </a:xfrm>
              <a:prstGeom prst="rect">
                <a:avLst/>
              </a:prstGeom>
              <a:blipFill>
                <a:blip r:embed="rId3"/>
                <a:stretch>
                  <a:fillRect l="-2446" t="-21429" r="-3261" b="-30000"/>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DC6F63-F747-4C8D-BF44-0F6BB13CC781}"/>
              </a:ext>
            </a:extLst>
          </p:cNvPr>
          <p:cNvGrpSpPr/>
          <p:nvPr/>
        </p:nvGrpSpPr>
        <p:grpSpPr>
          <a:xfrm>
            <a:off x="1215519" y="4671723"/>
            <a:ext cx="1565782" cy="1364097"/>
            <a:chOff x="1215519" y="4671723"/>
            <a:chExt cx="1565782" cy="1364097"/>
          </a:xfrm>
        </p:grpSpPr>
        <p:sp>
          <p:nvSpPr>
            <p:cNvPr id="27" name="Rectangle 26">
              <a:extLst>
                <a:ext uri="{FF2B5EF4-FFF2-40B4-BE49-F238E27FC236}">
                  <a16:creationId xmlns:a16="http://schemas.microsoft.com/office/drawing/2014/main" id="{7E7A778B-BEDF-4BDD-A85B-01535FA20FC5}"/>
                </a:ext>
              </a:extLst>
            </p:cNvPr>
            <p:cNvSpPr/>
            <p:nvPr/>
          </p:nvSpPr>
          <p:spPr>
            <a:xfrm>
              <a:off x="1215519" y="4671723"/>
              <a:ext cx="1565782" cy="426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u="sng" baseline="-10000" dirty="0">
                  <a:solidFill>
                    <a:schemeClr val="tx1"/>
                  </a:solidFill>
                  <a:latin typeface="Cambria Math" panose="02040503050406030204" pitchFamily="18" charset="0"/>
                  <a:ea typeface="Cambria Math" panose="02040503050406030204" pitchFamily="18" charset="0"/>
                </a:rPr>
                <a:t>One – vs - all</a:t>
              </a:r>
              <a:endParaRPr lang="en-US" sz="2400" u="sng" baseline="-10000" dirty="0">
                <a:solidFill>
                  <a:schemeClr val="tx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1215519" y="5230224"/>
                  <a:ext cx="1565782" cy="80559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solidFill>
                              <a:srgbClr val="0070C0"/>
                            </a:solidFill>
                            <a:latin typeface="Cambria Math" panose="02040503050406030204" pitchFamily="18" charset="0"/>
                          </a:rPr>
                          <m:t>𝑀𝑎𝑥</m:t>
                        </m:r>
                        <m:r>
                          <a:rPr lang="en-US" sz="2000" b="0" i="1" dirty="0" smtClean="0">
                            <a:solidFill>
                              <a:srgbClr val="0070C0"/>
                            </a:solidFill>
                            <a:latin typeface="Cambria Math" panose="02040503050406030204" pitchFamily="18" charset="0"/>
                          </a:rPr>
                          <m:t> </m:t>
                        </m:r>
                        <m:sSubSup>
                          <m:sSubSupPr>
                            <m:ctrlPr>
                              <a:rPr lang="en-US" sz="2000" i="1" dirty="0">
                                <a:solidFill>
                                  <a:srgbClr val="0070C0"/>
                                </a:solidFill>
                                <a:latin typeface="Cambria Math" panose="02040503050406030204" pitchFamily="18" charset="0"/>
                                <a:ea typeface="Cambria Math" panose="02040503050406030204" pitchFamily="18" charset="0"/>
                              </a:rPr>
                            </m:ctrlPr>
                          </m:sSubSupPr>
                          <m:e>
                            <m:r>
                              <a:rPr lang="en-US" sz="2000" i="1" dirty="0">
                                <a:solidFill>
                                  <a:srgbClr val="0070C0"/>
                                </a:solidFill>
                                <a:latin typeface="Cambria Math" panose="02040503050406030204" pitchFamily="18" charset="0"/>
                                <a:ea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up>
                            <m:r>
                              <a:rPr lang="en-US" sz="2000" i="1" dirty="0">
                                <a:solidFill>
                                  <a:srgbClr val="0070C0"/>
                                </a:solidFill>
                                <a:latin typeface="Cambria Math" panose="02040503050406030204" pitchFamily="18" charset="0"/>
                                <a:ea typeface="Cambria Math" panose="02040503050406030204" pitchFamily="18" charset="0"/>
                              </a:rPr>
                              <m:t>(</m:t>
                            </m:r>
                            <m:r>
                              <a:rPr lang="en-US" sz="2000" b="0" i="1" dirty="0" smtClean="0">
                                <a:solidFill>
                                  <a:srgbClr val="0070C0"/>
                                </a:solidFill>
                                <a:latin typeface="Cambria Math" panose="02040503050406030204" pitchFamily="18" charset="0"/>
                                <a:ea typeface="Cambria Math" panose="02040503050406030204" pitchFamily="18" charset="0"/>
                              </a:rPr>
                              <m:t>𝑖</m:t>
                            </m:r>
                            <m:r>
                              <a:rPr lang="en-US" sz="2000" i="1" dirty="0">
                                <a:solidFill>
                                  <a:srgbClr val="0070C0"/>
                                </a:solidFill>
                                <a:latin typeface="Cambria Math" panose="02040503050406030204" pitchFamily="18" charset="0"/>
                                <a:ea typeface="Cambria Math" panose="02040503050406030204" pitchFamily="18" charset="0"/>
                              </a:rPr>
                              <m:t>)</m:t>
                            </m:r>
                          </m:sup>
                        </m:sSubSup>
                        <m:sSub>
                          <m:sSubPr>
                            <m:ctrlPr>
                              <a:rPr lang="en-US" sz="2000" i="1" dirty="0">
                                <a:solidFill>
                                  <a:srgbClr val="0070C0"/>
                                </a:solidFill>
                                <a:latin typeface="Cambria Math" panose="02040503050406030204" pitchFamily="18" charset="0"/>
                                <a:ea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m:t>
                            </m:r>
                            <m:r>
                              <a:rPr lang="en-US" sz="2000" i="1" dirty="0">
                                <a:solidFill>
                                  <a:srgbClr val="0070C0"/>
                                </a:solidFill>
                                <a:latin typeface="Cambria Math" panose="02040503050406030204" pitchFamily="18" charset="0"/>
                                <a:ea typeface="Cambria Math" panose="02040503050406030204" pitchFamily="18" charset="0"/>
                              </a:rPr>
                              <m:t>𝑥</m:t>
                            </m:r>
                            <m:r>
                              <a:rPr lang="en-US" sz="2000" i="1" dirty="0">
                                <a:solidFill>
                                  <a:srgbClr val="0070C0"/>
                                </a:solidFill>
                                <a:latin typeface="Cambria Math" panose="02040503050406030204" pitchFamily="18" charset="0"/>
                                <a:ea typeface="Cambria Math" panose="02040503050406030204" pitchFamily="18" charset="0"/>
                              </a:rPr>
                              <m:t>)</m:t>
                            </m:r>
                          </m:e>
                          <m:sub>
                            <m:r>
                              <a:rPr lang="en-US" sz="2000" i="1" dirty="0">
                                <a:solidFill>
                                  <a:srgbClr val="0070C0"/>
                                </a:solidFill>
                                <a:latin typeface="Cambria Math" panose="02040503050406030204" pitchFamily="18" charset="0"/>
                                <a:ea typeface="Cambria Math" panose="02040503050406030204" pitchFamily="18" charset="0"/>
                              </a:rPr>
                              <m:t> </m:t>
                            </m:r>
                          </m:sub>
                        </m:sSub>
                      </m:oMath>
                    </m:oMathPara>
                  </a14:m>
                  <a:endParaRPr lang="en-US" sz="2000" b="0" dirty="0">
                    <a:solidFill>
                      <a:srgbClr val="0070C0"/>
                    </a:solidFill>
                    <a:ea typeface="Cambria Math" panose="02040503050406030204" pitchFamily="18" charset="0"/>
                  </a:endParaRPr>
                </a:p>
                <a:p>
                  <a:r>
                    <a:rPr lang="en-US" sz="2000" dirty="0">
                      <a:solidFill>
                        <a:srgbClr val="0070C0"/>
                      </a:solidFill>
                      <a:ea typeface="Cambria Math" panose="02040503050406030204" pitchFamily="18" charset="0"/>
                    </a:rPr>
                    <a:t>    </a:t>
                  </a:r>
                  <a14:m>
                    <m:oMath xmlns:m="http://schemas.openxmlformats.org/officeDocument/2006/math">
                      <m:r>
                        <a:rPr lang="en-US" sz="2000" b="0" i="1" dirty="0" smtClean="0">
                          <a:solidFill>
                            <a:srgbClr val="0070C0"/>
                          </a:solidFill>
                          <a:latin typeface="Cambria Math" panose="02040503050406030204" pitchFamily="18" charset="0"/>
                          <a:ea typeface="Cambria Math" panose="02040503050406030204" pitchFamily="18" charset="0"/>
                        </a:rPr>
                        <m:t>𝑖</m:t>
                      </m:r>
                    </m:oMath>
                  </a14:m>
                  <a:endParaRPr lang="en-US" sz="2000" dirty="0">
                    <a:solidFill>
                      <a:srgbClr val="0070C0"/>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1215519" y="5230224"/>
                  <a:ext cx="1565782" cy="805596"/>
                </a:xfrm>
                <a:prstGeom prst="rect">
                  <a:avLst/>
                </a:prstGeom>
                <a:blipFill>
                  <a:blip r:embed="rId4"/>
                  <a:stretch>
                    <a:fillRect/>
                  </a:stretch>
                </a:blipFill>
              </p:spPr>
              <p:txBody>
                <a:bodyPr/>
                <a:lstStyle/>
                <a:p>
                  <a:r>
                    <a:rPr lang="en-US">
                      <a:noFill/>
                    </a:rPr>
                    <a:t> </a:t>
                  </a:r>
                </a:p>
              </p:txBody>
            </p:sp>
          </mc:Fallback>
        </mc:AlternateContent>
      </p:grpSp>
      <p:pic>
        <p:nvPicPr>
          <p:cNvPr id="4" name="Picture 3">
            <a:extLst>
              <a:ext uri="{FF2B5EF4-FFF2-40B4-BE49-F238E27FC236}">
                <a16:creationId xmlns:a16="http://schemas.microsoft.com/office/drawing/2014/main" id="{848F8751-23BC-4CB9-8A01-2404F7787FD2}"/>
              </a:ext>
            </a:extLst>
          </p:cNvPr>
          <p:cNvPicPr>
            <a:picLocks noChangeAspect="1"/>
          </p:cNvPicPr>
          <p:nvPr/>
        </p:nvPicPr>
        <p:blipFill>
          <a:blip r:embed="rId5"/>
          <a:stretch>
            <a:fillRect/>
          </a:stretch>
        </p:blipFill>
        <p:spPr>
          <a:xfrm>
            <a:off x="691643" y="1864544"/>
            <a:ext cx="3028101" cy="2688610"/>
          </a:xfrm>
          <a:prstGeom prst="rect">
            <a:avLst/>
          </a:prstGeom>
        </p:spPr>
      </p:pic>
      <p:sp>
        <p:nvSpPr>
          <p:cNvPr id="10" name="Rectangle 9">
            <a:extLst>
              <a:ext uri="{FF2B5EF4-FFF2-40B4-BE49-F238E27FC236}">
                <a16:creationId xmlns:a16="http://schemas.microsoft.com/office/drawing/2014/main" id="{4F584A84-3997-4815-88C2-A883675E507A}"/>
              </a:ext>
            </a:extLst>
          </p:cNvPr>
          <p:cNvSpPr/>
          <p:nvPr/>
        </p:nvSpPr>
        <p:spPr>
          <a:xfrm>
            <a:off x="3865517" y="1810319"/>
            <a:ext cx="1544683" cy="1237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dirty="0">
                <a:solidFill>
                  <a:schemeClr val="tx1"/>
                </a:solidFill>
                <a:ea typeface="Cambria Math" panose="02040503050406030204" pitchFamily="18" charset="0"/>
              </a:rPr>
              <a:t>Class A: </a:t>
            </a:r>
          </a:p>
          <a:p>
            <a:r>
              <a:rPr lang="en-US" sz="2400" dirty="0">
                <a:solidFill>
                  <a:schemeClr val="tx1"/>
                </a:solidFill>
                <a:ea typeface="Cambria Math" panose="02040503050406030204" pitchFamily="18" charset="0"/>
              </a:rPr>
              <a:t>Class B: </a:t>
            </a:r>
            <a:endParaRPr lang="en-US" sz="2400" b="0" dirty="0">
              <a:solidFill>
                <a:schemeClr val="tx1"/>
              </a:solidFill>
              <a:ea typeface="Cambria Math" panose="02040503050406030204" pitchFamily="18" charset="0"/>
            </a:endParaRPr>
          </a:p>
          <a:p>
            <a:r>
              <a:rPr lang="en-US" sz="2400" dirty="0">
                <a:solidFill>
                  <a:schemeClr val="tx1"/>
                </a:solidFill>
                <a:ea typeface="Cambria Math" panose="02040503050406030204" pitchFamily="18" charset="0"/>
              </a:rPr>
              <a:t>Class B:</a:t>
            </a:r>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p:sp>
        <p:nvSpPr>
          <p:cNvPr id="5" name="Isosceles Triangle 4">
            <a:extLst>
              <a:ext uri="{FF2B5EF4-FFF2-40B4-BE49-F238E27FC236}">
                <a16:creationId xmlns:a16="http://schemas.microsoft.com/office/drawing/2014/main" id="{44C0D89C-4C84-450C-B628-1743E98D6719}"/>
              </a:ext>
            </a:extLst>
          </p:cNvPr>
          <p:cNvSpPr/>
          <p:nvPr/>
        </p:nvSpPr>
        <p:spPr>
          <a:xfrm>
            <a:off x="4924424" y="1879812"/>
            <a:ext cx="200025" cy="232731"/>
          </a:xfrm>
          <a:prstGeom prst="triangle">
            <a:avLst/>
          </a:prstGeom>
          <a:noFill/>
          <a:ln w="25400">
            <a:solidFill>
              <a:srgbClr val="0EB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8ED7C3-DF83-4822-8D1D-498F14F412D6}"/>
              </a:ext>
            </a:extLst>
          </p:cNvPr>
          <p:cNvSpPr/>
          <p:nvPr/>
        </p:nvSpPr>
        <p:spPr>
          <a:xfrm>
            <a:off x="4895850" y="2236697"/>
            <a:ext cx="247650" cy="2327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1228F4D-B119-4F9E-A984-EF1099127E08}"/>
              </a:ext>
            </a:extLst>
          </p:cNvPr>
          <p:cNvGrpSpPr/>
          <p:nvPr/>
        </p:nvGrpSpPr>
        <p:grpSpPr>
          <a:xfrm>
            <a:off x="4914899" y="2617957"/>
            <a:ext cx="232207" cy="232731"/>
            <a:chOff x="4895850" y="2637007"/>
            <a:chExt cx="130032" cy="159095"/>
          </a:xfrm>
        </p:grpSpPr>
        <p:cxnSp>
          <p:nvCxnSpPr>
            <p:cNvPr id="8" name="Straight Connector 7">
              <a:extLst>
                <a:ext uri="{FF2B5EF4-FFF2-40B4-BE49-F238E27FC236}">
                  <a16:creationId xmlns:a16="http://schemas.microsoft.com/office/drawing/2014/main" id="{15F8CCD8-09CC-43EF-8646-919425971997}"/>
                </a:ext>
              </a:extLst>
            </p:cNvPr>
            <p:cNvCxnSpPr>
              <a:cxnSpLocks/>
            </p:cNvCxnSpPr>
            <p:nvPr/>
          </p:nvCxnSpPr>
          <p:spPr>
            <a:xfrm>
              <a:off x="4895850" y="2647950"/>
              <a:ext cx="123825" cy="1481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21529A-6C4A-4F7D-85FC-6B5D20A578B7}"/>
                </a:ext>
              </a:extLst>
            </p:cNvPr>
            <p:cNvCxnSpPr>
              <a:cxnSpLocks/>
            </p:cNvCxnSpPr>
            <p:nvPr/>
          </p:nvCxnSpPr>
          <p:spPr>
            <a:xfrm flipH="1">
              <a:off x="4895850" y="2637007"/>
              <a:ext cx="130032" cy="15909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5B41359-CE7C-4501-9D1B-EE7D86C91ED6}"/>
              </a:ext>
            </a:extLst>
          </p:cNvPr>
          <p:cNvGrpSpPr/>
          <p:nvPr/>
        </p:nvGrpSpPr>
        <p:grpSpPr>
          <a:xfrm>
            <a:off x="6095999" y="1250646"/>
            <a:ext cx="3925119" cy="4989380"/>
            <a:chOff x="6095999" y="1250646"/>
            <a:chExt cx="3925119" cy="4989380"/>
          </a:xfrm>
        </p:grpSpPr>
        <p:pic>
          <p:nvPicPr>
            <p:cNvPr id="18" name="Picture 17">
              <a:extLst>
                <a:ext uri="{FF2B5EF4-FFF2-40B4-BE49-F238E27FC236}">
                  <a16:creationId xmlns:a16="http://schemas.microsoft.com/office/drawing/2014/main" id="{C34DBAA6-13D2-4675-8119-A04EAD786029}"/>
                </a:ext>
              </a:extLst>
            </p:cNvPr>
            <p:cNvPicPr>
              <a:picLocks noChangeAspect="1"/>
            </p:cNvPicPr>
            <p:nvPr/>
          </p:nvPicPr>
          <p:blipFill>
            <a:blip r:embed="rId6"/>
            <a:stretch>
              <a:fillRect/>
            </a:stretch>
          </p:blipFill>
          <p:spPr>
            <a:xfrm>
              <a:off x="6173833" y="1250646"/>
              <a:ext cx="2268294" cy="1600041"/>
            </a:xfrm>
            <a:prstGeom prst="rect">
              <a:avLst/>
            </a:prstGeom>
          </p:spPr>
        </p:pic>
        <p:pic>
          <p:nvPicPr>
            <p:cNvPr id="19" name="Picture 18">
              <a:extLst>
                <a:ext uri="{FF2B5EF4-FFF2-40B4-BE49-F238E27FC236}">
                  <a16:creationId xmlns:a16="http://schemas.microsoft.com/office/drawing/2014/main" id="{38FBFC46-A483-40B4-8BF5-DC2D64215406}"/>
                </a:ext>
              </a:extLst>
            </p:cNvPr>
            <p:cNvPicPr>
              <a:picLocks noChangeAspect="1"/>
            </p:cNvPicPr>
            <p:nvPr/>
          </p:nvPicPr>
          <p:blipFill>
            <a:blip r:embed="rId7"/>
            <a:stretch>
              <a:fillRect/>
            </a:stretch>
          </p:blipFill>
          <p:spPr>
            <a:xfrm>
              <a:off x="6095999" y="2990594"/>
              <a:ext cx="2346127" cy="1604269"/>
            </a:xfrm>
            <a:prstGeom prst="rect">
              <a:avLst/>
            </a:prstGeom>
          </p:spPr>
        </p:pic>
        <p:pic>
          <p:nvPicPr>
            <p:cNvPr id="20" name="Picture 19">
              <a:extLst>
                <a:ext uri="{FF2B5EF4-FFF2-40B4-BE49-F238E27FC236}">
                  <a16:creationId xmlns:a16="http://schemas.microsoft.com/office/drawing/2014/main" id="{750EAA96-5D09-4BDC-A2FD-D2FEE7DCF7CF}"/>
                </a:ext>
              </a:extLst>
            </p:cNvPr>
            <p:cNvPicPr>
              <a:picLocks noChangeAspect="1"/>
            </p:cNvPicPr>
            <p:nvPr/>
          </p:nvPicPr>
          <p:blipFill>
            <a:blip r:embed="rId8"/>
            <a:stretch>
              <a:fillRect/>
            </a:stretch>
          </p:blipFill>
          <p:spPr>
            <a:xfrm>
              <a:off x="6159605" y="4594863"/>
              <a:ext cx="2171615" cy="1645163"/>
            </a:xfrm>
            <a:prstGeom prst="rect">
              <a:avLst/>
            </a:prstGeom>
          </p:spPr>
        </p:pic>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8A9A3B9-A751-4B69-A645-01CF0E3666A7}"/>
                    </a:ext>
                  </a:extLst>
                </p:cNvPr>
                <p:cNvSpPr/>
                <p:nvPr/>
              </p:nvSpPr>
              <p:spPr>
                <a:xfrm>
                  <a:off x="8535587" y="172913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40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i="1" dirty="0" smtClean="0">
                              <a:solidFill>
                                <a:schemeClr val="tx1"/>
                              </a:solidFill>
                              <a:latin typeface="Cambria Math" panose="02040503050406030204" pitchFamily="18" charset="0"/>
                              <a:ea typeface="Cambria Math" panose="02040503050406030204" pitchFamily="18" charset="0"/>
                            </a:rPr>
                            <m:t>𝜃</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𝑥</m:t>
                          </m:r>
                          <m:r>
                            <a:rPr lang="en-US" sz="2400" b="0" i="1" dirty="0" smtClean="0">
                              <a:solidFill>
                                <a:schemeClr val="tx1"/>
                              </a:solidFill>
                              <a:latin typeface="Cambria Math" panose="02040503050406030204" pitchFamily="18" charset="0"/>
                              <a:ea typeface="Cambria Math" panose="02040503050406030204" pitchFamily="18" charset="0"/>
                            </a:rPr>
                            <m:t>)</m:t>
                          </m:r>
                        </m:e>
                        <m:sub>
                          <m:r>
                            <a:rPr lang="en-US" sz="2400" i="1" dirty="0">
                              <a:solidFill>
                                <a:schemeClr val="tx1"/>
                              </a:solidFill>
                              <a:latin typeface="Cambria Math" panose="02040503050406030204" pitchFamily="18" charset="0"/>
                              <a:ea typeface="Cambria Math" panose="02040503050406030204" pitchFamily="18" charset="0"/>
                            </a:rPr>
                            <m:t> </m:t>
                          </m:r>
                        </m:sub>
                      </m:sSub>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8" name="Rectangle 27">
                  <a:extLst>
                    <a:ext uri="{FF2B5EF4-FFF2-40B4-BE49-F238E27FC236}">
                      <a16:creationId xmlns:a16="http://schemas.microsoft.com/office/drawing/2014/main" id="{38A9A3B9-A751-4B69-A645-01CF0E3666A7}"/>
                    </a:ext>
                  </a:extLst>
                </p:cNvPr>
                <p:cNvSpPr>
                  <a:spLocks noRot="1" noChangeAspect="1" noMove="1" noResize="1" noEditPoints="1" noAdjustHandles="1" noChangeArrowheads="1" noChangeShapeType="1" noTextEdit="1"/>
                </p:cNvSpPr>
                <p:nvPr/>
              </p:nvSpPr>
              <p:spPr>
                <a:xfrm>
                  <a:off x="8535587" y="1729139"/>
                  <a:ext cx="1485531" cy="534075"/>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048732F-3E88-44F2-BEE7-485C9B755425}"/>
                    </a:ext>
                  </a:extLst>
                </p:cNvPr>
                <p:cNvSpPr/>
                <p:nvPr/>
              </p:nvSpPr>
              <p:spPr>
                <a:xfrm>
                  <a:off x="8493817" y="3299754"/>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2</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9" name="Rectangle 28">
                  <a:extLst>
                    <a:ext uri="{FF2B5EF4-FFF2-40B4-BE49-F238E27FC236}">
                      <a16:creationId xmlns:a16="http://schemas.microsoft.com/office/drawing/2014/main" id="{F048732F-3E88-44F2-BEE7-485C9B755425}"/>
                    </a:ext>
                  </a:extLst>
                </p:cNvPr>
                <p:cNvSpPr>
                  <a:spLocks noRot="1" noChangeAspect="1" noMove="1" noResize="1" noEditPoints="1" noAdjustHandles="1" noChangeArrowheads="1" noChangeShapeType="1" noTextEdit="1"/>
                </p:cNvSpPr>
                <p:nvPr/>
              </p:nvSpPr>
              <p:spPr>
                <a:xfrm>
                  <a:off x="8493817" y="3299754"/>
                  <a:ext cx="1485531" cy="534075"/>
                </a:xfrm>
                <a:prstGeom prst="rect">
                  <a:avLst/>
                </a:prstGeom>
                <a:blipFill>
                  <a:blip r:embed="rId10"/>
                  <a:stretch>
                    <a:fillRect l="-2459" t="-2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61B1847-8952-476A-B512-FB34D1878A5C}"/>
                    </a:ext>
                  </a:extLst>
                </p:cNvPr>
                <p:cNvSpPr/>
                <p:nvPr/>
              </p:nvSpPr>
              <p:spPr>
                <a:xfrm>
                  <a:off x="8442126" y="513228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3</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961B1847-8952-476A-B512-FB34D1878A5C}"/>
                    </a:ext>
                  </a:extLst>
                </p:cNvPr>
                <p:cNvSpPr>
                  <a:spLocks noRot="1" noChangeAspect="1" noMove="1" noResize="1" noEditPoints="1" noAdjustHandles="1" noChangeArrowheads="1" noChangeShapeType="1" noTextEdit="1"/>
                </p:cNvSpPr>
                <p:nvPr/>
              </p:nvSpPr>
              <p:spPr>
                <a:xfrm>
                  <a:off x="8442126" y="5132289"/>
                  <a:ext cx="1485531" cy="534075"/>
                </a:xfrm>
                <a:prstGeom prst="rect">
                  <a:avLst/>
                </a:prstGeom>
                <a:blipFill>
                  <a:blip r:embed="rId11"/>
                  <a:stretch>
                    <a:fillRect l="-2459" t="-3409"/>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41032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689160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Workshop – 1</a:t>
            </a:r>
            <a:br>
              <a:rPr lang="en-US" dirty="0"/>
            </a:br>
            <a:r>
              <a:rPr lang="en-US" dirty="0"/>
              <a:t>Tensors Introduction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400773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6367666-28E3-46AF-84A6-D4238E4ADB7D}"/>
              </a:ext>
            </a:extLst>
          </p:cNvPr>
          <p:cNvSpPr>
            <a:spLocks noGrp="1"/>
          </p:cNvSpPr>
          <p:nvPr>
            <p:ph idx="1"/>
          </p:nvPr>
        </p:nvSpPr>
        <p:spPr>
          <a:xfrm>
            <a:off x="838200" y="1038686"/>
            <a:ext cx="10801350" cy="5138277"/>
          </a:xfrm>
        </p:spPr>
        <p:txBody>
          <a:bodyPr/>
          <a:lstStyle/>
          <a:p>
            <a:pPr marL="0" indent="0">
              <a:buNone/>
            </a:pPr>
            <a:endParaRPr lang="en-US" dirty="0"/>
          </a:p>
        </p:txBody>
      </p:sp>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84A1CBD-EE97-4381-8B46-2C47FDAEA4FD}"/>
                  </a:ext>
                </a:extLst>
              </p:cNvPr>
              <p:cNvSpPr/>
              <p:nvPr/>
            </p:nvSpPr>
            <p:spPr>
              <a:xfrm>
                <a:off x="838200" y="1895476"/>
                <a:ext cx="7010400" cy="35337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sz="3600" u="sng" dirty="0">
                    <a:solidFill>
                      <a:schemeClr val="tx1"/>
                    </a:solidFill>
                  </a:rPr>
                  <a:t>Notation</a:t>
                </a:r>
              </a:p>
              <a:p>
                <a:pPr>
                  <a:spcAft>
                    <a:spcPts val="1200"/>
                  </a:spcAft>
                </a:pPr>
                <a:r>
                  <a:rPr lang="en-US" sz="2800" b="1" dirty="0">
                    <a:solidFill>
                      <a:schemeClr val="tx1"/>
                    </a:solidFill>
                  </a:rPr>
                  <a:t>m</a:t>
                </a:r>
                <a:r>
                  <a:rPr lang="en-US" sz="2800" dirty="0">
                    <a:solidFill>
                      <a:schemeClr val="tx1"/>
                    </a:solidFill>
                  </a:rPr>
                  <a:t> = number of training examples</a:t>
                </a:r>
              </a:p>
              <a:p>
                <a:pPr>
                  <a:spcAft>
                    <a:spcPts val="1200"/>
                  </a:spcAft>
                </a:pPr>
                <a:r>
                  <a:rPr lang="en-US" sz="2800" dirty="0">
                    <a:solidFill>
                      <a:schemeClr val="tx1"/>
                    </a:solidFill>
                  </a:rPr>
                  <a:t>X</a:t>
                </a:r>
                <a:r>
                  <a:rPr lang="en-US" sz="2800" baseline="30000" dirty="0">
                    <a:solidFill>
                      <a:schemeClr val="tx1"/>
                    </a:solidFill>
                  </a:rPr>
                  <a:t>’s</a:t>
                </a:r>
                <a:r>
                  <a:rPr lang="en-US" sz="2800" dirty="0">
                    <a:solidFill>
                      <a:schemeClr val="tx1"/>
                    </a:solidFill>
                  </a:rPr>
                  <a:t> = input variable / features</a:t>
                </a:r>
              </a:p>
              <a:p>
                <a:pPr>
                  <a:spcAft>
                    <a:spcPts val="1200"/>
                  </a:spcAft>
                </a:pPr>
                <a:r>
                  <a:rPr lang="en-US" sz="2800" dirty="0">
                    <a:solidFill>
                      <a:schemeClr val="tx1"/>
                    </a:solidFill>
                  </a:rPr>
                  <a:t>Y</a:t>
                </a:r>
                <a:r>
                  <a:rPr lang="en-US" sz="2800" baseline="30000" dirty="0">
                    <a:solidFill>
                      <a:schemeClr val="tx1"/>
                    </a:solidFill>
                  </a:rPr>
                  <a:t>’s</a:t>
                </a:r>
                <a:r>
                  <a:rPr lang="en-US" sz="2800" dirty="0">
                    <a:solidFill>
                      <a:schemeClr val="tx1"/>
                    </a:solidFill>
                  </a:rPr>
                  <a:t> = output variable / target</a:t>
                </a:r>
              </a:p>
              <a:p>
                <a14:m>
                  <m:oMath xmlns:m="http://schemas.openxmlformats.org/officeDocument/2006/math">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oMath>
                </a14:m>
                <a:r>
                  <a:rPr lang="en-US" sz="2800" dirty="0">
                    <a:solidFill>
                      <a:schemeClr val="tx1"/>
                    </a:solidFill>
                  </a:rPr>
                  <a:t>i</a:t>
                </a:r>
                <a:r>
                  <a:rPr lang="en-US" sz="2800" baseline="20000" dirty="0">
                    <a:solidFill>
                      <a:schemeClr val="tx1"/>
                    </a:solidFill>
                  </a:rPr>
                  <a:t>th</a:t>
                </a:r>
                <a:r>
                  <a:rPr lang="en-US" sz="2800" dirty="0">
                    <a:solidFill>
                      <a:schemeClr val="tx1"/>
                    </a:solidFill>
                  </a:rPr>
                  <a:t> training example</a:t>
                </a:r>
                <a:endParaRPr lang="en-US" sz="2800" baseline="20000" dirty="0">
                  <a:solidFill>
                    <a:schemeClr val="tx1"/>
                  </a:solidFill>
                </a:endParaRPr>
              </a:p>
              <a:p>
                <a:endParaRPr lang="en-US" dirty="0">
                  <a:solidFill>
                    <a:schemeClr val="tx1"/>
                  </a:solidFill>
                </a:endParaRPr>
              </a:p>
              <a:p>
                <a:pPr algn="ctr"/>
                <a:endParaRPr lang="en-US" dirty="0">
                  <a:solidFill>
                    <a:schemeClr val="tx1"/>
                  </a:solidFill>
                </a:endParaRPr>
              </a:p>
            </p:txBody>
          </p:sp>
        </mc:Choice>
        <mc:Fallback xmlns="">
          <p:sp>
            <p:nvSpPr>
              <p:cNvPr id="7" name="Rectangle 6">
                <a:extLst>
                  <a:ext uri="{FF2B5EF4-FFF2-40B4-BE49-F238E27FC236}">
                    <a16:creationId xmlns:a16="http://schemas.microsoft.com/office/drawing/2014/main" id="{184A1CBD-EE97-4381-8B46-2C47FDAEA4FD}"/>
                  </a:ext>
                </a:extLst>
              </p:cNvPr>
              <p:cNvSpPr>
                <a:spLocks noRot="1" noChangeAspect="1" noMove="1" noResize="1" noEditPoints="1" noAdjustHandles="1" noChangeArrowheads="1" noChangeShapeType="1" noTextEdit="1"/>
              </p:cNvSpPr>
              <p:nvPr/>
            </p:nvSpPr>
            <p:spPr>
              <a:xfrm>
                <a:off x="838200" y="1895476"/>
                <a:ext cx="7010400" cy="3533774"/>
              </a:xfrm>
              <a:prstGeom prst="rect">
                <a:avLst/>
              </a:prstGeom>
              <a:blipFill>
                <a:blip r:embed="rId2"/>
                <a:stretch>
                  <a:fillRect l="-2604" t="-2577"/>
                </a:stretch>
              </a:blipFill>
              <a:ln>
                <a:prstDash val="dash"/>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C1A972B-3D5A-4365-8F96-236555409D7D}"/>
              </a:ext>
            </a:extLst>
          </p:cNvPr>
          <p:cNvSpPr/>
          <p:nvPr/>
        </p:nvSpPr>
        <p:spPr>
          <a:xfrm>
            <a:off x="4975219" y="1133072"/>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p:txBody>
      </p:sp>
      <p:graphicFrame>
        <p:nvGraphicFramePr>
          <p:cNvPr id="13" name="Table 13">
            <a:extLst>
              <a:ext uri="{FF2B5EF4-FFF2-40B4-BE49-F238E27FC236}">
                <a16:creationId xmlns:a16="http://schemas.microsoft.com/office/drawing/2014/main" id="{86811694-3F68-42E7-95A1-51E9EBB1BA2A}"/>
              </a:ext>
            </a:extLst>
          </p:cNvPr>
          <p:cNvGraphicFramePr>
            <a:graphicFrameLocks noGrp="1"/>
          </p:cNvGraphicFramePr>
          <p:nvPr>
            <p:extLst>
              <p:ext uri="{D42A27DB-BD31-4B8C-83A1-F6EECF244321}">
                <p14:modId xmlns:p14="http://schemas.microsoft.com/office/powerpoint/2010/main" val="1786462725"/>
              </p:ext>
            </p:extLst>
          </p:nvPr>
        </p:nvGraphicFramePr>
        <p:xfrm>
          <a:off x="8105776" y="1038686"/>
          <a:ext cx="3371850" cy="3419015"/>
        </p:xfrm>
        <a:graphic>
          <a:graphicData uri="http://schemas.openxmlformats.org/drawingml/2006/table">
            <a:tbl>
              <a:tblPr firstRow="1" bandRow="1">
                <a:tableStyleId>{5C22544A-7EE6-4342-B048-85BDC9FD1C3A}</a:tableStyleId>
              </a:tblPr>
              <a:tblGrid>
                <a:gridCol w="1438656">
                  <a:extLst>
                    <a:ext uri="{9D8B030D-6E8A-4147-A177-3AD203B41FA5}">
                      <a16:colId xmlns:a16="http://schemas.microsoft.com/office/drawing/2014/main" val="2496916170"/>
                    </a:ext>
                  </a:extLst>
                </a:gridCol>
                <a:gridCol w="1933194">
                  <a:extLst>
                    <a:ext uri="{9D8B030D-6E8A-4147-A177-3AD203B41FA5}">
                      <a16:colId xmlns:a16="http://schemas.microsoft.com/office/drawing/2014/main" val="3808411912"/>
                    </a:ext>
                  </a:extLst>
                </a:gridCol>
              </a:tblGrid>
              <a:tr h="683803">
                <a:tc>
                  <a:txBody>
                    <a:bodyPr/>
                    <a:lstStyle/>
                    <a:p>
                      <a:r>
                        <a:rPr lang="en-US" dirty="0"/>
                        <a:t>Size (M</a:t>
                      </a:r>
                      <a:r>
                        <a:rPr lang="en-US" baseline="30000" dirty="0"/>
                        <a:t>2</a:t>
                      </a:r>
                      <a:r>
                        <a:rPr lang="en-US" dirty="0"/>
                        <a:t>) - X</a:t>
                      </a:r>
                    </a:p>
                  </a:txBody>
                  <a:tcPr/>
                </a:tc>
                <a:tc>
                  <a:txBody>
                    <a:bodyPr/>
                    <a:lstStyle/>
                    <a:p>
                      <a:r>
                        <a:rPr lang="en-US" dirty="0"/>
                        <a:t>Price (M</a:t>
                      </a:r>
                      <a:r>
                        <a:rPr lang="he-IL" dirty="0"/>
                        <a:t>ש"ח </a:t>
                      </a:r>
                      <a:r>
                        <a:rPr lang="en-US" dirty="0"/>
                        <a:t>) - Y</a:t>
                      </a:r>
                    </a:p>
                  </a:txBody>
                  <a:tcPr/>
                </a:tc>
                <a:extLst>
                  <a:ext uri="{0D108BD9-81ED-4DB2-BD59-A6C34878D82A}">
                    <a16:rowId xmlns:a16="http://schemas.microsoft.com/office/drawing/2014/main" val="1026792261"/>
                  </a:ext>
                </a:extLst>
              </a:tr>
              <a:tr h="683803">
                <a:tc>
                  <a:txBody>
                    <a:bodyPr/>
                    <a:lstStyle/>
                    <a:p>
                      <a:r>
                        <a:rPr lang="en-US" dirty="0"/>
                        <a:t>80</a:t>
                      </a:r>
                    </a:p>
                  </a:txBody>
                  <a:tcPr/>
                </a:tc>
                <a:tc>
                  <a:txBody>
                    <a:bodyPr/>
                    <a:lstStyle/>
                    <a:p>
                      <a:r>
                        <a:rPr lang="en-US" dirty="0"/>
                        <a:t>3.5</a:t>
                      </a:r>
                    </a:p>
                  </a:txBody>
                  <a:tcPr/>
                </a:tc>
                <a:extLst>
                  <a:ext uri="{0D108BD9-81ED-4DB2-BD59-A6C34878D82A}">
                    <a16:rowId xmlns:a16="http://schemas.microsoft.com/office/drawing/2014/main" val="2341614775"/>
                  </a:ext>
                </a:extLst>
              </a:tr>
              <a:tr h="683803">
                <a:tc>
                  <a:txBody>
                    <a:bodyPr/>
                    <a:lstStyle/>
                    <a:p>
                      <a:r>
                        <a:rPr lang="en-US" dirty="0"/>
                        <a:t>100</a:t>
                      </a:r>
                    </a:p>
                  </a:txBody>
                  <a:tcPr/>
                </a:tc>
                <a:tc>
                  <a:txBody>
                    <a:bodyPr/>
                    <a:lstStyle/>
                    <a:p>
                      <a:r>
                        <a:rPr lang="en-US" dirty="0"/>
                        <a:t>4.5</a:t>
                      </a:r>
                    </a:p>
                  </a:txBody>
                  <a:tcPr/>
                </a:tc>
                <a:extLst>
                  <a:ext uri="{0D108BD9-81ED-4DB2-BD59-A6C34878D82A}">
                    <a16:rowId xmlns:a16="http://schemas.microsoft.com/office/drawing/2014/main" val="1008287199"/>
                  </a:ext>
                </a:extLst>
              </a:tr>
              <a:tr h="683803">
                <a:tc>
                  <a:txBody>
                    <a:bodyPr/>
                    <a:lstStyle/>
                    <a:p>
                      <a:r>
                        <a:rPr lang="en-US" dirty="0"/>
                        <a:t>50</a:t>
                      </a:r>
                    </a:p>
                  </a:txBody>
                  <a:tcPr/>
                </a:tc>
                <a:tc>
                  <a:txBody>
                    <a:bodyPr/>
                    <a:lstStyle/>
                    <a:p>
                      <a:r>
                        <a:rPr lang="en-US" dirty="0"/>
                        <a:t>1.5</a:t>
                      </a:r>
                    </a:p>
                  </a:txBody>
                  <a:tcPr/>
                </a:tc>
                <a:extLst>
                  <a:ext uri="{0D108BD9-81ED-4DB2-BD59-A6C34878D82A}">
                    <a16:rowId xmlns:a16="http://schemas.microsoft.com/office/drawing/2014/main" val="2924404113"/>
                  </a:ext>
                </a:extLst>
              </a:tr>
              <a:tr h="683803">
                <a:tc>
                  <a:txBody>
                    <a:bodyPr/>
                    <a:lstStyle/>
                    <a:p>
                      <a:r>
                        <a:rPr lang="en-US" dirty="0"/>
                        <a:t>140</a:t>
                      </a:r>
                    </a:p>
                  </a:txBody>
                  <a:tcPr/>
                </a:tc>
                <a:tc>
                  <a:txBody>
                    <a:bodyPr/>
                    <a:lstStyle/>
                    <a:p>
                      <a:r>
                        <a:rPr lang="en-US" dirty="0"/>
                        <a:t>5.5</a:t>
                      </a:r>
                    </a:p>
                  </a:txBody>
                  <a:tcPr/>
                </a:tc>
                <a:extLst>
                  <a:ext uri="{0D108BD9-81ED-4DB2-BD59-A6C34878D82A}">
                    <a16:rowId xmlns:a16="http://schemas.microsoft.com/office/drawing/2014/main" val="2418642831"/>
                  </a:ext>
                </a:extLst>
              </a:tr>
            </a:tbl>
          </a:graphicData>
        </a:graphic>
      </p:graphicFrame>
    </p:spTree>
    <p:extLst>
      <p:ext uri="{BB962C8B-B14F-4D97-AF65-F5344CB8AC3E}">
        <p14:creationId xmlns:p14="http://schemas.microsoft.com/office/powerpoint/2010/main" val="2186927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PyTorch Tensor Operations</a:t>
            </a:r>
          </a:p>
        </p:txBody>
      </p:sp>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567612" y="1181813"/>
            <a:ext cx="11403564" cy="5381096"/>
          </a:xfrm>
        </p:spPr>
        <p:txBody>
          <a:bodyPr/>
          <a:lstStyle/>
          <a:p>
            <a:pPr>
              <a:spcBef>
                <a:spcPts val="1800"/>
              </a:spcBef>
              <a:spcAft>
                <a:spcPts val="600"/>
              </a:spcAft>
            </a:pPr>
            <a:r>
              <a:rPr lang="en-US" b="0" dirty="0">
                <a:effectLst/>
                <a:latin typeface="Consolas" panose="020B0609020204030204" pitchFamily="49" charset="0"/>
              </a:rPr>
              <a:t>Tensors are the building block of all PyTorch operations</a:t>
            </a:r>
          </a:p>
          <a:p>
            <a:pPr>
              <a:spcBef>
                <a:spcPts val="1800"/>
              </a:spcBef>
              <a:spcAft>
                <a:spcPts val="600"/>
              </a:spcAft>
            </a:pPr>
            <a:r>
              <a:rPr lang="en-US" b="0" dirty="0">
                <a:effectLst/>
                <a:latin typeface="Consolas" panose="020B0609020204030204" pitchFamily="49" charset="0"/>
              </a:rPr>
              <a:t>At its core, PyTorch is a library for processing tensors</a:t>
            </a:r>
          </a:p>
          <a:p>
            <a:pPr>
              <a:spcBef>
                <a:spcPts val="1800"/>
              </a:spcBef>
              <a:spcAft>
                <a:spcPts val="600"/>
              </a:spcAft>
            </a:pPr>
            <a:r>
              <a:rPr lang="en-US" b="0" dirty="0">
                <a:effectLst/>
                <a:latin typeface="Consolas" panose="020B0609020204030204" pitchFamily="49" charset="0"/>
              </a:rPr>
              <a:t>A tensor is a number, vector, matrix, or any n-dimensional array</a:t>
            </a:r>
          </a:p>
          <a:p>
            <a:pPr>
              <a:spcBef>
                <a:spcPts val="1800"/>
              </a:spcBef>
              <a:spcAft>
                <a:spcPts val="600"/>
              </a:spcAft>
            </a:pPr>
            <a:r>
              <a:rPr lang="en-US" b="0" dirty="0">
                <a:solidFill>
                  <a:srgbClr val="C00000"/>
                </a:solidFill>
                <a:effectLst/>
                <a:latin typeface="Consolas" panose="020B0609020204030204" pitchFamily="49" charset="0"/>
              </a:rPr>
              <a:t>Important</a:t>
            </a:r>
            <a:r>
              <a:rPr lang="en-US" b="0" dirty="0">
                <a:effectLst/>
                <a:latin typeface="Consolas" panose="020B0609020204030204" pitchFamily="49" charset="0"/>
              </a:rPr>
              <a:t>: all elements of a tensors require same data type.</a:t>
            </a:r>
          </a:p>
          <a:p>
            <a:endParaRPr lang="en-US" b="0" dirty="0">
              <a:effectLst/>
              <a:latin typeface="Consolas" panose="020B0609020204030204" pitchFamily="49" charset="0"/>
            </a:endParaRPr>
          </a:p>
          <a:p>
            <a:endParaRPr lang="he-IL" dirty="0"/>
          </a:p>
        </p:txBody>
      </p:sp>
    </p:spTree>
    <p:extLst>
      <p:ext uri="{BB962C8B-B14F-4D97-AF65-F5344CB8AC3E}">
        <p14:creationId xmlns:p14="http://schemas.microsoft.com/office/powerpoint/2010/main" val="1260335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Creating a Tensor</a:t>
            </a:r>
          </a:p>
        </p:txBody>
      </p:sp>
    </p:spTree>
    <p:extLst>
      <p:ext uri="{BB962C8B-B14F-4D97-AF65-F5344CB8AC3E}">
        <p14:creationId xmlns:p14="http://schemas.microsoft.com/office/powerpoint/2010/main" val="2117618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288639"/>
            <a:chOff x="576938" y="1040748"/>
            <a:chExt cx="10776858" cy="1288639"/>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Tensor can be scalar,  vector, matrix or multi dimension 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note: a is a scalar, there is no dimension to scalars.</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2683295"/>
            <a:ext cx="10776857" cy="1103807"/>
            <a:chOff x="576937" y="3423909"/>
            <a:chExt cx="10776857" cy="110380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torch.float32</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9" name="Group 18">
            <a:extLst>
              <a:ext uri="{FF2B5EF4-FFF2-40B4-BE49-F238E27FC236}">
                <a16:creationId xmlns:a16="http://schemas.microsoft.com/office/drawing/2014/main" id="{E68F9E94-CC46-FB2B-3DE4-74CAB36A82DC}"/>
              </a:ext>
            </a:extLst>
          </p:cNvPr>
          <p:cNvGrpSpPr/>
          <p:nvPr/>
        </p:nvGrpSpPr>
        <p:grpSpPr>
          <a:xfrm>
            <a:off x="576936" y="4199284"/>
            <a:ext cx="10776858" cy="1070378"/>
            <a:chOff x="424536" y="4317475"/>
            <a:chExt cx="10776858" cy="1070378"/>
          </a:xfrm>
        </p:grpSpPr>
        <p:sp>
          <p:nvSpPr>
            <p:cNvPr id="20" name="TextBox 19">
              <a:extLst>
                <a:ext uri="{FF2B5EF4-FFF2-40B4-BE49-F238E27FC236}">
                  <a16:creationId xmlns:a16="http://schemas.microsoft.com/office/drawing/2014/main" id="{6F845881-FD37-02BB-1739-0015CD0A9C56}"/>
                </a:ext>
              </a:extLst>
            </p:cNvPr>
            <p:cNvSpPr txBox="1"/>
            <p:nvPr/>
          </p:nvSpPr>
          <p:spPr>
            <a:xfrm>
              <a:off x="424536" y="4317475"/>
              <a:ext cx="10776857" cy="646331"/>
            </a:xfrm>
            <a:prstGeom prst="rect">
              <a:avLst/>
            </a:prstGeom>
            <a:solidFill>
              <a:schemeClr val="tx1"/>
            </a:solidFill>
          </p:spPr>
          <p:txBody>
            <a:bodyPr wrap="square">
              <a:spAutoFit/>
            </a:bodyPr>
            <a:lstStyle/>
            <a:p>
              <a:r>
                <a:rPr lang="en-US" dirty="0">
                  <a:solidFill>
                    <a:srgbClr val="D4D4D4"/>
                  </a:solidFill>
                  <a:latin typeface="var(--notebook-cell-output-font-family)"/>
                </a:rPr>
                <a:t>Tensor can be scalar,  vector, matrix or multi dimension matrix</a:t>
              </a:r>
            </a:p>
            <a:p>
              <a:pPr algn="l"/>
              <a:endParaRPr lang="en-US" dirty="0">
                <a:solidFill>
                  <a:schemeClr val="bg1">
                    <a:lumMod val="75000"/>
                  </a:schemeClr>
                </a:solidFill>
                <a:latin typeface="var(--notebook-cell-output-font-family)"/>
              </a:endParaRPr>
            </a:p>
          </p:txBody>
        </p:sp>
        <p:sp>
          <p:nvSpPr>
            <p:cNvPr id="21" name="TextBox 20">
              <a:extLst>
                <a:ext uri="{FF2B5EF4-FFF2-40B4-BE49-F238E27FC236}">
                  <a16:creationId xmlns:a16="http://schemas.microsoft.com/office/drawing/2014/main" id="{CF18DBBB-8B1D-24E2-0242-DDB140DB0B9E}"/>
                </a:ext>
              </a:extLst>
            </p:cNvPr>
            <p:cNvSpPr txBox="1"/>
            <p:nvPr/>
          </p:nvSpPr>
          <p:spPr>
            <a:xfrm>
              <a:off x="424537" y="474152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all tensors' items need to be the same data type</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a:t>
              </a:r>
              <a:endParaRPr lang="en-US" b="0" dirty="0">
                <a:solidFill>
                  <a:srgbClr val="D4D4D4"/>
                </a:solidFill>
                <a:effectLst/>
                <a:latin typeface="Consolas" panose="020B0609020204030204" pitchFamily="49" charset="0"/>
              </a:endParaRPr>
            </a:p>
          </p:txBody>
        </p:sp>
      </p:grpSp>
      <p:grpSp>
        <p:nvGrpSpPr>
          <p:cNvPr id="22" name="Group 21">
            <a:extLst>
              <a:ext uri="{FF2B5EF4-FFF2-40B4-BE49-F238E27FC236}">
                <a16:creationId xmlns:a16="http://schemas.microsoft.com/office/drawing/2014/main" id="{D18708BA-28E6-7B2F-AC24-B78E7A0A4BA1}"/>
              </a:ext>
            </a:extLst>
          </p:cNvPr>
          <p:cNvGrpSpPr/>
          <p:nvPr/>
        </p:nvGrpSpPr>
        <p:grpSpPr>
          <a:xfrm>
            <a:off x="576936" y="5451943"/>
            <a:ext cx="10776857" cy="1103807"/>
            <a:chOff x="576937" y="3423909"/>
            <a:chExt cx="10776857" cy="1103807"/>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var(--notebook-cell-output-font-family)"/>
                </a:rPr>
                <a:t>torch.float32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tensor([4., 5., 6., 7.])</a:t>
              </a: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852832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936835"/>
            <a:ext cx="10776857" cy="749864"/>
            <a:chOff x="576937" y="3423909"/>
            <a:chExt cx="10776857" cy="749864"/>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torch.float32</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5" y="352497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int64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259710"/>
            <a:ext cx="10776857" cy="749864"/>
            <a:chOff x="576937" y="3423909"/>
            <a:chExt cx="10776857" cy="749864"/>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Consolas" panose="020B0609020204030204" pitchFamily="49" charset="0"/>
                </a:rPr>
                <a:t>torch.Size</a:t>
              </a:r>
              <a:r>
                <a:rPr lang="en-US" b="0" i="0" dirty="0">
                  <a:solidFill>
                    <a:srgbClr val="D4D4D4"/>
                  </a:solidFill>
                  <a:effectLst/>
                  <a:latin typeface="Consolas" panose="020B0609020204030204" pitchFamily="49" charset="0"/>
                </a:rPr>
                <a:t>([6])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010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Rearrange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rearange</a:t>
            </a:r>
            <a:r>
              <a:rPr lang="en-US" b="0" dirty="0">
                <a:solidFill>
                  <a:srgbClr val="6A9955"/>
                </a:solidFill>
                <a:effectLst/>
                <a:latin typeface="Consolas" panose="020B0609020204030204" pitchFamily="49" charset="0"/>
              </a:rPr>
              <a:t> to a (3, 2) matrix</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43525"/>
            <a:ext cx="10776857" cy="1457750"/>
            <a:chOff x="576937" y="3423909"/>
            <a:chExt cx="10776857" cy="145775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4" y="3990668"/>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-1 =&gt; infer the number of columns, rearrange to a (3, 2)</a:t>
            </a:r>
            <a:endParaRPr lang="en-US" b="0" dirty="0">
              <a:solidFill>
                <a:srgbClr val="D4D4D4"/>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735567"/>
            <a:ext cx="10776856" cy="1457750"/>
            <a:chOff x="576937" y="3423909"/>
            <a:chExt cx="10776857" cy="1457750"/>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112685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842637"/>
            <a:chOff x="576938" y="1040748"/>
            <a:chExt cx="10776858" cy="1842637"/>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2D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a:t>
              </a: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3395916"/>
            <a:ext cx="10776857" cy="1131800"/>
            <a:chOff x="576937" y="3395916"/>
            <a:chExt cx="10776857" cy="113180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([3, 2])  </a:t>
              </a:r>
              <a:r>
                <a:rPr lang="en-US" b="0" i="0" dirty="0">
                  <a:solidFill>
                    <a:srgbClr val="C00000"/>
                  </a:solidFill>
                  <a:effectLst/>
                  <a:latin typeface="var(--notebook-cell-output-font-family)"/>
                  <a:sym typeface="Wingdings" panose="05000000000000000000" pitchFamily="2" charset="2"/>
                </a:rPr>
                <a:t> the shape is in the form of [rows, columns] </a:t>
              </a:r>
              <a:endParaRPr lang="en-US" b="0" i="0" dirty="0">
                <a:solidFill>
                  <a:srgbClr val="C00000"/>
                </a:solidFill>
                <a:effectLst/>
                <a:latin typeface="Segoe WPC"/>
              </a:endParaRPr>
            </a:p>
            <a:p>
              <a:pPr algn="l"/>
              <a:r>
                <a:rPr lang="en-US" b="0" i="0" dirty="0">
                  <a:solidFill>
                    <a:srgbClr val="D4D4D4"/>
                  </a:solidFill>
                  <a:effectLst/>
                  <a:latin typeface="var(--notebook-cell-output-font-family)"/>
                </a:rPr>
                <a:t>tensor([[ 5., 6.], [ 7., 8.], [ 9., 10.]])</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63995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Tensor Slicing</a:t>
            </a:r>
          </a:p>
        </p:txBody>
      </p:sp>
    </p:spTree>
    <p:extLst>
      <p:ext uri="{BB962C8B-B14F-4D97-AF65-F5344CB8AC3E}">
        <p14:creationId xmlns:p14="http://schemas.microsoft.com/office/powerpoint/2010/main" val="1174597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items in indexes 2,3,4</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97480"/>
            <a:ext cx="10776857" cy="777857"/>
            <a:chOff x="576937" y="3395916"/>
            <a:chExt cx="10776857" cy="77785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a:t>
              </a:r>
              <a:endParaRPr lang="en-US" b="0" i="0" dirty="0">
                <a:solidFill>
                  <a:srgbClr val="D4D4D4"/>
                </a:solidFill>
                <a:effectLst/>
                <a:latin typeface="Segoe WPC"/>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9" name="TextBox 8">
            <a:extLst>
              <a:ext uri="{FF2B5EF4-FFF2-40B4-BE49-F238E27FC236}">
                <a16:creationId xmlns:a16="http://schemas.microsoft.com/office/drawing/2014/main" id="{B77DEDB8-9772-E0A1-B06E-FA4D5394F458}"/>
              </a:ext>
            </a:extLst>
          </p:cNvPr>
          <p:cNvSpPr txBox="1"/>
          <p:nvPr/>
        </p:nvSpPr>
        <p:spPr>
          <a:xfrm>
            <a:off x="576938" y="331077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6, 7</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from index 2 until the end</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2C81C6E0-3B40-5E11-5C59-74C9E3FF7975}"/>
              </a:ext>
            </a:extLst>
          </p:cNvPr>
          <p:cNvGrpSpPr/>
          <p:nvPr/>
        </p:nvGrpSpPr>
        <p:grpSpPr>
          <a:xfrm>
            <a:off x="576938" y="4233033"/>
            <a:ext cx="10776857" cy="777857"/>
            <a:chOff x="576937" y="3395916"/>
            <a:chExt cx="10776857" cy="777857"/>
          </a:xfrm>
        </p:grpSpPr>
        <p:sp>
          <p:nvSpPr>
            <p:cNvPr id="11" name="TextBox 10">
              <a:extLst>
                <a:ext uri="{FF2B5EF4-FFF2-40B4-BE49-F238E27FC236}">
                  <a16:creationId xmlns:a16="http://schemas.microsoft.com/office/drawing/2014/main" id="{04EC6E86-C151-EE88-1BEF-4D51653C699D}"/>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6, 7]) </a:t>
              </a:r>
              <a:endParaRPr lang="en-US" b="0" i="0" dirty="0">
                <a:solidFill>
                  <a:srgbClr val="D4D4D4"/>
                </a:solidFill>
                <a:effectLst/>
                <a:latin typeface="Segoe WPC"/>
              </a:endParaRPr>
            </a:p>
          </p:txBody>
        </p:sp>
        <p:sp>
          <p:nvSpPr>
            <p:cNvPr id="12" name="TextBox 11">
              <a:extLst>
                <a:ext uri="{FF2B5EF4-FFF2-40B4-BE49-F238E27FC236}">
                  <a16:creationId xmlns:a16="http://schemas.microsoft.com/office/drawing/2014/main" id="{1511BAC6-D3FD-6313-E083-9F2B1F871329}"/>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773917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3D matrix</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x</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5FC532C1-55EB-4450-D1C3-3FDF6D7141C2}"/>
              </a:ext>
            </a:extLst>
          </p:cNvPr>
          <p:cNvSpPr txBox="1"/>
          <p:nvPr/>
        </p:nvSpPr>
        <p:spPr>
          <a:xfrm>
            <a:off x="576937" y="2070575"/>
            <a:ext cx="10776857" cy="2308324"/>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 4, 5]],</a:t>
            </a:r>
          </a:p>
          <a:p>
            <a:pPr algn="l"/>
            <a:r>
              <a:rPr lang="en-US" b="0" i="0" dirty="0">
                <a:solidFill>
                  <a:srgbClr val="D4D4D4"/>
                </a:solidFill>
                <a:effectLst/>
                <a:latin typeface="Consolas" panose="020B0609020204030204" pitchFamily="49" charset="0"/>
              </a:rPr>
              <a:t>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[[ 6, 7, 8],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11]], </a:t>
            </a:r>
          </a:p>
          <a:p>
            <a:pPr algn="l"/>
            <a:endParaRPr lang="en-US" b="0" i="0" dirty="0">
              <a:solidFill>
                <a:srgbClr val="D4D4D4"/>
              </a:solidFill>
              <a:effectLst/>
              <a:latin typeface="Consolas" panose="020B0609020204030204" pitchFamily="49" charset="0"/>
            </a:endParaRP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[[12, 13, 14],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[15, 16, 17]]])</a:t>
            </a:r>
            <a:endParaRPr lang="en-US" b="0" i="0" dirty="0">
              <a:solidFill>
                <a:srgbClr val="D4D4D4"/>
              </a:solidFill>
              <a:effectLst/>
              <a:latin typeface="Segoe WPC"/>
            </a:endParaRPr>
          </a:p>
        </p:txBody>
      </p:sp>
      <p:grpSp>
        <p:nvGrpSpPr>
          <p:cNvPr id="25" name="Group 24">
            <a:extLst>
              <a:ext uri="{FF2B5EF4-FFF2-40B4-BE49-F238E27FC236}">
                <a16:creationId xmlns:a16="http://schemas.microsoft.com/office/drawing/2014/main" id="{80D7C866-F378-7FB6-4094-38DBF488FD51}"/>
              </a:ext>
            </a:extLst>
          </p:cNvPr>
          <p:cNvGrpSpPr/>
          <p:nvPr/>
        </p:nvGrpSpPr>
        <p:grpSpPr>
          <a:xfrm>
            <a:off x="576937" y="4664504"/>
            <a:ext cx="10780852" cy="1013274"/>
            <a:chOff x="576937" y="4664504"/>
            <a:chExt cx="10780852" cy="1013274"/>
          </a:xfrm>
        </p:grpSpPr>
        <p:sp>
          <p:nvSpPr>
            <p:cNvPr id="9" name="TextBox 8">
              <a:extLst>
                <a:ext uri="{FF2B5EF4-FFF2-40B4-BE49-F238E27FC236}">
                  <a16:creationId xmlns:a16="http://schemas.microsoft.com/office/drawing/2014/main" id="{B77DEDB8-9772-E0A1-B06E-FA4D5394F458}"/>
                </a:ext>
              </a:extLst>
            </p:cNvPr>
            <p:cNvSpPr txBox="1"/>
            <p:nvPr/>
          </p:nvSpPr>
          <p:spPr>
            <a:xfrm>
              <a:off x="576937" y="4664504"/>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from matrix 1, row 0:1, column 1:2 (excluded)</a:t>
              </a:r>
              <a:endParaRPr lang="en-US"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04EC6E86-C151-EE88-1BEF-4D51653C699D}"/>
                </a:ext>
              </a:extLst>
            </p:cNvPr>
            <p:cNvSpPr txBox="1"/>
            <p:nvPr/>
          </p:nvSpPr>
          <p:spPr>
            <a:xfrm>
              <a:off x="580932" y="5031447"/>
              <a:ext cx="10776857" cy="646331"/>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b="0" i="0" dirty="0">
                  <a:solidFill>
                    <a:srgbClr val="D4D4D4"/>
                  </a:solidFill>
                  <a:effectLst/>
                  <a:latin typeface="Consolas" panose="020B0609020204030204" pitchFamily="49" charset="0"/>
                </a:rPr>
                <a:t>         [ 3, 4, 5]],</a:t>
              </a:r>
              <a:endParaRPr lang="en-US" b="0" i="0" dirty="0">
                <a:solidFill>
                  <a:srgbClr val="D4D4D4"/>
                </a:solidFill>
                <a:effectLst/>
                <a:latin typeface="Segoe WPC"/>
              </a:endParaRPr>
            </a:p>
          </p:txBody>
        </p:sp>
      </p:grpSp>
      <p:grpSp>
        <p:nvGrpSpPr>
          <p:cNvPr id="16" name="Group 15">
            <a:extLst>
              <a:ext uri="{FF2B5EF4-FFF2-40B4-BE49-F238E27FC236}">
                <a16:creationId xmlns:a16="http://schemas.microsoft.com/office/drawing/2014/main" id="{0DCF3D0C-DF88-3BED-2ED0-E9E7F0E9BA42}"/>
              </a:ext>
            </a:extLst>
          </p:cNvPr>
          <p:cNvGrpSpPr/>
          <p:nvPr/>
        </p:nvGrpSpPr>
        <p:grpSpPr>
          <a:xfrm>
            <a:off x="3833315" y="2176837"/>
            <a:ext cx="1595535" cy="494332"/>
            <a:chOff x="3610946" y="2186267"/>
            <a:chExt cx="1595535" cy="494332"/>
          </a:xfrm>
        </p:grpSpPr>
        <p:sp>
          <p:nvSpPr>
            <p:cNvPr id="3" name="Right Brace 2">
              <a:extLst>
                <a:ext uri="{FF2B5EF4-FFF2-40B4-BE49-F238E27FC236}">
                  <a16:creationId xmlns:a16="http://schemas.microsoft.com/office/drawing/2014/main" id="{CBA1D8B3-6EB0-4D74-9B6D-EA290D3F7632}"/>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Rectangle 5">
              <a:extLst>
                <a:ext uri="{FF2B5EF4-FFF2-40B4-BE49-F238E27FC236}">
                  <a16:creationId xmlns:a16="http://schemas.microsoft.com/office/drawing/2014/main" id="{33D9175E-AE50-A4B6-859E-CD01CE5C3C48}"/>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1</a:t>
              </a:r>
              <a:endParaRPr lang="he-IL" dirty="0">
                <a:ln>
                  <a:solidFill>
                    <a:schemeClr val="accent1">
                      <a:shade val="50000"/>
                    </a:schemeClr>
                  </a:solidFill>
                </a:ln>
              </a:endParaRPr>
            </a:p>
          </p:txBody>
        </p:sp>
      </p:grpSp>
      <p:grpSp>
        <p:nvGrpSpPr>
          <p:cNvPr id="19" name="Group 18">
            <a:extLst>
              <a:ext uri="{FF2B5EF4-FFF2-40B4-BE49-F238E27FC236}">
                <a16:creationId xmlns:a16="http://schemas.microsoft.com/office/drawing/2014/main" id="{D05503D8-A972-A78E-5B67-F33EDD02D262}"/>
              </a:ext>
            </a:extLst>
          </p:cNvPr>
          <p:cNvGrpSpPr/>
          <p:nvPr/>
        </p:nvGrpSpPr>
        <p:grpSpPr>
          <a:xfrm>
            <a:off x="3823990" y="2985314"/>
            <a:ext cx="1595535" cy="494332"/>
            <a:chOff x="3610946" y="2186267"/>
            <a:chExt cx="1595535" cy="494332"/>
          </a:xfrm>
        </p:grpSpPr>
        <p:sp>
          <p:nvSpPr>
            <p:cNvPr id="20" name="Right Brace 19">
              <a:extLst>
                <a:ext uri="{FF2B5EF4-FFF2-40B4-BE49-F238E27FC236}">
                  <a16:creationId xmlns:a16="http://schemas.microsoft.com/office/drawing/2014/main" id="{DB02EBF9-DCD8-A23B-C4B8-9DA6DD92C20A}"/>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1" name="Rectangle 20">
              <a:extLst>
                <a:ext uri="{FF2B5EF4-FFF2-40B4-BE49-F238E27FC236}">
                  <a16:creationId xmlns:a16="http://schemas.microsoft.com/office/drawing/2014/main" id="{A4E14F53-EF43-A5D9-2F15-F3FBADCCF5C4}"/>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2</a:t>
              </a:r>
              <a:endParaRPr lang="he-IL" dirty="0">
                <a:ln>
                  <a:solidFill>
                    <a:schemeClr val="accent1">
                      <a:shade val="50000"/>
                    </a:schemeClr>
                  </a:solidFill>
                </a:ln>
              </a:endParaRPr>
            </a:p>
          </p:txBody>
        </p:sp>
      </p:grpSp>
      <p:grpSp>
        <p:nvGrpSpPr>
          <p:cNvPr id="22" name="Group 21">
            <a:extLst>
              <a:ext uri="{FF2B5EF4-FFF2-40B4-BE49-F238E27FC236}">
                <a16:creationId xmlns:a16="http://schemas.microsoft.com/office/drawing/2014/main" id="{4622AFF5-E2CC-016D-58C6-05B7044E1882}"/>
              </a:ext>
            </a:extLst>
          </p:cNvPr>
          <p:cNvGrpSpPr/>
          <p:nvPr/>
        </p:nvGrpSpPr>
        <p:grpSpPr>
          <a:xfrm>
            <a:off x="3833315" y="3780282"/>
            <a:ext cx="1595535" cy="494332"/>
            <a:chOff x="3610946" y="2186267"/>
            <a:chExt cx="1595535" cy="494332"/>
          </a:xfrm>
        </p:grpSpPr>
        <p:sp>
          <p:nvSpPr>
            <p:cNvPr id="23" name="Right Brace 22">
              <a:extLst>
                <a:ext uri="{FF2B5EF4-FFF2-40B4-BE49-F238E27FC236}">
                  <a16:creationId xmlns:a16="http://schemas.microsoft.com/office/drawing/2014/main" id="{4DBE7B86-D1D9-DEDA-09F2-8D03903C6881}"/>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4" name="Rectangle 23">
              <a:extLst>
                <a:ext uri="{FF2B5EF4-FFF2-40B4-BE49-F238E27FC236}">
                  <a16:creationId xmlns:a16="http://schemas.microsoft.com/office/drawing/2014/main" id="{7267486D-C3EC-2108-14C1-941214992E0A}"/>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3</a:t>
              </a:r>
              <a:endParaRPr lang="he-IL" dirty="0">
                <a:ln>
                  <a:solidFill>
                    <a:schemeClr val="accent1">
                      <a:shade val="50000"/>
                    </a:schemeClr>
                  </a:solidFill>
                </a:ln>
              </a:endParaRPr>
            </a:p>
          </p:txBody>
        </p:sp>
      </p:grpSp>
      <p:sp>
        <p:nvSpPr>
          <p:cNvPr id="27" name="TextBox 26">
            <a:extLst>
              <a:ext uri="{FF2B5EF4-FFF2-40B4-BE49-F238E27FC236}">
                <a16:creationId xmlns:a16="http://schemas.microsoft.com/office/drawing/2014/main" id="{93CFE872-9A56-C787-71CD-8D99956B654D}"/>
              </a:ext>
            </a:extLst>
          </p:cNvPr>
          <p:cNvSpPr txBox="1"/>
          <p:nvPr/>
        </p:nvSpPr>
        <p:spPr>
          <a:xfrm>
            <a:off x="576937" y="5991761"/>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 </a:t>
            </a:r>
            <a:r>
              <a:rPr lang="en-US" b="0" dirty="0">
                <a:solidFill>
                  <a:srgbClr val="6A9955"/>
                </a:solidFill>
                <a:effectLst/>
                <a:latin typeface="Consolas" panose="020B0609020204030204" pitchFamily="49" charset="0"/>
              </a:rPr>
              <a:t># slice from matrix 1, all rows, all columns</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8452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Tensor Operations and Gradients</a:t>
            </a:r>
          </a:p>
        </p:txBody>
      </p:sp>
    </p:spTree>
    <p:extLst>
      <p:ext uri="{BB962C8B-B14F-4D97-AF65-F5344CB8AC3E}">
        <p14:creationId xmlns:p14="http://schemas.microsoft.com/office/powerpoint/2010/main" val="204482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23C338-EA6B-4292-AF41-581EBB6D5E44}"/>
              </a:ext>
            </a:extLst>
          </p:cNvPr>
          <p:cNvSpPr>
            <a:spLocks noGrp="1"/>
          </p:cNvSpPr>
          <p:nvPr>
            <p:ph idx="1"/>
          </p:nvPr>
        </p:nvSpPr>
        <p:spPr>
          <a:xfrm>
            <a:off x="838200" y="1409700"/>
            <a:ext cx="10515600" cy="4767263"/>
          </a:xfrm>
        </p:spPr>
        <p:txBody>
          <a:bodyPr/>
          <a:lstStyle/>
          <a:p>
            <a:pPr marL="0" indent="0">
              <a:buNone/>
            </a:pPr>
            <a:endParaRPr lang="en-US" dirty="0"/>
          </a:p>
        </p:txBody>
      </p:sp>
      <p:sp>
        <p:nvSpPr>
          <p:cNvPr id="2" name="Title 1">
            <a:extLst>
              <a:ext uri="{FF2B5EF4-FFF2-40B4-BE49-F238E27FC236}">
                <a16:creationId xmlns:a16="http://schemas.microsoft.com/office/drawing/2014/main" id="{AE721454-734C-4C6A-96CF-716E83AC53D3}"/>
              </a:ext>
            </a:extLst>
          </p:cNvPr>
          <p:cNvSpPr>
            <a:spLocks noGrp="1"/>
          </p:cNvSpPr>
          <p:nvPr>
            <p:ph type="title"/>
          </p:nvPr>
        </p:nvSpPr>
        <p:spPr>
          <a:xfrm>
            <a:off x="838200" y="336551"/>
            <a:ext cx="10515600" cy="844550"/>
          </a:xfrm>
        </p:spPr>
        <p:txBody>
          <a:bodyPr/>
          <a:lstStyle/>
          <a:p>
            <a:r>
              <a:rPr lang="en-US" dirty="0"/>
              <a:t>Model Representation</a:t>
            </a:r>
          </a:p>
        </p:txBody>
      </p:sp>
      <p:cxnSp>
        <p:nvCxnSpPr>
          <p:cNvPr id="9" name="Straight Arrow Connector 8">
            <a:extLst>
              <a:ext uri="{FF2B5EF4-FFF2-40B4-BE49-F238E27FC236}">
                <a16:creationId xmlns:a16="http://schemas.microsoft.com/office/drawing/2014/main" id="{13C2EA66-99EC-4061-9C1D-8CC8A8A4C9F3}"/>
              </a:ext>
            </a:extLst>
          </p:cNvPr>
          <p:cNvCxnSpPr>
            <a:cxnSpLocks/>
          </p:cNvCxnSpPr>
          <p:nvPr/>
        </p:nvCxnSpPr>
        <p:spPr>
          <a:xfrm>
            <a:off x="914399" y="4333877"/>
            <a:ext cx="12287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071D289-6F42-495B-A6F2-DE600EA42718}"/>
              </a:ext>
            </a:extLst>
          </p:cNvPr>
          <p:cNvGrpSpPr/>
          <p:nvPr/>
        </p:nvGrpSpPr>
        <p:grpSpPr>
          <a:xfrm>
            <a:off x="2143124" y="1552575"/>
            <a:ext cx="3952876" cy="3238501"/>
            <a:chOff x="2143124" y="1552575"/>
            <a:chExt cx="3952876" cy="3238501"/>
          </a:xfrm>
        </p:grpSpPr>
        <p:grpSp>
          <p:nvGrpSpPr>
            <p:cNvPr id="7" name="Group 6">
              <a:extLst>
                <a:ext uri="{FF2B5EF4-FFF2-40B4-BE49-F238E27FC236}">
                  <a16:creationId xmlns:a16="http://schemas.microsoft.com/office/drawing/2014/main" id="{717B8547-7672-4C3A-8B92-25290EF00960}"/>
                </a:ext>
              </a:extLst>
            </p:cNvPr>
            <p:cNvGrpSpPr/>
            <p:nvPr/>
          </p:nvGrpSpPr>
          <p:grpSpPr>
            <a:xfrm>
              <a:off x="2143124" y="1552575"/>
              <a:ext cx="3952876" cy="3238501"/>
              <a:chOff x="2495549" y="1409700"/>
              <a:chExt cx="3952876" cy="4019552"/>
            </a:xfrm>
          </p:grpSpPr>
          <p:sp>
            <p:nvSpPr>
              <p:cNvPr id="4" name="Rectangle: Rounded Corners 3">
                <a:extLst>
                  <a:ext uri="{FF2B5EF4-FFF2-40B4-BE49-F238E27FC236}">
                    <a16:creationId xmlns:a16="http://schemas.microsoft.com/office/drawing/2014/main" id="{C03140BE-8C50-4F2A-83D0-037DDD914C49}"/>
                  </a:ext>
                </a:extLst>
              </p:cNvPr>
              <p:cNvSpPr/>
              <p:nvPr/>
            </p:nvSpPr>
            <p:spPr>
              <a:xfrm>
                <a:off x="2495550" y="1409700"/>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Training set</a:t>
                </a:r>
                <a:endParaRPr lang="en-US" dirty="0"/>
              </a:p>
            </p:txBody>
          </p:sp>
          <p:sp>
            <p:nvSpPr>
              <p:cNvPr id="5" name="Rectangle: Rounded Corners 4">
                <a:extLst>
                  <a:ext uri="{FF2B5EF4-FFF2-40B4-BE49-F238E27FC236}">
                    <a16:creationId xmlns:a16="http://schemas.microsoft.com/office/drawing/2014/main" id="{2EC30B9B-7820-4440-B473-8E6514CFADB5}"/>
                  </a:ext>
                </a:extLst>
              </p:cNvPr>
              <p:cNvSpPr/>
              <p:nvPr/>
            </p:nvSpPr>
            <p:spPr>
              <a:xfrm>
                <a:off x="2495549" y="2867026"/>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Learning Algorithm</a:t>
                </a:r>
              </a:p>
            </p:txBody>
          </p:sp>
          <p:sp>
            <p:nvSpPr>
              <p:cNvPr id="6" name="Rectangle: Rounded Corners 5">
                <a:extLst>
                  <a:ext uri="{FF2B5EF4-FFF2-40B4-BE49-F238E27FC236}">
                    <a16:creationId xmlns:a16="http://schemas.microsoft.com/office/drawing/2014/main" id="{1CC5B8A0-5B62-4D4B-9DCE-ECF2CB87E2BA}"/>
                  </a:ext>
                </a:extLst>
              </p:cNvPr>
              <p:cNvSpPr/>
              <p:nvPr/>
            </p:nvSpPr>
            <p:spPr>
              <a:xfrm>
                <a:off x="2495549" y="4324352"/>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t>h</a:t>
                </a:r>
              </a:p>
              <a:p>
                <a:pPr algn="ctr"/>
                <a:r>
                  <a:rPr lang="en-US" sz="2400" i="1" dirty="0"/>
                  <a:t>(hypothesis)</a:t>
                </a:r>
              </a:p>
            </p:txBody>
          </p:sp>
        </p:grpSp>
        <p:cxnSp>
          <p:nvCxnSpPr>
            <p:cNvPr id="11" name="Straight Arrow Connector 10">
              <a:extLst>
                <a:ext uri="{FF2B5EF4-FFF2-40B4-BE49-F238E27FC236}">
                  <a16:creationId xmlns:a16="http://schemas.microsoft.com/office/drawing/2014/main" id="{912372C3-B1A4-43A3-A402-67A0B6E40A8D}"/>
                </a:ext>
              </a:extLst>
            </p:cNvPr>
            <p:cNvCxnSpPr>
              <a:cxnSpLocks/>
            </p:cNvCxnSpPr>
            <p:nvPr/>
          </p:nvCxnSpPr>
          <p:spPr>
            <a:xfrm>
              <a:off x="4090985" y="2442779"/>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62DF83-F3C1-42C1-A310-533FF2F286CF}"/>
                </a:ext>
              </a:extLst>
            </p:cNvPr>
            <p:cNvCxnSpPr>
              <a:cxnSpLocks/>
            </p:cNvCxnSpPr>
            <p:nvPr/>
          </p:nvCxnSpPr>
          <p:spPr>
            <a:xfrm>
              <a:off x="4119561" y="3616928"/>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6490C4F-9C3A-4CF9-8D9C-0ADB27072915}"/>
              </a:ext>
            </a:extLst>
          </p:cNvPr>
          <p:cNvSpPr/>
          <p:nvPr/>
        </p:nvSpPr>
        <p:spPr>
          <a:xfrm>
            <a:off x="990600" y="3281734"/>
            <a:ext cx="1009645"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Size of House</a:t>
            </a:r>
          </a:p>
          <a:p>
            <a:pPr algn="ctr"/>
            <a:r>
              <a:rPr lang="en-US" dirty="0">
                <a:solidFill>
                  <a:schemeClr val="tx1"/>
                </a:solidFill>
              </a:rPr>
              <a:t>(x)</a:t>
            </a:r>
          </a:p>
        </p:txBody>
      </p:sp>
      <p:sp>
        <p:nvSpPr>
          <p:cNvPr id="17" name="Rectangle 16">
            <a:extLst>
              <a:ext uri="{FF2B5EF4-FFF2-40B4-BE49-F238E27FC236}">
                <a16:creationId xmlns:a16="http://schemas.microsoft.com/office/drawing/2014/main" id="{EBEA0291-418C-4370-BFAC-83FF1F2246D5}"/>
              </a:ext>
            </a:extLst>
          </p:cNvPr>
          <p:cNvSpPr/>
          <p:nvPr/>
        </p:nvSpPr>
        <p:spPr>
          <a:xfrm>
            <a:off x="6205539" y="3538923"/>
            <a:ext cx="942976"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Ins="0" rtlCol="0" anchor="ctr"/>
          <a:lstStyle/>
          <a:p>
            <a:pPr algn="ctr"/>
            <a:r>
              <a:rPr lang="en-US" dirty="0">
                <a:solidFill>
                  <a:schemeClr val="tx1"/>
                </a:solidFill>
              </a:rPr>
              <a:t>Estimate </a:t>
            </a:r>
          </a:p>
          <a:p>
            <a:pPr algn="ctr"/>
            <a:r>
              <a:rPr lang="en-US" dirty="0">
                <a:solidFill>
                  <a:schemeClr val="tx1"/>
                </a:solidFill>
              </a:rPr>
              <a:t>Price</a:t>
            </a:r>
          </a:p>
          <a:p>
            <a:pPr algn="ctr"/>
            <a:r>
              <a:rPr lang="en-US" dirty="0">
                <a:solidFill>
                  <a:schemeClr val="tx1"/>
                </a:solidFill>
              </a:rPr>
              <a:t>(y)</a:t>
            </a:r>
          </a:p>
        </p:txBody>
      </p:sp>
      <p:cxnSp>
        <p:nvCxnSpPr>
          <p:cNvPr id="18" name="Straight Arrow Connector 17">
            <a:extLst>
              <a:ext uri="{FF2B5EF4-FFF2-40B4-BE49-F238E27FC236}">
                <a16:creationId xmlns:a16="http://schemas.microsoft.com/office/drawing/2014/main" id="{13095F7C-87B5-45AB-A768-54E18907D4DA}"/>
              </a:ext>
            </a:extLst>
          </p:cNvPr>
          <p:cNvCxnSpPr>
            <a:cxnSpLocks/>
          </p:cNvCxnSpPr>
          <p:nvPr/>
        </p:nvCxnSpPr>
        <p:spPr>
          <a:xfrm>
            <a:off x="6095999" y="4429127"/>
            <a:ext cx="94297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D948182-5A2D-48DF-B5D3-262DEF8B2BAF}"/>
              </a:ext>
            </a:extLst>
          </p:cNvPr>
          <p:cNvSpPr/>
          <p:nvPr/>
        </p:nvSpPr>
        <p:spPr>
          <a:xfrm>
            <a:off x="981069" y="5070256"/>
            <a:ext cx="5648331"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h</a:t>
            </a:r>
            <a:r>
              <a:rPr lang="en-US" sz="2800" dirty="0">
                <a:solidFill>
                  <a:schemeClr val="tx1"/>
                </a:solidFill>
              </a:rPr>
              <a:t>  maps from x’</a:t>
            </a:r>
            <a:r>
              <a:rPr lang="en-US" sz="2800" baseline="20000" dirty="0">
                <a:solidFill>
                  <a:schemeClr val="tx1"/>
                </a:solidFill>
              </a:rPr>
              <a:t>s</a:t>
            </a:r>
            <a:r>
              <a:rPr lang="en-US" sz="2800" dirty="0">
                <a:solidFill>
                  <a:schemeClr val="tx1"/>
                </a:solidFill>
              </a:rPr>
              <a:t> </a:t>
            </a:r>
            <a:r>
              <a:rPr lang="en-US" sz="2800" dirty="0">
                <a:solidFill>
                  <a:schemeClr val="tx1"/>
                </a:solidFill>
                <a:sym typeface="Wingdings" panose="05000000000000000000" pitchFamily="2" charset="2"/>
              </a:rPr>
              <a:t></a:t>
            </a:r>
            <a:r>
              <a:rPr lang="en-US" sz="2800" dirty="0">
                <a:solidFill>
                  <a:schemeClr val="tx1"/>
                </a:solidFill>
              </a:rPr>
              <a:t>  y’</a:t>
            </a:r>
            <a:r>
              <a:rPr lang="en-US" sz="2800" baseline="20000" dirty="0">
                <a:solidFill>
                  <a:schemeClr val="tx1"/>
                </a:solidFill>
              </a:rPr>
              <a:t>s</a:t>
            </a:r>
          </a:p>
        </p:txBody>
      </p:sp>
      <p:cxnSp>
        <p:nvCxnSpPr>
          <p:cNvPr id="22" name="Straight Connector 21">
            <a:extLst>
              <a:ext uri="{FF2B5EF4-FFF2-40B4-BE49-F238E27FC236}">
                <a16:creationId xmlns:a16="http://schemas.microsoft.com/office/drawing/2014/main" id="{6415220D-1232-4C4A-A291-00E5BD944986}"/>
              </a:ext>
            </a:extLst>
          </p:cNvPr>
          <p:cNvCxnSpPr/>
          <p:nvPr/>
        </p:nvCxnSpPr>
        <p:spPr>
          <a:xfrm>
            <a:off x="7334250" y="1552575"/>
            <a:ext cx="0" cy="4407885"/>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EF79CC5-9485-418E-B3D2-F79D32B228C3}"/>
              </a:ext>
            </a:extLst>
          </p:cNvPr>
          <p:cNvSpPr/>
          <p:nvPr/>
        </p:nvSpPr>
        <p:spPr>
          <a:xfrm>
            <a:off x="7334250" y="1422180"/>
            <a:ext cx="4019550" cy="473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aseline="20000" dirty="0">
                <a:solidFill>
                  <a:schemeClr val="tx1"/>
                </a:solidFill>
              </a:rPr>
              <a:t>How do </a:t>
            </a:r>
            <a:r>
              <a:rPr lang="en-US" sz="3200" baseline="20000" dirty="0">
                <a:solidFill>
                  <a:schemeClr val="tx1"/>
                </a:solidFill>
              </a:rPr>
              <a:t>we</a:t>
            </a:r>
            <a:r>
              <a:rPr lang="en-US" sz="2800" baseline="20000" dirty="0">
                <a:solidFill>
                  <a:schemeClr val="tx1"/>
                </a:solidFill>
              </a:rPr>
              <a:t> represent </a:t>
            </a:r>
            <a:r>
              <a:rPr lang="en-US" sz="2800" i="1" baseline="20000" dirty="0">
                <a:solidFill>
                  <a:schemeClr val="tx1"/>
                </a:solidFill>
              </a:rPr>
              <a:t>h?</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CBDAAE-6803-4425-A5F3-E8DE30209DE2}"/>
                  </a:ext>
                </a:extLst>
              </p:cNvPr>
              <p:cNvSpPr/>
              <p:nvPr/>
            </p:nvSpPr>
            <p:spPr>
              <a:xfrm>
                <a:off x="7629525" y="2111456"/>
                <a:ext cx="3733795"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i="1" baseline="40000" dirty="0">
                  <a:solidFill>
                    <a:schemeClr val="tx1"/>
                  </a:solidFill>
                </a:endParaRPr>
              </a:p>
            </p:txBody>
          </p:sp>
        </mc:Choice>
        <mc:Fallback xmlns="">
          <p:sp>
            <p:nvSpPr>
              <p:cNvPr id="24" name="Rectangle 23">
                <a:extLst>
                  <a:ext uri="{FF2B5EF4-FFF2-40B4-BE49-F238E27FC236}">
                    <a16:creationId xmlns:a16="http://schemas.microsoft.com/office/drawing/2014/main" id="{D8CBDAAE-6803-4425-A5F3-E8DE30209DE2}"/>
                  </a:ext>
                </a:extLst>
              </p:cNvPr>
              <p:cNvSpPr>
                <a:spLocks noRot="1" noChangeAspect="1" noMove="1" noResize="1" noEditPoints="1" noAdjustHandles="1" noChangeArrowheads="1" noChangeShapeType="1" noTextEdit="1"/>
              </p:cNvSpPr>
              <p:nvPr/>
            </p:nvSpPr>
            <p:spPr>
              <a:xfrm>
                <a:off x="7629525" y="2111456"/>
                <a:ext cx="3733795" cy="615268"/>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97DAA6F-B015-43EA-BDFC-70D0C7D0838A}"/>
                  </a:ext>
                </a:extLst>
              </p:cNvPr>
              <p:cNvSpPr/>
              <p:nvPr/>
            </p:nvSpPr>
            <p:spPr>
              <a:xfrm>
                <a:off x="7567611" y="2634304"/>
                <a:ext cx="3509962"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aseline="20000" dirty="0">
                    <a:solidFill>
                      <a:schemeClr val="tx1"/>
                    </a:solidFill>
                  </a:rPr>
                  <a:t>Shorthand:  </a:t>
                </a:r>
                <a14:m>
                  <m:oMath xmlns:m="http://schemas.openxmlformats.org/officeDocument/2006/math">
                    <m:r>
                      <a:rPr lang="en-US" sz="3600" b="0" i="1" baseline="20000" smtClean="0">
                        <a:solidFill>
                          <a:schemeClr val="tx1"/>
                        </a:solidFill>
                        <a:latin typeface="Cambria Math" panose="02040503050406030204" pitchFamily="18" charset="0"/>
                      </a:rPr>
                      <m:t>h</m:t>
                    </m:r>
                    <m:d>
                      <m:dPr>
                        <m:ctrlPr>
                          <a:rPr lang="en-US" sz="3600" b="0" i="1" baseline="10000" smtClean="0">
                            <a:solidFill>
                              <a:schemeClr val="tx1"/>
                            </a:solidFill>
                            <a:latin typeface="Cambria Math" panose="02040503050406030204" pitchFamily="18" charset="0"/>
                          </a:rPr>
                        </m:ctrlPr>
                      </m:dPr>
                      <m:e>
                        <m:r>
                          <a:rPr lang="en-US" sz="3600" b="0" i="1" baseline="10000" smtClean="0">
                            <a:solidFill>
                              <a:schemeClr val="tx1"/>
                            </a:solidFill>
                            <a:latin typeface="Cambria Math" panose="02040503050406030204" pitchFamily="18" charset="0"/>
                          </a:rPr>
                          <m:t>𝑥</m:t>
                        </m:r>
                      </m:e>
                    </m:d>
                  </m:oMath>
                </a14:m>
                <a:endParaRPr lang="en-US" sz="3600" b="0" baseline="10000" dirty="0">
                  <a:solidFill>
                    <a:schemeClr val="tx1"/>
                  </a:solidFill>
                </a:endParaRPr>
              </a:p>
            </p:txBody>
          </p:sp>
        </mc:Choice>
        <mc:Fallback xmlns="">
          <p:sp>
            <p:nvSpPr>
              <p:cNvPr id="25" name="Rectangle 24">
                <a:extLst>
                  <a:ext uri="{FF2B5EF4-FFF2-40B4-BE49-F238E27FC236}">
                    <a16:creationId xmlns:a16="http://schemas.microsoft.com/office/drawing/2014/main" id="{D97DAA6F-B015-43EA-BDFC-70D0C7D0838A}"/>
                  </a:ext>
                </a:extLst>
              </p:cNvPr>
              <p:cNvSpPr>
                <a:spLocks noRot="1" noChangeAspect="1" noMove="1" noResize="1" noEditPoints="1" noAdjustHandles="1" noChangeArrowheads="1" noChangeShapeType="1" noTextEdit="1"/>
              </p:cNvSpPr>
              <p:nvPr/>
            </p:nvSpPr>
            <p:spPr>
              <a:xfrm>
                <a:off x="7567611" y="2634304"/>
                <a:ext cx="3509962" cy="615268"/>
              </a:xfrm>
              <a:prstGeom prst="rect">
                <a:avLst/>
              </a:prstGeom>
              <a:blipFill>
                <a:blip r:embed="rId3"/>
                <a:stretch>
                  <a:fillRect l="-2604" b="-4950"/>
                </a:stretch>
              </a:blipFill>
              <a:ln>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2257CBBF-85F3-4F26-AFA9-91F68F05BCD6}"/>
              </a:ext>
            </a:extLst>
          </p:cNvPr>
          <p:cNvSpPr/>
          <p:nvPr/>
        </p:nvSpPr>
        <p:spPr>
          <a:xfrm>
            <a:off x="7567611" y="3116537"/>
            <a:ext cx="3633782" cy="2974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p:txBody>
      </p:sp>
      <p:grpSp>
        <p:nvGrpSpPr>
          <p:cNvPr id="64" name="Group 63">
            <a:extLst>
              <a:ext uri="{FF2B5EF4-FFF2-40B4-BE49-F238E27FC236}">
                <a16:creationId xmlns:a16="http://schemas.microsoft.com/office/drawing/2014/main" id="{675B9654-26D8-442A-BA6F-3C281181458E}"/>
              </a:ext>
            </a:extLst>
          </p:cNvPr>
          <p:cNvGrpSpPr/>
          <p:nvPr/>
        </p:nvGrpSpPr>
        <p:grpSpPr>
          <a:xfrm>
            <a:off x="7539030" y="3538923"/>
            <a:ext cx="3443295" cy="2551927"/>
            <a:chOff x="7539030" y="3538923"/>
            <a:chExt cx="3443295" cy="2551927"/>
          </a:xfrm>
        </p:grpSpPr>
        <p:sp>
          <p:nvSpPr>
            <p:cNvPr id="45" name="Rectangle 44">
              <a:extLst>
                <a:ext uri="{FF2B5EF4-FFF2-40B4-BE49-F238E27FC236}">
                  <a16:creationId xmlns:a16="http://schemas.microsoft.com/office/drawing/2014/main" id="{461D0037-A90B-431D-8336-A0D9C725B289}"/>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3" name="Group 62">
              <a:extLst>
                <a:ext uri="{FF2B5EF4-FFF2-40B4-BE49-F238E27FC236}">
                  <a16:creationId xmlns:a16="http://schemas.microsoft.com/office/drawing/2014/main" id="{402BC69A-561F-4478-9B1E-13B9B1E1BA25}"/>
                </a:ext>
              </a:extLst>
            </p:cNvPr>
            <p:cNvGrpSpPr/>
            <p:nvPr/>
          </p:nvGrpSpPr>
          <p:grpSpPr>
            <a:xfrm>
              <a:off x="7539030" y="3538923"/>
              <a:ext cx="3443295" cy="2551927"/>
              <a:chOff x="7539030" y="3538923"/>
              <a:chExt cx="3443295" cy="2551927"/>
            </a:xfrm>
          </p:grpSpPr>
          <p:sp>
            <p:nvSpPr>
              <p:cNvPr id="47" name="Rectangle 46">
                <a:extLst>
                  <a:ext uri="{FF2B5EF4-FFF2-40B4-BE49-F238E27FC236}">
                    <a16:creationId xmlns:a16="http://schemas.microsoft.com/office/drawing/2014/main" id="{31EEB873-164E-472D-ACE0-95B6AA76C1EC}"/>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2" name="Group 61">
                <a:extLst>
                  <a:ext uri="{FF2B5EF4-FFF2-40B4-BE49-F238E27FC236}">
                    <a16:creationId xmlns:a16="http://schemas.microsoft.com/office/drawing/2014/main" id="{D309DE76-71C4-41D7-9679-F579B9B9D0D0}"/>
                  </a:ext>
                </a:extLst>
              </p:cNvPr>
              <p:cNvGrpSpPr/>
              <p:nvPr/>
            </p:nvGrpSpPr>
            <p:grpSpPr>
              <a:xfrm>
                <a:off x="7539030" y="3538923"/>
                <a:ext cx="3443295" cy="2551927"/>
                <a:chOff x="7539030" y="3538923"/>
                <a:chExt cx="3443295" cy="2551927"/>
              </a:xfrm>
            </p:grpSpPr>
            <p:grpSp>
              <p:nvGrpSpPr>
                <p:cNvPr id="61" name="Group 60">
                  <a:extLst>
                    <a:ext uri="{FF2B5EF4-FFF2-40B4-BE49-F238E27FC236}">
                      <a16:creationId xmlns:a16="http://schemas.microsoft.com/office/drawing/2014/main" id="{81127ADB-F480-4F4A-9838-523154D42371}"/>
                    </a:ext>
                  </a:extLst>
                </p:cNvPr>
                <p:cNvGrpSpPr/>
                <p:nvPr/>
              </p:nvGrpSpPr>
              <p:grpSpPr>
                <a:xfrm>
                  <a:off x="7539030" y="3538923"/>
                  <a:ext cx="3443295" cy="2551927"/>
                  <a:chOff x="7539030" y="3538923"/>
                  <a:chExt cx="3443295" cy="2551927"/>
                </a:xfrm>
              </p:grpSpPr>
              <p:grpSp>
                <p:nvGrpSpPr>
                  <p:cNvPr id="60" name="Group 59">
                    <a:extLst>
                      <a:ext uri="{FF2B5EF4-FFF2-40B4-BE49-F238E27FC236}">
                        <a16:creationId xmlns:a16="http://schemas.microsoft.com/office/drawing/2014/main" id="{C3B44792-E606-40C5-BA3F-8871E5922D42}"/>
                      </a:ext>
                    </a:extLst>
                  </p:cNvPr>
                  <p:cNvGrpSpPr/>
                  <p:nvPr/>
                </p:nvGrpSpPr>
                <p:grpSpPr>
                  <a:xfrm>
                    <a:off x="7539030" y="3538923"/>
                    <a:ext cx="3443295" cy="2551927"/>
                    <a:chOff x="7539030" y="3538923"/>
                    <a:chExt cx="3443295" cy="2551927"/>
                  </a:xfrm>
                </p:grpSpPr>
                <p:sp>
                  <p:nvSpPr>
                    <p:cNvPr id="48" name="Rectangle 47">
                      <a:extLst>
                        <a:ext uri="{FF2B5EF4-FFF2-40B4-BE49-F238E27FC236}">
                          <a16:creationId xmlns:a16="http://schemas.microsoft.com/office/drawing/2014/main" id="{76862D42-F710-4D6A-8AE9-002BC561F773}"/>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9" name="Group 58">
                      <a:extLst>
                        <a:ext uri="{FF2B5EF4-FFF2-40B4-BE49-F238E27FC236}">
                          <a16:creationId xmlns:a16="http://schemas.microsoft.com/office/drawing/2014/main" id="{E165E362-624D-4581-8FEC-9187F39F2178}"/>
                        </a:ext>
                      </a:extLst>
                    </p:cNvPr>
                    <p:cNvGrpSpPr/>
                    <p:nvPr/>
                  </p:nvGrpSpPr>
                  <p:grpSpPr>
                    <a:xfrm>
                      <a:off x="7539030" y="3538923"/>
                      <a:ext cx="3443295" cy="2551927"/>
                      <a:chOff x="7539030" y="3538923"/>
                      <a:chExt cx="3443295" cy="2551927"/>
                    </a:xfrm>
                  </p:grpSpPr>
                  <p:sp>
                    <p:nvSpPr>
                      <p:cNvPr id="49" name="Rectangle 48">
                        <a:extLst>
                          <a:ext uri="{FF2B5EF4-FFF2-40B4-BE49-F238E27FC236}">
                            <a16:creationId xmlns:a16="http://schemas.microsoft.com/office/drawing/2014/main" id="{642CA3E6-3B20-4D58-A8DA-C527797C33C6}"/>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8" name="Group 57">
                        <a:extLst>
                          <a:ext uri="{FF2B5EF4-FFF2-40B4-BE49-F238E27FC236}">
                            <a16:creationId xmlns:a16="http://schemas.microsoft.com/office/drawing/2014/main" id="{C3A3DC24-DC80-4AB6-BF05-CC7BF6B6B727}"/>
                          </a:ext>
                        </a:extLst>
                      </p:cNvPr>
                      <p:cNvGrpSpPr/>
                      <p:nvPr/>
                    </p:nvGrpSpPr>
                    <p:grpSpPr>
                      <a:xfrm>
                        <a:off x="7539030" y="3538923"/>
                        <a:ext cx="3443295" cy="2551927"/>
                        <a:chOff x="7539030" y="3538923"/>
                        <a:chExt cx="3443295" cy="2551927"/>
                      </a:xfrm>
                    </p:grpSpPr>
                    <p:sp>
                      <p:nvSpPr>
                        <p:cNvPr id="50" name="Rectangle 49">
                          <a:extLst>
                            <a:ext uri="{FF2B5EF4-FFF2-40B4-BE49-F238E27FC236}">
                              <a16:creationId xmlns:a16="http://schemas.microsoft.com/office/drawing/2014/main" id="{7C649A8C-5B36-4E6D-A0B6-E71B8491C4E9}"/>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7" name="Group 56">
                          <a:extLst>
                            <a:ext uri="{FF2B5EF4-FFF2-40B4-BE49-F238E27FC236}">
                              <a16:creationId xmlns:a16="http://schemas.microsoft.com/office/drawing/2014/main" id="{F410E0BC-E287-448C-AB8F-E2A34458E304}"/>
                            </a:ext>
                          </a:extLst>
                        </p:cNvPr>
                        <p:cNvGrpSpPr/>
                        <p:nvPr/>
                      </p:nvGrpSpPr>
                      <p:grpSpPr>
                        <a:xfrm>
                          <a:off x="7539030" y="3538923"/>
                          <a:ext cx="3443295" cy="2551927"/>
                          <a:chOff x="7539030" y="3538923"/>
                          <a:chExt cx="3443295" cy="2551927"/>
                        </a:xfrm>
                      </p:grpSpPr>
                      <p:grpSp>
                        <p:nvGrpSpPr>
                          <p:cNvPr id="56" name="Group 55">
                            <a:extLst>
                              <a:ext uri="{FF2B5EF4-FFF2-40B4-BE49-F238E27FC236}">
                                <a16:creationId xmlns:a16="http://schemas.microsoft.com/office/drawing/2014/main" id="{82E8BBE7-73D4-4F5B-B56B-8CCC71707CA9}"/>
                              </a:ext>
                            </a:extLst>
                          </p:cNvPr>
                          <p:cNvGrpSpPr/>
                          <p:nvPr/>
                        </p:nvGrpSpPr>
                        <p:grpSpPr>
                          <a:xfrm>
                            <a:off x="7539030" y="3538923"/>
                            <a:ext cx="3443295" cy="2551927"/>
                            <a:chOff x="7539030" y="3538923"/>
                            <a:chExt cx="3443295" cy="2551927"/>
                          </a:xfrm>
                        </p:grpSpPr>
                        <p:grpSp>
                          <p:nvGrpSpPr>
                            <p:cNvPr id="55" name="Group 54">
                              <a:extLst>
                                <a:ext uri="{FF2B5EF4-FFF2-40B4-BE49-F238E27FC236}">
                                  <a16:creationId xmlns:a16="http://schemas.microsoft.com/office/drawing/2014/main" id="{147F0326-9D80-4EDD-BC4A-2E8572E414A6}"/>
                                </a:ext>
                              </a:extLst>
                            </p:cNvPr>
                            <p:cNvGrpSpPr/>
                            <p:nvPr/>
                          </p:nvGrpSpPr>
                          <p:grpSpPr>
                            <a:xfrm>
                              <a:off x="7679528" y="5817585"/>
                              <a:ext cx="3302797" cy="273265"/>
                              <a:chOff x="7679528" y="5817585"/>
                              <a:chExt cx="3302797" cy="273265"/>
                            </a:xfrm>
                          </p:grpSpPr>
                          <p:cxnSp>
                            <p:nvCxnSpPr>
                              <p:cNvPr id="32" name="Straight Connector 31">
                                <a:extLst>
                                  <a:ext uri="{FF2B5EF4-FFF2-40B4-BE49-F238E27FC236}">
                                    <a16:creationId xmlns:a16="http://schemas.microsoft.com/office/drawing/2014/main" id="{1324F449-E8B5-4C72-A2DF-0464C905F95E}"/>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05D627A-0BEB-4247-8506-76CB8AF01E60}"/>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54" name="Group 53">
                              <a:extLst>
                                <a:ext uri="{FF2B5EF4-FFF2-40B4-BE49-F238E27FC236}">
                                  <a16:creationId xmlns:a16="http://schemas.microsoft.com/office/drawing/2014/main" id="{D34BE96B-18AD-4644-A4DA-D837D9C31476}"/>
                                </a:ext>
                              </a:extLst>
                            </p:cNvPr>
                            <p:cNvGrpSpPr/>
                            <p:nvPr/>
                          </p:nvGrpSpPr>
                          <p:grpSpPr>
                            <a:xfrm>
                              <a:off x="7539030" y="3538923"/>
                              <a:ext cx="314335" cy="2421537"/>
                              <a:chOff x="7539030" y="3538923"/>
                              <a:chExt cx="314335" cy="2421537"/>
                            </a:xfrm>
                          </p:grpSpPr>
                          <p:cxnSp>
                            <p:nvCxnSpPr>
                              <p:cNvPr id="31" name="Straight Connector 30">
                                <a:extLst>
                                  <a:ext uri="{FF2B5EF4-FFF2-40B4-BE49-F238E27FC236}">
                                    <a16:creationId xmlns:a16="http://schemas.microsoft.com/office/drawing/2014/main" id="{94358D98-A6B5-44BB-8812-44422878C02F}"/>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6D9BDF2-D9F2-4C20-81D3-8EBBA125459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52" name="Straight Connector 51">
                            <a:extLst>
                              <a:ext uri="{FF2B5EF4-FFF2-40B4-BE49-F238E27FC236}">
                                <a16:creationId xmlns:a16="http://schemas.microsoft.com/office/drawing/2014/main" id="{74CD7B56-4DCE-46CC-AE33-2066FE2234CF}"/>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F6F868EE-38C0-4D02-AA6A-D0F5236808B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F6F868EE-38C0-4D02-AA6A-D0F5236808B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4"/>
                                <a:stretch>
                                  <a:fillRect l="-6061" t="-4444" r="-2020" b="-35556"/>
                                </a:stretch>
                              </a:blipFill>
                              <a:ln>
                                <a:noFill/>
                              </a:ln>
                            </p:spPr>
                            <p:txBody>
                              <a:bodyPr/>
                              <a:lstStyle/>
                              <a:p>
                                <a:r>
                                  <a:rPr lang="en-US">
                                    <a:noFill/>
                                  </a:rPr>
                                  <a:t> </a:t>
                                </a:r>
                              </a:p>
                            </p:txBody>
                          </p:sp>
                        </mc:Fallback>
                      </mc:AlternateContent>
                    </p:grpSp>
                  </p:grpSp>
                </p:grpSp>
              </p:grpSp>
              <p:sp>
                <p:nvSpPr>
                  <p:cNvPr id="44" name="Rectangle 43">
                    <a:extLst>
                      <a:ext uri="{FF2B5EF4-FFF2-40B4-BE49-F238E27FC236}">
                        <a16:creationId xmlns:a16="http://schemas.microsoft.com/office/drawing/2014/main" id="{417EA8A3-4EE6-4B51-8654-582E8E6952FC}"/>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46" name="Rectangle 45">
                  <a:extLst>
                    <a:ext uri="{FF2B5EF4-FFF2-40B4-BE49-F238E27FC236}">
                      <a16:creationId xmlns:a16="http://schemas.microsoft.com/office/drawing/2014/main" id="{7744A154-7D49-47AB-86E5-7871E285AD12}"/>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spTree>
    <p:extLst>
      <p:ext uri="{BB962C8B-B14F-4D97-AF65-F5344CB8AC3E}">
        <p14:creationId xmlns:p14="http://schemas.microsoft.com/office/powerpoint/2010/main" val="325818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2396634"/>
            <a:chOff x="576938" y="1040748"/>
            <a:chExt cx="10776858" cy="2396634"/>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3D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223</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3601177"/>
            <a:ext cx="10776857" cy="2793793"/>
            <a:chOff x="576937" y="3395916"/>
            <a:chExt cx="10776857" cy="279379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238526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([2, 2, 3])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r>
                <a:rPr lang="en-US" dirty="0">
                  <a:solidFill>
                    <a:srgbClr val="D4D4D4"/>
                  </a:solidFill>
                  <a:latin typeface="var(--notebook-cell-output-font-family)"/>
                </a:rPr>
                <a:t> </a:t>
              </a:r>
              <a:r>
                <a:rPr lang="en-US" b="0" i="0" dirty="0">
                  <a:solidFill>
                    <a:srgbClr val="D4D4D4"/>
                  </a:solidFill>
                  <a:effectLst/>
                  <a:latin typeface="var(--notebook-cell-output-font-family)"/>
                </a:rPr>
                <a:t>[111., 112., 113.],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[121., 122., 123.]],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   [  [211., 212., 213.],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[221., 222., 223.]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004945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565638"/>
            <a:chOff x="576938" y="1040748"/>
            <a:chExt cx="10776858" cy="1565638"/>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Linear equation </a:t>
              </a:r>
              <a:endParaRPr lang="en-US" dirty="0">
                <a:solidFill>
                  <a:schemeClr val="bg1">
                    <a:lumMod val="75000"/>
                  </a:schemeClr>
                </a:solidFill>
                <a:latin typeface="var(--notebook-cell-output-font-family)"/>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2687944"/>
            <a:ext cx="10776857" cy="1026863"/>
            <a:chOff x="576937" y="3423909"/>
            <a:chExt cx="10776857" cy="102686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We've created three tensors: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all numbers.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have an additional parameter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31" name="Group 30">
            <a:extLst>
              <a:ext uri="{FF2B5EF4-FFF2-40B4-BE49-F238E27FC236}">
                <a16:creationId xmlns:a16="http://schemas.microsoft.com/office/drawing/2014/main" id="{C952F7F4-C993-EDBB-FB97-25B8FEB7F272}"/>
              </a:ext>
            </a:extLst>
          </p:cNvPr>
          <p:cNvGrpSpPr/>
          <p:nvPr/>
        </p:nvGrpSpPr>
        <p:grpSpPr>
          <a:xfrm>
            <a:off x="576937" y="4032373"/>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linear equation</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grpSp>
        <p:nvGrpSpPr>
          <p:cNvPr id="34" name="Group 33">
            <a:extLst>
              <a:ext uri="{FF2B5EF4-FFF2-40B4-BE49-F238E27FC236}">
                <a16:creationId xmlns:a16="http://schemas.microsoft.com/office/drawing/2014/main" id="{62E2CE58-8F3A-9A61-2242-1B48A773EE42}"/>
              </a:ext>
            </a:extLst>
          </p:cNvPr>
          <p:cNvGrpSpPr/>
          <p:nvPr/>
        </p:nvGrpSpPr>
        <p:grpSpPr>
          <a:xfrm>
            <a:off x="576937" y="5586245"/>
            <a:ext cx="10776858" cy="698937"/>
            <a:chOff x="576938" y="980513"/>
            <a:chExt cx="10776858" cy="902378"/>
          </a:xfrm>
        </p:grpSpPr>
        <p:sp>
          <p:nvSpPr>
            <p:cNvPr id="35" name="TextBox 34">
              <a:extLst>
                <a:ext uri="{FF2B5EF4-FFF2-40B4-BE49-F238E27FC236}">
                  <a16:creationId xmlns:a16="http://schemas.microsoft.com/office/drawing/2014/main" id="{F6F6C36C-73E5-F40E-D37A-23683B9248F1}"/>
                </a:ext>
              </a:extLst>
            </p:cNvPr>
            <p:cNvSpPr txBox="1"/>
            <p:nvPr/>
          </p:nvSpPr>
          <p:spPr>
            <a:xfrm>
              <a:off x="576938" y="980513"/>
              <a:ext cx="10776857" cy="476834"/>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
          <p:nvSpPr>
            <p:cNvPr id="36" name="TextBox 35">
              <a:extLst>
                <a:ext uri="{FF2B5EF4-FFF2-40B4-BE49-F238E27FC236}">
                  <a16:creationId xmlns:a16="http://schemas.microsoft.com/office/drawing/2014/main" id="{5DDBD820-661F-4794-DC2C-55CE6C76CE30}"/>
                </a:ext>
              </a:extLst>
            </p:cNvPr>
            <p:cNvSpPr txBox="1"/>
            <p:nvPr/>
          </p:nvSpPr>
          <p:spPr>
            <a:xfrm>
              <a:off x="576939" y="1406057"/>
              <a:ext cx="10776857" cy="476834"/>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tensor(17., </a:t>
              </a:r>
              <a:r>
                <a:rPr lang="en-US" b="0" i="0" dirty="0" err="1">
                  <a:solidFill>
                    <a:srgbClr val="D4D4D4"/>
                  </a:solidFill>
                  <a:effectLst/>
                  <a:latin typeface="Consolas" panose="020B0609020204030204" pitchFamily="49" charset="0"/>
                </a:rPr>
                <a:t>grad_fn</a:t>
              </a:r>
              <a:r>
                <a:rPr lang="en-US" b="0" i="0" dirty="0">
                  <a:solidFill>
                    <a:srgbClr val="D4D4D4"/>
                  </a:solidFill>
                  <a:effectLst/>
                  <a:latin typeface="Consolas" panose="020B0609020204030204" pitchFamily="49" charset="0"/>
                </a:rPr>
                <a:t>=&lt;AddBackward0&gt;)</a:t>
              </a:r>
              <a:endParaRPr lang="en-US" b="0" dirty="0">
                <a:solidFill>
                  <a:srgbClr val="D4D4D4"/>
                </a:solidFill>
                <a:effectLst/>
                <a:latin typeface="Consolas" panose="020B0609020204030204" pitchFamily="49" charset="0"/>
              </a:endParaRPr>
            </a:p>
          </p:txBody>
        </p:sp>
      </p:grpSp>
    </p:spTree>
    <p:extLst>
      <p:ext uri="{BB962C8B-B14F-4D97-AF65-F5344CB8AC3E}">
        <p14:creationId xmlns:p14="http://schemas.microsoft.com/office/powerpoint/2010/main" val="4107722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As expected, `y` is a tensor with the value `3 * 4 + 5 = 17`. What makes PyTorch unique is that we can automatically compute the derivative of `y` </a:t>
            </a:r>
            <a:r>
              <a:rPr lang="en-US" b="0" dirty="0" err="1">
                <a:solidFill>
                  <a:srgbClr val="9CDCFE"/>
                </a:solidFill>
                <a:effectLst/>
                <a:latin typeface="Consolas" panose="020B0609020204030204" pitchFamily="49" charset="0"/>
              </a:rPr>
              <a:t>w.r.t.</a:t>
            </a:r>
            <a:r>
              <a:rPr lang="en-US" b="0" dirty="0">
                <a:solidFill>
                  <a:srgbClr val="9CDCFE"/>
                </a:solidFill>
                <a:effectLst/>
                <a:latin typeface="Consolas" panose="020B0609020204030204" pitchFamily="49" charset="0"/>
              </a:rPr>
              <a:t> the tensors that have `</a:t>
            </a:r>
            <a:r>
              <a:rPr lang="en-US" b="0" dirty="0" err="1">
                <a:solidFill>
                  <a:srgbClr val="9CDCFE"/>
                </a:solidFill>
                <a:effectLst/>
                <a:latin typeface="Consolas" panose="020B0609020204030204" pitchFamily="49" charset="0"/>
              </a:rPr>
              <a:t>requires_grad</a:t>
            </a:r>
            <a:r>
              <a:rPr lang="en-US" b="0" dirty="0">
                <a:solidFill>
                  <a:srgbClr val="9CDCFE"/>
                </a:solidFill>
                <a:effectLst/>
                <a:latin typeface="Consolas" panose="020B0609020204030204" pitchFamily="49" charset="0"/>
              </a:rPr>
              <a:t>` set to `True` i.e. w and b. This feature of PyTorch is called _</a:t>
            </a:r>
            <a:r>
              <a:rPr lang="en-US" b="0" dirty="0" err="1">
                <a:solidFill>
                  <a:srgbClr val="9CDCFE"/>
                </a:solidFill>
                <a:effectLst/>
                <a:latin typeface="Consolas" panose="020B0609020204030204" pitchFamily="49" charset="0"/>
              </a:rPr>
              <a:t>autograd</a:t>
            </a:r>
            <a:r>
              <a:rPr lang="en-US" b="0" dirty="0">
                <a:solidFill>
                  <a:srgbClr val="9CDCFE"/>
                </a:solidFill>
                <a:effectLst/>
                <a:latin typeface="Consolas" panose="020B0609020204030204" pitchFamily="49" charset="0"/>
              </a:rPr>
              <a:t>_ (automatic gradients).</a:t>
            </a:r>
          </a:p>
          <a:p>
            <a:endParaRPr lang="en-US" b="0" dirty="0">
              <a:solidFill>
                <a:srgbClr val="9CDCFE"/>
              </a:solidFill>
              <a:effectLst/>
              <a:latin typeface="Consolas" panose="020B0609020204030204" pitchFamily="49" charset="0"/>
            </a:endParaRPr>
          </a:p>
          <a:p>
            <a:r>
              <a:rPr lang="en-US" b="0" dirty="0">
                <a:solidFill>
                  <a:srgbClr val="9CDCFE"/>
                </a:solidFill>
                <a:effectLst/>
                <a:latin typeface="Consolas" panose="020B0609020204030204" pitchFamily="49" charset="0"/>
              </a:rPr>
              <a:t>To compute the derivatives, we can invoke the `.backward` method on our result `y`.</a:t>
            </a:r>
            <a:endParaRPr lang="en-US" b="0" dirty="0">
              <a:solidFill>
                <a:srgbClr val="D4D4D4"/>
              </a:solidFill>
              <a:effectLst/>
              <a:latin typeface="Consolas" panose="020B0609020204030204" pitchFamily="49" charset="0"/>
            </a:endParaRPr>
          </a:p>
        </p:txBody>
      </p:sp>
      <p:grpSp>
        <p:nvGrpSpPr>
          <p:cNvPr id="31" name="Group 30">
            <a:extLst>
              <a:ext uri="{FF2B5EF4-FFF2-40B4-BE49-F238E27FC236}">
                <a16:creationId xmlns:a16="http://schemas.microsoft.com/office/drawing/2014/main" id="{C952F7F4-C993-EDBB-FB97-25B8FEB7F272}"/>
              </a:ext>
            </a:extLst>
          </p:cNvPr>
          <p:cNvGrpSpPr/>
          <p:nvPr/>
        </p:nvGrpSpPr>
        <p:grpSpPr>
          <a:xfrm>
            <a:off x="576936" y="3322806"/>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Compute the derivatives</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sp>
        <p:nvSpPr>
          <p:cNvPr id="9" name="TextBox 8">
            <a:extLst>
              <a:ext uri="{FF2B5EF4-FFF2-40B4-BE49-F238E27FC236}">
                <a16:creationId xmlns:a16="http://schemas.microsoft.com/office/drawing/2014/main" id="{A33F79B0-ED69-91CA-D023-B73D0932D564}"/>
              </a:ext>
            </a:extLst>
          </p:cNvPr>
          <p:cNvSpPr txBox="1"/>
          <p:nvPr/>
        </p:nvSpPr>
        <p:spPr>
          <a:xfrm>
            <a:off x="576936" y="520586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The derivatives of </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 with respect to the input tensors are stored in the </a:t>
            </a:r>
            <a:r>
              <a:rPr lang="en-US" b="0" dirty="0">
                <a:solidFill>
                  <a:srgbClr val="CE9178"/>
                </a:solidFill>
                <a:effectLst/>
                <a:latin typeface="Consolas" panose="020B0609020204030204" pitchFamily="49" charset="0"/>
              </a:rPr>
              <a:t>`&lt;tensor&gt;.grad`</a:t>
            </a:r>
            <a:r>
              <a:rPr lang="en-US" b="0" dirty="0">
                <a:solidFill>
                  <a:srgbClr val="D4D4D4"/>
                </a:solidFill>
                <a:effectLst/>
                <a:latin typeface="Consolas" panose="020B0609020204030204" pitchFamily="49" charset="0"/>
              </a:rPr>
              <a:t> property of the respective tensors.</a:t>
            </a:r>
          </a:p>
        </p:txBody>
      </p:sp>
    </p:spTree>
    <p:extLst>
      <p:ext uri="{BB962C8B-B14F-4D97-AF65-F5344CB8AC3E}">
        <p14:creationId xmlns:p14="http://schemas.microsoft.com/office/powerpoint/2010/main" val="4057159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display gradients, x = 3, w = 4, b = 5</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backward</a:t>
            </a:r>
            <a:r>
              <a:rPr lang="en-US" b="0">
                <a:solidFill>
                  <a:srgbClr val="D4D4D4"/>
                </a:solidFill>
                <a:effectLst/>
                <a:latin typeface="Consolas" panose="020B0609020204030204" pitchFamily="49" charset="0"/>
              </a:rPr>
              <a:t>()</a:t>
            </a:r>
            <a:endParaRPr lang="en-US" b="0">
              <a:solidFill>
                <a:srgbClr val="DCDCAA"/>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/dx:'</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didn't defined x with </a:t>
            </a:r>
            <a:r>
              <a:rPr lang="en-US" b="0" dirty="0" err="1">
                <a:solidFill>
                  <a:srgbClr val="6A9955"/>
                </a:solidFill>
                <a:effectLst/>
                <a:latin typeface="Consolas" panose="020B0609020204030204" pitchFamily="49" charset="0"/>
              </a:rPr>
              <a:t>gradiant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w =&gt; 1 * 3 + 0 = 3</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b =&gt; 0 * 0 + 1 = 1 (we trait b as the variable of the derivative)</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6" y="4531584"/>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As expected,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same value as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i.e., </a:t>
            </a:r>
            <a:r>
              <a:rPr lang="en-US" b="0" dirty="0">
                <a:solidFill>
                  <a:srgbClr val="CE9178"/>
                </a:solidFill>
                <a:effectLst/>
                <a:latin typeface="Consolas" panose="020B0609020204030204" pitchFamily="49" charset="0"/>
              </a:rPr>
              <a:t>`3`</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value </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Note that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x.grad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 because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doesn't have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"grad" in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short for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which is another term for derivative. The term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is primarily used while dealing with vectors and matrices.</a:t>
            </a: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2859582"/>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pl-PL" b="0" i="0" dirty="0">
                  <a:solidFill>
                    <a:srgbClr val="D4D4D4"/>
                  </a:solidFill>
                  <a:effectLst/>
                  <a:latin typeface="Consolas" panose="020B0609020204030204" pitchFamily="49" charset="0"/>
                </a:rPr>
                <a:t>dy/dx: None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dy/dw: tensor(3.)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dy/db: tensor(1.)</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7039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14331" y="1252758"/>
            <a:ext cx="10862187" cy="1369145"/>
          </a:xfrm>
        </p:spPr>
        <p:txBody>
          <a:bodyPr>
            <a:noAutofit/>
          </a:bodyPr>
          <a:lstStyle/>
          <a:p>
            <a:pPr algn="ctr"/>
            <a:r>
              <a:rPr lang="en-US" sz="6000" dirty="0">
                <a:solidFill>
                  <a:schemeClr val="accent1">
                    <a:lumMod val="40000"/>
                    <a:lumOff val="60000"/>
                  </a:schemeClr>
                </a:solidFill>
              </a:rPr>
              <a:t>Tensor Functions</a:t>
            </a:r>
          </a:p>
        </p:txBody>
      </p:sp>
      <p:sp>
        <p:nvSpPr>
          <p:cNvPr id="3" name="TextBox 2">
            <a:extLst>
              <a:ext uri="{FF2B5EF4-FFF2-40B4-BE49-F238E27FC236}">
                <a16:creationId xmlns:a16="http://schemas.microsoft.com/office/drawing/2014/main" id="{33A61ABB-4598-DF50-92CE-12236DDA31C3}"/>
              </a:ext>
            </a:extLst>
          </p:cNvPr>
          <p:cNvSpPr txBox="1"/>
          <p:nvPr/>
        </p:nvSpPr>
        <p:spPr>
          <a:xfrm>
            <a:off x="1380938" y="3501858"/>
            <a:ext cx="9795580" cy="923330"/>
          </a:xfrm>
          <a:prstGeom prst="rect">
            <a:avLst/>
          </a:prstGeom>
          <a:solidFill>
            <a:schemeClr val="tx1"/>
          </a:solidFill>
          <a:ln>
            <a:solidFill>
              <a:schemeClr val="accent1">
                <a:lumMod val="75000"/>
              </a:schemeClr>
            </a:solidFill>
          </a:ln>
        </p:spPr>
        <p:txBody>
          <a:bodyPr wrap="square">
            <a:spAutoFit/>
          </a:bodyPr>
          <a:lstStyle/>
          <a:p>
            <a:pPr>
              <a:spcAft>
                <a:spcPts val="600"/>
              </a:spcAft>
            </a:pPr>
            <a:r>
              <a:rPr lang="en-US" b="0" dirty="0">
                <a:solidFill>
                  <a:srgbClr val="D4D4D4"/>
                </a:solidFill>
                <a:effectLst/>
                <a:latin typeface="Consolas" panose="020B0609020204030204" pitchFamily="49" charset="0"/>
              </a:rPr>
              <a:t>Apart from arithmetic operations, the </a:t>
            </a:r>
            <a:r>
              <a:rPr lang="en-US" b="0" dirty="0">
                <a:solidFill>
                  <a:srgbClr val="CE9178"/>
                </a:solidFill>
                <a:effectLst/>
                <a:latin typeface="Consolas" panose="020B0609020204030204" pitchFamily="49" charset="0"/>
              </a:rPr>
              <a:t>`torch`</a:t>
            </a:r>
            <a:r>
              <a:rPr lang="en-US" b="0" dirty="0">
                <a:solidFill>
                  <a:srgbClr val="D4D4D4"/>
                </a:solidFill>
                <a:effectLst/>
                <a:latin typeface="Consolas" panose="020B0609020204030204" pitchFamily="49" charset="0"/>
              </a:rPr>
              <a:t> module also contains many functions for creating and manipulating tensors. Let's look at some examples.</a:t>
            </a:r>
          </a:p>
        </p:txBody>
      </p:sp>
    </p:spTree>
    <p:extLst>
      <p:ext uri="{BB962C8B-B14F-4D97-AF65-F5344CB8AC3E}">
        <p14:creationId xmlns:p14="http://schemas.microsoft.com/office/powerpoint/2010/main" val="3369378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full</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42</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create a tensor with a fixed value for every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t6</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cat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concatenate two tensors with compatible shapes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t7</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tensor([[ 5., 6.], </a:t>
              </a:r>
            </a:p>
            <a:p>
              <a:r>
                <a:rPr lang="en-US" b="0" i="0" dirty="0">
                  <a:solidFill>
                    <a:srgbClr val="D4D4D4"/>
                  </a:solidFill>
                  <a:effectLst/>
                  <a:latin typeface="Consolas" panose="020B0609020204030204" pitchFamily="49" charset="0"/>
                </a:rPr>
                <a:t>        [ 7., 8.],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85716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compute the sin of each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t8</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t9</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change the shape of a tensor</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t9</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a:t>
              </a:r>
              <a:r>
                <a:rPr lang="he-IL" b="0" i="0" dirty="0">
                  <a:solidFill>
                    <a:srgbClr val="D4D4D4"/>
                  </a:solidFill>
                  <a:effectLst/>
                  <a:latin typeface="Consolas" panose="020B0609020204030204" pitchFamily="49" charset="0"/>
                </a:rPr>
                <a:t>0.9589, 0.2794</a:t>
              </a:r>
              <a:r>
                <a:rPr lang="en-US" b="0" i="0" dirty="0">
                  <a:solidFill>
                    <a:srgbClr val="D4D4D4"/>
                  </a:solidFill>
                  <a:effectLst/>
                  <a:latin typeface="Consolas" panose="020B0609020204030204" pitchFamily="49" charset="0"/>
                </a:rPr>
                <a:t>], </a:t>
              </a:r>
            </a:p>
            <a:p>
              <a:r>
                <a:rPr lang="en-US" b="0" i="0" dirty="0">
                  <a:solidFill>
                    <a:srgbClr val="D4D4D4"/>
                  </a:solidFill>
                  <a:effectLst/>
                  <a:latin typeface="Consolas" panose="020B0609020204030204" pitchFamily="49" charset="0"/>
                </a:rPr>
                <a:t>        [...], </a:t>
              </a:r>
            </a:p>
            <a:p>
              <a:r>
                <a:rPr lang="en-US" b="0" i="0" dirty="0">
                  <a:solidFill>
                    <a:srgbClr val="D4D4D4"/>
                  </a:solidFill>
                  <a:effectLst/>
                  <a:latin typeface="Consolas" panose="020B0609020204030204" pitchFamily="49" charset="0"/>
                </a:rPr>
                <a:t>        [-0.34167, 0.7632]])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tensor([[[-0.9589, -0.2794],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[ 0.6570, 0.9894]],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[[ 0.4121, -0.5440],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977833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72951" y="1290079"/>
            <a:ext cx="10862187" cy="1135880"/>
          </a:xfrm>
        </p:spPr>
        <p:txBody>
          <a:bodyPr>
            <a:noAutofit/>
          </a:bodyPr>
          <a:lstStyle/>
          <a:p>
            <a:pPr algn="ctr"/>
            <a:r>
              <a:rPr lang="en-US" sz="6000" dirty="0">
                <a:solidFill>
                  <a:schemeClr val="accent1">
                    <a:lumMod val="40000"/>
                    <a:lumOff val="60000"/>
                  </a:schemeClr>
                </a:solidFill>
              </a:rPr>
              <a:t>Interoperability with </a:t>
            </a:r>
            <a:r>
              <a:rPr lang="en-US" sz="6000" dirty="0" err="1">
                <a:solidFill>
                  <a:schemeClr val="accent1">
                    <a:lumMod val="40000"/>
                    <a:lumOff val="60000"/>
                  </a:schemeClr>
                </a:solidFill>
              </a:rPr>
              <a:t>Numpy</a:t>
            </a:r>
            <a:endParaRPr lang="en-US" sz="6000"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F4B5DDB-7469-9496-8F85-3CCE6BE756EC}"/>
              </a:ext>
            </a:extLst>
          </p:cNvPr>
          <p:cNvSpPr txBox="1"/>
          <p:nvPr/>
        </p:nvSpPr>
        <p:spPr>
          <a:xfrm>
            <a:off x="1198210" y="3254373"/>
            <a:ext cx="9795580" cy="1200329"/>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CE9178"/>
                </a:solidFill>
                <a:effectLst/>
                <a:latin typeface="Consolas" panose="020B0609020204030204" pitchFamily="49" charset="0"/>
              </a:rPr>
              <a:t>Numpy</a:t>
            </a:r>
            <a:r>
              <a:rPr lang="en-US" b="0" dirty="0">
                <a:solidFill>
                  <a:srgbClr val="CE9178"/>
                </a:solidFill>
                <a:effectLst/>
                <a:latin typeface="Consolas" panose="020B0609020204030204" pitchFamily="49" charset="0"/>
              </a:rPr>
              <a:t> </a:t>
            </a:r>
            <a:r>
              <a:rPr lang="en-US" b="0" dirty="0">
                <a:solidFill>
                  <a:srgbClr val="D4D4D4"/>
                </a:solidFill>
                <a:effectLst/>
                <a:latin typeface="Consolas" panose="020B0609020204030204" pitchFamily="49" charset="0"/>
              </a:rPr>
              <a:t>is a popular open-source library used for mathematical and scientific computing in Python. It enables efficient operations on large multi-dimensional arrays and has a vast ecosystem of supporting libraries, including:</a:t>
            </a:r>
          </a:p>
        </p:txBody>
      </p:sp>
    </p:spTree>
    <p:extLst>
      <p:ext uri="{BB962C8B-B14F-4D97-AF65-F5344CB8AC3E}">
        <p14:creationId xmlns:p14="http://schemas.microsoft.com/office/powerpoint/2010/main" val="1513978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1"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to a torch tensor.</a:t>
            </a:r>
            <a:endParaRPr lang="en-US" b="0" dirty="0">
              <a:solidFill>
                <a:srgbClr val="D4D4D4"/>
              </a:solidFill>
              <a:effectLst/>
              <a:latin typeface="Consolas" panose="020B0609020204030204" pitchFamily="49" charset="0"/>
            </a:endParaRPr>
          </a:p>
          <a:p>
            <a:r>
              <a:rPr lang="en-US" dirty="0">
                <a:solidFill>
                  <a:srgbClr val="9CDCFE"/>
                </a:solidFill>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5091418"/>
            <a:ext cx="10776857" cy="749864"/>
            <a:chOff x="576937" y="3423909"/>
            <a:chExt cx="10776857" cy="749864"/>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a:t>
              </a:r>
              <a:r>
                <a:rPr lang="en-US" b="0" i="0" dirty="0" err="1">
                  <a:solidFill>
                    <a:srgbClr val="D4D4D4"/>
                  </a:solidFill>
                  <a:effectLst/>
                  <a:latin typeface="var(--notebook-cell-output-font-family)"/>
                </a:rPr>
                <a:t>dtype</a:t>
              </a:r>
              <a:r>
                <a:rPr lang="en-US" b="0" i="0" dirty="0">
                  <a:solidFill>
                    <a:srgbClr val="D4D4D4"/>
                  </a:solidFill>
                  <a:effectLst/>
                  <a:latin typeface="var(--notebook-cell-output-font-family)"/>
                </a:rPr>
                <a:t>('float64'), torch.float64)</a:t>
              </a: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7" name="TextBox 6">
            <a:extLst>
              <a:ext uri="{FF2B5EF4-FFF2-40B4-BE49-F238E27FC236}">
                <a16:creationId xmlns:a16="http://schemas.microsoft.com/office/drawing/2014/main" id="{51306E11-BE5B-A507-381A-8DAFE5DC7A63}"/>
              </a:ext>
            </a:extLst>
          </p:cNvPr>
          <p:cNvSpPr txBox="1"/>
          <p:nvPr/>
        </p:nvSpPr>
        <p:spPr>
          <a:xfrm>
            <a:off x="586267" y="427020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let's verify that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and torch tensor have similar data types.</a:t>
            </a:r>
            <a:endParaRPr lang="en-US" b="0" dirty="0">
              <a:solidFill>
                <a:srgbClr val="9CDCFE"/>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86267" y="2741251"/>
            <a:ext cx="10776857" cy="1026863"/>
            <a:chOff x="576937" y="3423909"/>
            <a:chExt cx="10776857" cy="1026863"/>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 2.], </a:t>
              </a:r>
            </a:p>
            <a:p>
              <a:r>
                <a:rPr lang="en-US" b="0" i="0" dirty="0">
                  <a:solidFill>
                    <a:srgbClr val="D4D4D4"/>
                  </a:solidFill>
                  <a:effectLst/>
                  <a:latin typeface="Consolas" panose="020B0609020204030204" pitchFamily="49" charset="0"/>
                </a:rPr>
                <a:t>        [3., 4.]], </a:t>
              </a:r>
              <a:r>
                <a:rPr lang="en-US" b="0" i="0" dirty="0" err="1">
                  <a:solidFill>
                    <a:srgbClr val="D4D4D4"/>
                  </a:solidFill>
                  <a:effectLst/>
                  <a:latin typeface="Consolas" panose="020B0609020204030204" pitchFamily="49" charset="0"/>
                </a:rPr>
                <a:t>dtype</a:t>
              </a:r>
              <a:r>
                <a:rPr lang="en-US" b="0" i="0" dirty="0">
                  <a:solidFill>
                    <a:srgbClr val="D4D4D4"/>
                  </a:solidFill>
                  <a:effectLst/>
                  <a:latin typeface="Consolas" panose="020B0609020204030204" pitchFamily="49" charset="0"/>
                </a:rPr>
                <a:t>=torch.float64)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748824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z</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a torch tensor to a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z</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76935" y="1910560"/>
            <a:ext cx="10776857" cy="749864"/>
            <a:chOff x="576937" y="3423909"/>
            <a:chExt cx="10776857" cy="749864"/>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array([[1., 2.], [3., 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267085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365126"/>
            <a:ext cx="10862187" cy="598435"/>
          </a:xfrm>
        </p:spPr>
        <p:txBody>
          <a:bodyPr>
            <a:normAutofit fontScale="90000"/>
          </a:bodyPr>
          <a:lstStyle/>
          <a:p>
            <a:r>
              <a:rPr lang="en-US" dirty="0"/>
              <a:t>Cost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72532"/>
            <a:ext cx="11362870" cy="5671157"/>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89297" y="3322732"/>
                <a:ext cx="3276600"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ea typeface="Cambria Math" panose="02040503050406030204" pitchFamily="18" charset="0"/>
                  </a:rPr>
                  <a:t>How to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𝑖</m:t>
                        </m:r>
                      </m:e>
                      <m:sup>
                        <m:r>
                          <a:rPr lang="en-US" sz="2800" b="0" i="1" smtClean="0">
                            <a:solidFill>
                              <a:schemeClr val="tx1"/>
                            </a:solidFill>
                            <a:latin typeface="Cambria Math" panose="02040503050406030204" pitchFamily="18" charset="0"/>
                            <a:ea typeface="Cambria Math" panose="02040503050406030204" pitchFamily="18" charset="0"/>
                          </a:rPr>
                          <m:t>′</m:t>
                        </m:r>
                      </m:sup>
                    </m:sSup>
                    <m:r>
                      <a:rPr lang="en-US" sz="2800" b="0" i="1" smtClean="0">
                        <a:solidFill>
                          <a:schemeClr val="tx1"/>
                        </a:solidFill>
                        <a:latin typeface="Cambria Math" panose="02040503050406030204" pitchFamily="18" charset="0"/>
                        <a:ea typeface="Cambria Math" panose="02040503050406030204" pitchFamily="18" charset="0"/>
                      </a:rPr>
                      <m:t>𝑠</m:t>
                    </m:r>
                  </m:oMath>
                </a14:m>
                <a:r>
                  <a:rPr lang="en-US" sz="2800" dirty="0">
                    <a:solidFill>
                      <a:schemeClr val="tx1"/>
                    </a:solidFill>
                  </a:rPr>
                  <a:t> ?</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89297" y="3322732"/>
                <a:ext cx="3276600" cy="544769"/>
              </a:xfrm>
              <a:prstGeom prst="rect">
                <a:avLst/>
              </a:prstGeom>
              <a:blipFill>
                <a:blip r:embed="rId2"/>
                <a:stretch>
                  <a:fillRect l="-6506" t="-7865" r="-1673" b="-30337"/>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F8F39A3D-A17D-48C5-92C9-A5900F74D5C0}"/>
                  </a:ext>
                </a:extLst>
              </p:cNvPr>
              <p:cNvSpPr/>
              <p:nvPr/>
            </p:nvSpPr>
            <p:spPr>
              <a:xfrm>
                <a:off x="789297" y="4077261"/>
                <a:ext cx="3906528" cy="2093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rgbClr val="0070C0"/>
                    </a:solidFill>
                    <a:ea typeface="Cambria Math" panose="02040503050406030204" pitchFamily="18" charset="0"/>
                  </a:rPr>
                  <a:t>Idea</a:t>
                </a:r>
                <a:r>
                  <a:rPr lang="en-US" sz="2800" dirty="0">
                    <a:solidFill>
                      <a:schemeClr val="tx1"/>
                    </a:solidFill>
                    <a:ea typeface="Cambria Math" panose="02040503050406030204" pitchFamily="18" charset="0"/>
                  </a:rPr>
                  <a:t>: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a14:m>
                <a:r>
                  <a:rPr lang="en-US" sz="2800" dirty="0">
                    <a:solidFill>
                      <a:schemeClr val="tx1"/>
                    </a:solidFill>
                  </a:rPr>
                  <a:t> so that </a:t>
                </a: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smtClean="0">
                            <a:solidFill>
                              <a:schemeClr val="tx1"/>
                            </a:solidFill>
                            <a:latin typeface="Cambria Math" panose="02040503050406030204" pitchFamily="18" charset="0"/>
                          </a:rPr>
                          <m:t>h</m:t>
                        </m:r>
                      </m:e>
                      <m:sub>
                        <m:r>
                          <a:rPr lang="en-US" sz="3600" i="1" smtClean="0">
                            <a:solidFill>
                              <a:schemeClr val="tx1"/>
                            </a:solidFill>
                            <a:latin typeface="Cambria Math" panose="02040503050406030204" pitchFamily="18" charset="0"/>
                          </a:rPr>
                          <m:t>𝜃</m:t>
                        </m:r>
                      </m:sub>
                    </m:sSub>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𝑥</m:t>
                        </m:r>
                      </m:e>
                    </m:d>
                  </m:oMath>
                </a14:m>
                <a:r>
                  <a:rPr lang="en-US" sz="2800" dirty="0">
                    <a:solidFill>
                      <a:schemeClr val="tx1"/>
                    </a:solidFill>
                  </a:rPr>
                  <a:t> is close to </a:t>
                </a:r>
                <a:r>
                  <a:rPr lang="en-US" sz="2800" i="1" dirty="0">
                    <a:solidFill>
                      <a:schemeClr val="tx1"/>
                    </a:solidFill>
                  </a:rPr>
                  <a:t>y</a:t>
                </a:r>
                <a:r>
                  <a:rPr lang="en-US" sz="2800" dirty="0">
                    <a:solidFill>
                      <a:schemeClr val="tx1"/>
                    </a:solidFill>
                  </a:rPr>
                  <a:t> for our training examples </a:t>
                </a:r>
                <a:r>
                  <a:rPr lang="en-US" sz="3200" dirty="0">
                    <a:solidFill>
                      <a:schemeClr val="tx1"/>
                    </a:solidFill>
                  </a:rPr>
                  <a:t>(</a:t>
                </a:r>
                <a:r>
                  <a:rPr lang="en-US" sz="3200" i="1" dirty="0" err="1">
                    <a:solidFill>
                      <a:schemeClr val="tx1"/>
                    </a:solidFill>
                  </a:rPr>
                  <a:t>x,y</a:t>
                </a:r>
                <a:r>
                  <a:rPr lang="en-US" sz="3200" dirty="0">
                    <a:solidFill>
                      <a:schemeClr val="tx1"/>
                    </a:solidFill>
                  </a:rPr>
                  <a:t>) </a:t>
                </a:r>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F8F39A3D-A17D-48C5-92C9-A5900F74D5C0}"/>
                  </a:ext>
                </a:extLst>
              </p:cNvPr>
              <p:cNvSpPr>
                <a:spLocks noRot="1" noChangeAspect="1" noMove="1" noResize="1" noEditPoints="1" noAdjustHandles="1" noChangeArrowheads="1" noChangeShapeType="1" noTextEdit="1"/>
              </p:cNvSpPr>
              <p:nvPr/>
            </p:nvSpPr>
            <p:spPr>
              <a:xfrm>
                <a:off x="789297" y="4077261"/>
                <a:ext cx="3906528" cy="2093212"/>
              </a:xfrm>
              <a:prstGeom prst="rect">
                <a:avLst/>
              </a:prstGeom>
              <a:blipFill>
                <a:blip r:embed="rId3"/>
                <a:stretch>
                  <a:fillRect l="-6240" t="-4956" r="-312" b="-14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3549F25-ED1A-4262-A07C-9B1FE892A2FF}"/>
                  </a:ext>
                </a:extLst>
              </p:cNvPr>
              <p:cNvSpPr/>
              <p:nvPr/>
            </p:nvSpPr>
            <p:spPr>
              <a:xfrm>
                <a:off x="4932108" y="2957629"/>
                <a:ext cx="646163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3800" b="0" i="1" dirty="0" smtClean="0">
                          <a:solidFill>
                            <a:srgbClr val="C00000"/>
                          </a:solidFill>
                          <a:latin typeface="Cambria Math" panose="02040503050406030204" pitchFamily="18" charset="0"/>
                        </a:rPr>
                        <m:t>𝐽</m:t>
                      </m:r>
                      <m:d>
                        <m:dPr>
                          <m:ctrlPr>
                            <a:rPr lang="en-US" sz="3800" i="1" dirty="0">
                              <a:solidFill>
                                <a:srgbClr val="C00000"/>
                              </a:solidFill>
                              <a:latin typeface="Cambria Math" panose="02040503050406030204" pitchFamily="18" charset="0"/>
                            </a:rPr>
                          </m:ctrlPr>
                        </m:dPr>
                        <m:e>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i="0" dirty="0">
                                  <a:solidFill>
                                    <a:srgbClr val="C00000"/>
                                  </a:solidFill>
                                  <a:latin typeface="Cambria Math" panose="02040503050406030204" pitchFamily="18" charset="0"/>
                                </a:rPr>
                                <m:t>0</m:t>
                              </m:r>
                            </m:sub>
                          </m:sSub>
                          <m:r>
                            <a:rPr lang="en-US" sz="3800" i="0" dirty="0">
                              <a:solidFill>
                                <a:srgbClr val="C00000"/>
                              </a:solidFill>
                              <a:latin typeface="Cambria Math" panose="02040503050406030204" pitchFamily="18" charset="0"/>
                            </a:rPr>
                            <m:t>,</m:t>
                          </m:r>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b="0" i="1" dirty="0" smtClean="0">
                                  <a:solidFill>
                                    <a:srgbClr val="C00000"/>
                                  </a:solidFill>
                                  <a:latin typeface="Cambria Math" panose="02040503050406030204" pitchFamily="18" charset="0"/>
                                </a:rPr>
                                <m:t>1</m:t>
                              </m:r>
                            </m:sub>
                          </m:sSub>
                        </m:e>
                      </m:d>
                      <m:r>
                        <a:rPr lang="en-US" sz="3800" i="0" dirty="0">
                          <a:solidFill>
                            <a:srgbClr val="C00000"/>
                          </a:solidFill>
                          <a:latin typeface="Cambria Math" panose="02040503050406030204" pitchFamily="18" charset="0"/>
                        </a:rPr>
                        <m:t>=</m:t>
                      </m:r>
                      <m:f>
                        <m:fPr>
                          <m:ctrlPr>
                            <a:rPr lang="en-US" sz="4000" i="1" smtClean="0">
                              <a:solidFill>
                                <a:srgbClr val="C00000"/>
                              </a:solidFill>
                              <a:latin typeface="Cambria Math" panose="02040503050406030204" pitchFamily="18" charset="0"/>
                            </a:rPr>
                          </m:ctrlPr>
                        </m:fPr>
                        <m:num>
                          <m:r>
                            <a:rPr lang="en-US" sz="4000" i="1">
                              <a:solidFill>
                                <a:srgbClr val="C00000"/>
                              </a:solidFill>
                              <a:latin typeface="Cambria Math" panose="02040503050406030204" pitchFamily="18" charset="0"/>
                            </a:rPr>
                            <m:t>1</m:t>
                          </m:r>
                        </m:num>
                        <m:den>
                          <m:r>
                            <a:rPr lang="en-US" sz="4000" i="1">
                              <a:solidFill>
                                <a:srgbClr val="C00000"/>
                              </a:solidFill>
                              <a:latin typeface="Cambria Math" panose="02040503050406030204" pitchFamily="18" charset="0"/>
                            </a:rPr>
                            <m:t>2</m:t>
                          </m:r>
                          <m:r>
                            <a:rPr lang="en-US" sz="4000" i="1">
                              <a:solidFill>
                                <a:srgbClr val="C00000"/>
                              </a:solidFill>
                              <a:latin typeface="Cambria Math" panose="02040503050406030204" pitchFamily="18" charset="0"/>
                            </a:rPr>
                            <m:t>𝑚</m:t>
                          </m:r>
                        </m:den>
                      </m:f>
                      <m:nary>
                        <m:naryPr>
                          <m:chr m:val="∑"/>
                          <m:ctrlPr>
                            <a:rPr lang="en-US" sz="4000" i="1" smtClean="0">
                              <a:solidFill>
                                <a:srgbClr val="C00000"/>
                              </a:solidFill>
                              <a:latin typeface="Cambria Math" panose="02040503050406030204" pitchFamily="18" charset="0"/>
                            </a:rPr>
                          </m:ctrlPr>
                        </m:naryPr>
                        <m:sub>
                          <m:r>
                            <m:rPr>
                              <m:brk m:alnAt="23"/>
                            </m:rPr>
                            <a:rPr lang="en-US" sz="4000" b="0" i="1" smtClean="0">
                              <a:solidFill>
                                <a:srgbClr val="C00000"/>
                              </a:solidFill>
                              <a:latin typeface="Cambria Math" panose="02040503050406030204" pitchFamily="18" charset="0"/>
                            </a:rPr>
                            <m:t>𝑖</m:t>
                          </m:r>
                          <m:r>
                            <a:rPr lang="en-US" sz="4000" b="0" i="1" smtClean="0">
                              <a:solidFill>
                                <a:srgbClr val="C00000"/>
                              </a:solidFill>
                              <a:latin typeface="Cambria Math" panose="02040503050406030204" pitchFamily="18" charset="0"/>
                            </a:rPr>
                            <m:t>=</m:t>
                          </m:r>
                          <m:r>
                            <m:rPr>
                              <m:brk m:alnAt="23"/>
                            </m:rPr>
                            <a:rPr lang="en-US" sz="4000" b="0" i="1" smtClean="0">
                              <a:solidFill>
                                <a:srgbClr val="C00000"/>
                              </a:solidFill>
                              <a:latin typeface="Cambria Math" panose="02040503050406030204" pitchFamily="18" charset="0"/>
                            </a:rPr>
                            <m:t>0</m:t>
                          </m:r>
                        </m:sub>
                        <m:sup>
                          <m:r>
                            <a:rPr lang="en-US" sz="4000" b="0" i="1" smtClean="0">
                              <a:solidFill>
                                <a:srgbClr val="C00000"/>
                              </a:solidFill>
                              <a:latin typeface="Cambria Math" panose="02040503050406030204" pitchFamily="18" charset="0"/>
                            </a:rPr>
                            <m:t>𝑚</m:t>
                          </m:r>
                        </m:sup>
                        <m:e>
                          <m:sSup>
                            <m:sSupPr>
                              <m:ctrlPr>
                                <a:rPr lang="en-US" sz="4000" i="1">
                                  <a:solidFill>
                                    <a:srgbClr val="C00000"/>
                                  </a:solidFill>
                                  <a:latin typeface="Cambria Math" panose="02040503050406030204" pitchFamily="18" charset="0"/>
                                </a:rPr>
                              </m:ctrlPr>
                            </m:sSupPr>
                            <m:e>
                              <m:d>
                                <m:dPr>
                                  <m:ctrlPr>
                                    <a:rPr lang="en-US" sz="4000" i="1">
                                      <a:solidFill>
                                        <a:srgbClr val="C00000"/>
                                      </a:solidFill>
                                      <a:latin typeface="Cambria Math" panose="02040503050406030204" pitchFamily="18" charset="0"/>
                                    </a:rPr>
                                  </m:ctrlPr>
                                </m:d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h</m:t>
                                      </m:r>
                                    </m:e>
                                    <m:sub>
                                      <m:r>
                                        <a:rPr lang="en-US" sz="4000" i="1">
                                          <a:solidFill>
                                            <a:srgbClr val="C00000"/>
                                          </a:solidFill>
                                          <a:latin typeface="Cambria Math" panose="02040503050406030204" pitchFamily="18" charset="0"/>
                                        </a:rPr>
                                        <m:t>𝜃</m:t>
                                      </m:r>
                                    </m:sub>
                                  </m:sSub>
                                  <m:d>
                                    <m:dPr>
                                      <m:ctrlPr>
                                        <a:rPr lang="en-US" sz="4000" i="1">
                                          <a:solidFill>
                                            <a:srgbClr val="C00000"/>
                                          </a:solidFill>
                                          <a:latin typeface="Cambria Math" panose="02040503050406030204" pitchFamily="18" charset="0"/>
                                        </a:rPr>
                                      </m:ctrlPr>
                                    </m:dPr>
                                    <m:e>
                                      <m:sSup>
                                        <m:sSupPr>
                                          <m:ctrlPr>
                                            <a:rPr lang="en-US" sz="4000" i="1">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𝑥</m:t>
                                          </m:r>
                                        </m:e>
                                        <m:sup>
                                          <m:d>
                                            <m:dPr>
                                              <m:ctrlPr>
                                                <a:rPr lang="en-US" sz="4000" i="1">
                                                  <a:solidFill>
                                                    <a:srgbClr val="C00000"/>
                                                  </a:solidFill>
                                                  <a:latin typeface="Cambria Math" panose="02040503050406030204" pitchFamily="18" charset="0"/>
                                                </a:rPr>
                                              </m:ctrlPr>
                                            </m:dPr>
                                            <m:e>
                                              <m:r>
                                                <a:rPr lang="en-US" sz="4000" i="1">
                                                  <a:solidFill>
                                                    <a:srgbClr val="C00000"/>
                                                  </a:solidFill>
                                                  <a:latin typeface="Cambria Math" panose="02040503050406030204" pitchFamily="18" charset="0"/>
                                                </a:rPr>
                                                <m:t>𝑖</m:t>
                                              </m:r>
                                            </m:e>
                                          </m:d>
                                        </m:sup>
                                      </m:sSup>
                                    </m:e>
                                  </m:d>
                                  <m:r>
                                    <a:rPr lang="en-US" sz="4000" i="1">
                                      <a:solidFill>
                                        <a:srgbClr val="C00000"/>
                                      </a:solidFill>
                                      <a:latin typeface="Cambria Math" panose="02040503050406030204" pitchFamily="18" charset="0"/>
                                    </a:rPr>
                                    <m:t>−</m:t>
                                  </m:r>
                                  <m:r>
                                    <a:rPr lang="en-US" sz="4000" i="1">
                                      <a:solidFill>
                                        <a:srgbClr val="C00000"/>
                                      </a:solidFill>
                                      <a:latin typeface="Cambria Math" panose="02040503050406030204" pitchFamily="18" charset="0"/>
                                    </a:rPr>
                                    <m:t>𝛾</m:t>
                                  </m:r>
                                </m:e>
                              </m:d>
                            </m:e>
                            <m:sup>
                              <m:r>
                                <a:rPr lang="en-US" sz="4000" i="1">
                                  <a:solidFill>
                                    <a:srgbClr val="C00000"/>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5" name="Rectangle 44">
                <a:extLst>
                  <a:ext uri="{FF2B5EF4-FFF2-40B4-BE49-F238E27FC236}">
                    <a16:creationId xmlns:a16="http://schemas.microsoft.com/office/drawing/2014/main" id="{83549F25-ED1A-4262-A07C-9B1FE892A2FF}"/>
                  </a:ext>
                </a:extLst>
              </p:cNvPr>
              <p:cNvSpPr>
                <a:spLocks noRot="1" noChangeAspect="1" noMove="1" noResize="1" noEditPoints="1" noAdjustHandles="1" noChangeArrowheads="1" noChangeShapeType="1" noTextEdit="1"/>
              </p:cNvSpPr>
              <p:nvPr/>
            </p:nvSpPr>
            <p:spPr>
              <a:xfrm>
                <a:off x="4932108" y="2957629"/>
                <a:ext cx="6461637" cy="1351428"/>
              </a:xfrm>
              <a:prstGeom prst="rect">
                <a:avLst/>
              </a:prstGeom>
              <a:blipFill>
                <a:blip r:embed="rId4"/>
                <a:stretch>
                  <a:fillRect/>
                </a:stretch>
              </a:blipFill>
              <a:ln>
                <a:noFill/>
              </a:ln>
            </p:spPr>
            <p:txBody>
              <a:bodyPr/>
              <a:lstStyle/>
              <a:p>
                <a:r>
                  <a:rPr lang="he-IL">
                    <a:noFill/>
                  </a:rPr>
                  <a:t> </a:t>
                </a:r>
              </a:p>
            </p:txBody>
          </p:sp>
        </mc:Fallback>
      </mc:AlternateContent>
      <p:grpSp>
        <p:nvGrpSpPr>
          <p:cNvPr id="8" name="Group 7">
            <a:extLst>
              <a:ext uri="{FF2B5EF4-FFF2-40B4-BE49-F238E27FC236}">
                <a16:creationId xmlns:a16="http://schemas.microsoft.com/office/drawing/2014/main" id="{6EEEDE7B-5B49-4967-944C-05940D247AE1}"/>
              </a:ext>
            </a:extLst>
          </p:cNvPr>
          <p:cNvGrpSpPr/>
          <p:nvPr/>
        </p:nvGrpSpPr>
        <p:grpSpPr>
          <a:xfrm>
            <a:off x="6401538" y="4111410"/>
            <a:ext cx="5053608" cy="1596138"/>
            <a:chOff x="6401538" y="4111410"/>
            <a:chExt cx="5053608" cy="1596138"/>
          </a:xfrm>
        </p:grpSpPr>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A2F50F12-789B-4009-A6DD-7FCF51C2985D}"/>
                    </a:ext>
                  </a:extLst>
                </p:cNvPr>
                <p:cNvSpPr/>
                <p:nvPr/>
              </p:nvSpPr>
              <p:spPr>
                <a:xfrm>
                  <a:off x="6577571" y="4111410"/>
                  <a:ext cx="4877575" cy="1596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a:bodyPr>
                <a:lstStyle/>
                <a:p>
                  <a:endParaRPr lang="en-US" sz="2400" b="0" i="1" dirty="0">
                    <a:solidFill>
                      <a:schemeClr val="tx1"/>
                    </a:solidFill>
                    <a:latin typeface="Cambria Math" panose="02040503050406030204" pitchFamily="18" charset="0"/>
                  </a:endParaRPr>
                </a:p>
                <a:p>
                  <a:r>
                    <a:rPr lang="en-US" sz="3600" dirty="0">
                      <a:solidFill>
                        <a:schemeClr val="tx1"/>
                      </a:solidFill>
                    </a:rPr>
                    <a:t>Minimize  </a:t>
                  </a:r>
                  <a14:m>
                    <m:oMath xmlns:m="http://schemas.openxmlformats.org/officeDocument/2006/math">
                      <m:r>
                        <a:rPr lang="en-US" sz="3600" i="1" dirty="0" smtClean="0">
                          <a:solidFill>
                            <a:schemeClr val="tx1"/>
                          </a:solidFill>
                          <a:latin typeface="Cambria Math" panose="02040503050406030204" pitchFamily="18" charset="0"/>
                        </a:rPr>
                        <m:t>𝐽</m:t>
                      </m:r>
                      <m:d>
                        <m:dPr>
                          <m:ctrlPr>
                            <a:rPr lang="en-US" sz="3600" i="1" dirty="0">
                              <a:solidFill>
                                <a:schemeClr val="tx1"/>
                              </a:solidFill>
                              <a:latin typeface="Cambria Math" panose="02040503050406030204" pitchFamily="18" charset="0"/>
                            </a:rPr>
                          </m:ctrlPr>
                        </m:dPr>
                        <m:e>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i="0" dirty="0">
                                  <a:solidFill>
                                    <a:schemeClr val="tx1"/>
                                  </a:solidFill>
                                  <a:latin typeface="Cambria Math" panose="02040503050406030204" pitchFamily="18" charset="0"/>
                                </a:rPr>
                                <m:t>0</m:t>
                              </m:r>
                            </m:sub>
                          </m:sSub>
                          <m:r>
                            <a:rPr lang="en-US" sz="3600" i="0" dirty="0">
                              <a:solidFill>
                                <a:schemeClr val="tx1"/>
                              </a:solidFill>
                              <a:latin typeface="Cambria Math" panose="02040503050406030204" pitchFamily="18" charset="0"/>
                            </a:rPr>
                            <m:t>,</m:t>
                          </m:r>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1</m:t>
                              </m:r>
                            </m:sub>
                          </m:sSub>
                        </m:e>
                      </m:d>
                    </m:oMath>
                  </a14:m>
                  <a:endParaRPr lang="en-US" sz="3600" dirty="0">
                    <a:solidFill>
                      <a:schemeClr val="tx1"/>
                    </a:solidFill>
                  </a:endParaRPr>
                </a:p>
                <a:p>
                  <a:r>
                    <a:rPr lang="en-US" sz="2400" dirty="0">
                      <a:solidFill>
                        <a:schemeClr val="tx1"/>
                      </a:solidFill>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𝑜</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1</m:t>
                      </m:r>
                    </m:oMath>
                  </a14:m>
                  <a:endParaRPr lang="en-US" sz="2400" baseline="-10000" dirty="0">
                    <a:solidFill>
                      <a:schemeClr val="tx1"/>
                    </a:solidFill>
                  </a:endParaRPr>
                </a:p>
                <a:p>
                  <a:endParaRPr lang="en-US" sz="2400" dirty="0">
                    <a:solidFill>
                      <a:schemeClr val="tx1"/>
                    </a:solidFill>
                  </a:endParaRPr>
                </a:p>
              </p:txBody>
            </p:sp>
          </mc:Choice>
          <mc:Fallback xmlns="">
            <p:sp>
              <p:nvSpPr>
                <p:cNvPr id="46" name="Rectangle 45">
                  <a:extLst>
                    <a:ext uri="{FF2B5EF4-FFF2-40B4-BE49-F238E27FC236}">
                      <a16:creationId xmlns:a16="http://schemas.microsoft.com/office/drawing/2014/main" id="{A2F50F12-789B-4009-A6DD-7FCF51C2985D}"/>
                    </a:ext>
                  </a:extLst>
                </p:cNvPr>
                <p:cNvSpPr>
                  <a:spLocks noRot="1" noChangeAspect="1" noMove="1" noResize="1" noEditPoints="1" noAdjustHandles="1" noChangeArrowheads="1" noChangeShapeType="1" noTextEdit="1"/>
                </p:cNvSpPr>
                <p:nvPr/>
              </p:nvSpPr>
              <p:spPr>
                <a:xfrm>
                  <a:off x="6577571" y="4111410"/>
                  <a:ext cx="4877575" cy="1596138"/>
                </a:xfrm>
                <a:prstGeom prst="rect">
                  <a:avLst/>
                </a:prstGeom>
                <a:blipFill>
                  <a:blip r:embed="rId5"/>
                  <a:stretch>
                    <a:fillRect l="-5750"/>
                  </a:stretch>
                </a:blipFill>
                <a:ln>
                  <a:noFill/>
                </a:ln>
              </p:spPr>
              <p:txBody>
                <a:bodyPr/>
                <a:lstStyle/>
                <a:p>
                  <a:r>
                    <a:rPr lang="he-IL">
                      <a:noFill/>
                    </a:rPr>
                    <a:t> </a:t>
                  </a:r>
                </a:p>
              </p:txBody>
            </p:sp>
          </mc:Fallback>
        </mc:AlternateContent>
        <p:sp>
          <p:nvSpPr>
            <p:cNvPr id="47" name="Left Brace 46">
              <a:extLst>
                <a:ext uri="{FF2B5EF4-FFF2-40B4-BE49-F238E27FC236}">
                  <a16:creationId xmlns:a16="http://schemas.microsoft.com/office/drawing/2014/main" id="{5B73B71B-420C-47FE-A852-1372402947FF}"/>
                </a:ext>
              </a:extLst>
            </p:cNvPr>
            <p:cNvSpPr/>
            <p:nvPr/>
          </p:nvSpPr>
          <p:spPr>
            <a:xfrm rot="16200000">
              <a:off x="8044222" y="3572407"/>
              <a:ext cx="446166" cy="37315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 name="Rectangle: Rounded Corners 4">
            <a:extLst>
              <a:ext uri="{FF2B5EF4-FFF2-40B4-BE49-F238E27FC236}">
                <a16:creationId xmlns:a16="http://schemas.microsoft.com/office/drawing/2014/main" id="{D0B2A9C5-115A-43A1-9A89-AB51A5714957}"/>
              </a:ext>
            </a:extLst>
          </p:cNvPr>
          <p:cNvSpPr/>
          <p:nvPr/>
        </p:nvSpPr>
        <p:spPr>
          <a:xfrm>
            <a:off x="6346304" y="5770209"/>
            <a:ext cx="3906528" cy="8530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70C0"/>
                </a:solidFill>
              </a:rPr>
              <a:t>Cost Function</a:t>
            </a:r>
          </a:p>
        </p:txBody>
      </p:sp>
      <p:grpSp>
        <p:nvGrpSpPr>
          <p:cNvPr id="3" name="Group 2">
            <a:extLst>
              <a:ext uri="{FF2B5EF4-FFF2-40B4-BE49-F238E27FC236}">
                <a16:creationId xmlns:a16="http://schemas.microsoft.com/office/drawing/2014/main" id="{C44D0755-736B-4A97-96ED-843F4558EEBF}"/>
              </a:ext>
            </a:extLst>
          </p:cNvPr>
          <p:cNvGrpSpPr/>
          <p:nvPr/>
        </p:nvGrpSpPr>
        <p:grpSpPr>
          <a:xfrm>
            <a:off x="5103303" y="786168"/>
            <a:ext cx="6751180" cy="2293823"/>
            <a:chOff x="5103303" y="786168"/>
            <a:chExt cx="6751180" cy="2293823"/>
          </a:xfrm>
        </p:grpSpPr>
        <p:grpSp>
          <p:nvGrpSpPr>
            <p:cNvPr id="9" name="Group 8">
              <a:extLst>
                <a:ext uri="{FF2B5EF4-FFF2-40B4-BE49-F238E27FC236}">
                  <a16:creationId xmlns:a16="http://schemas.microsoft.com/office/drawing/2014/main" id="{8F6BE7B8-D7E0-4A89-B46D-0FCE2FD1403C}"/>
                </a:ext>
              </a:extLst>
            </p:cNvPr>
            <p:cNvGrpSpPr/>
            <p:nvPr/>
          </p:nvGrpSpPr>
          <p:grpSpPr>
            <a:xfrm>
              <a:off x="5103303" y="973816"/>
              <a:ext cx="6751180" cy="2106175"/>
              <a:chOff x="5103303" y="973816"/>
              <a:chExt cx="6751180" cy="2106175"/>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ED68037-C81F-4B5D-A457-9A4B504897D4}"/>
                      </a:ext>
                    </a:extLst>
                  </p:cNvPr>
                  <p:cNvSpPr/>
                  <p:nvPr/>
                </p:nvSpPr>
                <p:spPr>
                  <a:xfrm>
                    <a:off x="6700592" y="2044908"/>
                    <a:ext cx="3571711" cy="1035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h</m:t>
                              </m:r>
                            </m:e>
                            <m:sub>
                              <m:r>
                                <a:rPr lang="en-US" i="1">
                                  <a:solidFill>
                                    <a:srgbClr val="0070C0"/>
                                  </a:solidFill>
                                  <a:latin typeface="Cambria Math" panose="02040503050406030204" pitchFamily="18" charset="0"/>
                                </a:rPr>
                                <m:t>𝜃</m:t>
                              </m:r>
                            </m:sub>
                          </m:sSub>
                          <m:sSup>
                            <m:sSupPr>
                              <m:ctrlPr>
                                <a:rPr lang="en-US" i="1" dirty="0">
                                  <a:solidFill>
                                    <a:srgbClr val="0070C0"/>
                                  </a:solidFill>
                                  <a:latin typeface="Cambria Math" panose="02040503050406030204" pitchFamily="18" charset="0"/>
                                </a:rPr>
                              </m:ctrlPr>
                            </m:sSupPr>
                            <m:e>
                              <m:r>
                                <a:rPr lang="en-US" b="0" i="1" dirty="0" smtClean="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dirty="0">
                                      <a:solidFill>
                                        <a:srgbClr val="0070C0"/>
                                      </a:solidFill>
                                      <a:latin typeface="Cambria Math" panose="02040503050406030204" pitchFamily="18" charset="0"/>
                                    </a:rPr>
                                    <m:t>ⅈ</m:t>
                                  </m:r>
                                </m:e>
                              </m:d>
                            </m:sup>
                          </m:sSup>
                          <m:r>
                            <a:rPr lang="en-US" b="0" i="1" dirty="0"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m:t>
                          </m:r>
                          <m:sSub>
                            <m:sSubPr>
                              <m:ctrlPr>
                                <a:rPr lang="en-US" i="1" dirty="0">
                                  <a:solidFill>
                                    <a:srgbClr val="0070C0"/>
                                  </a:solidFill>
                                  <a:latin typeface="Cambria Math" panose="02040503050406030204" pitchFamily="18" charset="0"/>
                                </a:rPr>
                              </m:ctrlPr>
                            </m:sSubPr>
                            <m:e>
                              <m:r>
                                <a:rPr lang="en-US" i="1" dirty="0">
                                  <a:solidFill>
                                    <a:srgbClr val="0070C0"/>
                                  </a:solidFill>
                                  <a:latin typeface="Cambria Math" panose="02040503050406030204" pitchFamily="18" charset="0"/>
                                </a:rPr>
                                <m:t>𝜃</m:t>
                              </m:r>
                            </m:e>
                            <m:sub>
                              <m:r>
                                <a:rPr lang="en-US" i="0" dirty="0">
                                  <a:solidFill>
                                    <a:srgbClr val="0070C0"/>
                                  </a:solidFill>
                                  <a:latin typeface="Cambria Math" panose="02040503050406030204" pitchFamily="18" charset="0"/>
                                </a:rPr>
                                <m:t>0</m:t>
                              </m:r>
                            </m:sub>
                          </m:sSub>
                          <m:r>
                            <a:rPr lang="en-US" i="0" dirty="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𝜃</m:t>
                          </m:r>
                          <m:r>
                            <a:rPr lang="en-US" b="0" i="1" baseline="-25000" dirty="0" smtClean="0">
                              <a:solidFill>
                                <a:srgbClr val="0070C0"/>
                              </a:solidFill>
                              <a:latin typeface="Cambria Math" panose="02040503050406030204" pitchFamily="18" charset="0"/>
                            </a:rPr>
                            <m:t>1</m:t>
                          </m:r>
                          <m:sSup>
                            <m:sSupPr>
                              <m:ctrlPr>
                                <a:rPr lang="en-US" i="1" dirty="0">
                                  <a:solidFill>
                                    <a:srgbClr val="0070C0"/>
                                  </a:solidFill>
                                  <a:latin typeface="Cambria Math" panose="02040503050406030204" pitchFamily="18" charset="0"/>
                                </a:rPr>
                              </m:ctrlPr>
                            </m:sSupPr>
                            <m:e>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i="0" dirty="0">
                                      <a:solidFill>
                                        <a:srgbClr val="0070C0"/>
                                      </a:solidFill>
                                      <a:latin typeface="Cambria Math" panose="02040503050406030204" pitchFamily="18" charset="0"/>
                                    </a:rPr>
                                    <m:t>ⅈ</m:t>
                                  </m:r>
                                </m:e>
                              </m:d>
                            </m:sup>
                          </m:sSup>
                        </m:oMath>
                      </m:oMathPara>
                    </a14:m>
                    <a:endParaRPr lang="en-US" dirty="0">
                      <a:solidFill>
                        <a:srgbClr val="0070C0"/>
                      </a:solidFill>
                    </a:endParaRPr>
                  </a:p>
                </p:txBody>
              </p:sp>
            </mc:Choice>
            <mc:Fallback xmlns="">
              <p:sp>
                <p:nvSpPr>
                  <p:cNvPr id="38" name="Rectangle 37">
                    <a:extLst>
                      <a:ext uri="{FF2B5EF4-FFF2-40B4-BE49-F238E27FC236}">
                        <a16:creationId xmlns:a16="http://schemas.microsoft.com/office/drawing/2014/main" id="{7ED68037-C81F-4B5D-A457-9A4B504897D4}"/>
                      </a:ext>
                    </a:extLst>
                  </p:cNvPr>
                  <p:cNvSpPr>
                    <a:spLocks noRot="1" noChangeAspect="1" noMove="1" noResize="1" noEditPoints="1" noAdjustHandles="1" noChangeArrowheads="1" noChangeShapeType="1" noTextEdit="1"/>
                  </p:cNvSpPr>
                  <p:nvPr/>
                </p:nvSpPr>
                <p:spPr>
                  <a:xfrm>
                    <a:off x="6700592" y="2044908"/>
                    <a:ext cx="3571711" cy="1035083"/>
                  </a:xfrm>
                  <a:prstGeom prst="rect">
                    <a:avLst/>
                  </a:prstGeom>
                  <a:blipFill>
                    <a:blip r:embed="rId10"/>
                    <a:stretch>
                      <a:fillRect/>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6A8B937C-3915-4218-9879-12BD2A1F3191}"/>
                  </a:ext>
                </a:extLst>
              </p:cNvPr>
              <p:cNvGrpSpPr/>
              <p:nvPr/>
            </p:nvGrpSpPr>
            <p:grpSpPr>
              <a:xfrm>
                <a:off x="5103303" y="973816"/>
                <a:ext cx="6751180" cy="1409842"/>
                <a:chOff x="5103303" y="973816"/>
                <a:chExt cx="6751180" cy="1409842"/>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8D8AABD-AF2A-468F-BC78-084925D8E0FF}"/>
                        </a:ext>
                      </a:extLst>
                    </p:cNvPr>
                    <p:cNvSpPr/>
                    <p:nvPr/>
                  </p:nvSpPr>
                  <p:spPr>
                    <a:xfrm>
                      <a:off x="5103303" y="1133475"/>
                      <a:ext cx="1413529" cy="800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2800" dirty="0">
                          <a:solidFill>
                            <a:schemeClr val="tx1"/>
                          </a:solidFill>
                          <a:ea typeface="Cambria Math" panose="02040503050406030204" pitchFamily="18" charset="0"/>
                        </a:rPr>
                        <a:t>M</a:t>
                      </a:r>
                      <a14:m>
                        <m:oMath xmlns:m="http://schemas.openxmlformats.org/officeDocument/2006/math">
                          <m:r>
                            <m:rPr>
                              <m:sty m:val="p"/>
                            </m:rPr>
                            <a:rPr lang="en-US" sz="2800" b="0" i="0" smtClean="0">
                              <a:solidFill>
                                <a:schemeClr val="tx1"/>
                              </a:solidFill>
                              <a:latin typeface="Cambria Math" panose="02040503050406030204" pitchFamily="18" charset="0"/>
                              <a:ea typeface="Cambria Math" panose="02040503050406030204" pitchFamily="18" charset="0"/>
                            </a:rPr>
                            <m:t>inmize</m:t>
                          </m:r>
                        </m:oMath>
                      </a14:m>
                      <a:endParaRPr lang="en-US" sz="2800" b="0" i="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41" name="Rectangle 40">
                      <a:extLst>
                        <a:ext uri="{FF2B5EF4-FFF2-40B4-BE49-F238E27FC236}">
                          <a16:creationId xmlns:a16="http://schemas.microsoft.com/office/drawing/2014/main" id="{D8D8AABD-AF2A-468F-BC78-084925D8E0FF}"/>
                        </a:ext>
                      </a:extLst>
                    </p:cNvPr>
                    <p:cNvSpPr>
                      <a:spLocks noRot="1" noChangeAspect="1" noMove="1" noResize="1" noEditPoints="1" noAdjustHandles="1" noChangeArrowheads="1" noChangeShapeType="1" noTextEdit="1"/>
                    </p:cNvSpPr>
                    <p:nvPr/>
                  </p:nvSpPr>
                  <p:spPr>
                    <a:xfrm>
                      <a:off x="5103303" y="1133475"/>
                      <a:ext cx="1413529" cy="800028"/>
                    </a:xfrm>
                    <a:prstGeom prst="rect">
                      <a:avLst/>
                    </a:prstGeom>
                    <a:blipFill>
                      <a:blip r:embed="rId11"/>
                      <a:stretch>
                        <a:fillRect l="-12069" t="-12977" b="-15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2D2B2D3-A40C-4936-A887-631FB3609813}"/>
                        </a:ext>
                      </a:extLst>
                    </p:cNvPr>
                    <p:cNvSpPr/>
                    <p:nvPr/>
                  </p:nvSpPr>
                  <p:spPr>
                    <a:xfrm>
                      <a:off x="6577571" y="973816"/>
                      <a:ext cx="5276912" cy="1409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	</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D2D2B2D3-A40C-4936-A887-631FB3609813}"/>
                        </a:ext>
                      </a:extLst>
                    </p:cNvPr>
                    <p:cNvSpPr>
                      <a:spLocks noRot="1" noChangeAspect="1" noMove="1" noResize="1" noEditPoints="1" noAdjustHandles="1" noChangeArrowheads="1" noChangeShapeType="1" noTextEdit="1"/>
                    </p:cNvSpPr>
                    <p:nvPr/>
                  </p:nvSpPr>
                  <p:spPr>
                    <a:xfrm>
                      <a:off x="6577571" y="973816"/>
                      <a:ext cx="5276912" cy="1409842"/>
                    </a:xfrm>
                    <a:prstGeom prst="rect">
                      <a:avLst/>
                    </a:prstGeom>
                    <a:blipFill>
                      <a:blip r:embed="rId7"/>
                      <a:stretch>
                        <a:fillRect/>
                      </a:stretch>
                    </a:blipFill>
                    <a:ln>
                      <a:noFill/>
                    </a:ln>
                  </p:spPr>
                  <p:txBody>
                    <a:bodyPr/>
                    <a:lstStyle/>
                    <a:p>
                      <a:r>
                        <a:rPr lang="en-US">
                          <a:noFill/>
                        </a:rPr>
                        <a:t> </a:t>
                      </a:r>
                    </a:p>
                  </p:txBody>
                </p:sp>
              </mc:Fallback>
            </mc:AlternateContent>
          </p:grpSp>
        </p:grpSp>
        <p:sp>
          <p:nvSpPr>
            <p:cNvPr id="44" name="Left Brace 43">
              <a:extLst>
                <a:ext uri="{FF2B5EF4-FFF2-40B4-BE49-F238E27FC236}">
                  <a16:creationId xmlns:a16="http://schemas.microsoft.com/office/drawing/2014/main" id="{4CB9851A-D454-48BE-B7A3-FA8C13432802}"/>
                </a:ext>
              </a:extLst>
            </p:cNvPr>
            <p:cNvSpPr/>
            <p:nvPr/>
          </p:nvSpPr>
          <p:spPr>
            <a:xfrm rot="16200000">
              <a:off x="8142816" y="1475892"/>
              <a:ext cx="446166" cy="12795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E7D70E3-D705-4E68-B238-FBBD55AA4F8A}"/>
                </a:ext>
              </a:extLst>
            </p:cNvPr>
            <p:cNvCxnSpPr/>
            <p:nvPr/>
          </p:nvCxnSpPr>
          <p:spPr>
            <a:xfrm>
              <a:off x="5334000" y="2944430"/>
              <a:ext cx="5776214"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4486967-E1CB-42C2-8511-21ECD848BA37}"/>
                    </a:ext>
                  </a:extLst>
                </p:cNvPr>
                <p:cNvSpPr/>
                <p:nvPr/>
              </p:nvSpPr>
              <p:spPr>
                <a:xfrm>
                  <a:off x="5872263" y="786168"/>
                  <a:ext cx="485207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f>
                          <m:fPr>
                            <m:ctrlPr>
                              <a:rPr lang="en-US" sz="4000" i="1" smtClean="0">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1</m:t>
                            </m:r>
                          </m:num>
                          <m:den>
                            <m:r>
                              <a:rPr lang="en-US" sz="4000" i="1">
                                <a:solidFill>
                                  <a:schemeClr val="tx1"/>
                                </a:solidFill>
                                <a:latin typeface="Cambria Math" panose="02040503050406030204" pitchFamily="18" charset="0"/>
                              </a:rPr>
                              <m:t>2</m:t>
                            </m:r>
                            <m:r>
                              <a:rPr lang="en-US" sz="4000" i="1">
                                <a:solidFill>
                                  <a:schemeClr val="tx1"/>
                                </a:solidFill>
                                <a:latin typeface="Cambria Math" panose="02040503050406030204" pitchFamily="18" charset="0"/>
                              </a:rPr>
                              <m:t>𝑚</m:t>
                            </m:r>
                          </m:den>
                        </m:f>
                        <m:nary>
                          <m:naryPr>
                            <m:chr m:val="∑"/>
                            <m:ctrlPr>
                              <a:rPr lang="en-US" sz="4000" i="1" smtClean="0">
                                <a:solidFill>
                                  <a:schemeClr val="tx1"/>
                                </a:solidFill>
                                <a:latin typeface="Cambria Math" panose="02040503050406030204" pitchFamily="18" charset="0"/>
                              </a:rPr>
                            </m:ctrlPr>
                          </m:naryPr>
                          <m:sub>
                            <m:r>
                              <m:rPr>
                                <m:brk m:alnAt="23"/>
                              </m:rPr>
                              <a:rPr lang="en-US" sz="4000" b="0" i="1" smtClean="0">
                                <a:solidFill>
                                  <a:schemeClr val="tx1"/>
                                </a:solidFill>
                                <a:latin typeface="Cambria Math" panose="02040503050406030204" pitchFamily="18" charset="0"/>
                              </a:rPr>
                              <m:t>𝑖</m:t>
                            </m:r>
                            <m:r>
                              <a:rPr lang="en-US" sz="4000" b="0" i="1" smtClean="0">
                                <a:solidFill>
                                  <a:schemeClr val="tx1"/>
                                </a:solidFill>
                                <a:latin typeface="Cambria Math" panose="02040503050406030204" pitchFamily="18" charset="0"/>
                              </a:rPr>
                              <m:t>=</m:t>
                            </m:r>
                            <m:r>
                              <m:rPr>
                                <m:brk m:alnAt="23"/>
                              </m:rPr>
                              <a:rPr lang="en-US" sz="4000" b="0" i="1" smtClean="0">
                                <a:solidFill>
                                  <a:schemeClr val="tx1"/>
                                </a:solidFill>
                                <a:latin typeface="Cambria Math" panose="02040503050406030204" pitchFamily="18" charset="0"/>
                              </a:rPr>
                              <m:t>0</m:t>
                            </m:r>
                          </m:sub>
                          <m:sup>
                            <m:r>
                              <a:rPr lang="en-US" sz="4000" b="0" i="1" smtClean="0">
                                <a:solidFill>
                                  <a:schemeClr val="tx1"/>
                                </a:solidFill>
                                <a:latin typeface="Cambria Math" panose="02040503050406030204" pitchFamily="18" charset="0"/>
                              </a:rPr>
                              <m:t>𝑚</m:t>
                            </m:r>
                          </m:sup>
                          <m:e>
                            <m:sSup>
                              <m:sSupPr>
                                <m:ctrlPr>
                                  <a:rPr lang="en-US" sz="4000" i="1">
                                    <a:solidFill>
                                      <a:schemeClr val="tx1"/>
                                    </a:solidFill>
                                    <a:latin typeface="Cambria Math" panose="02040503050406030204" pitchFamily="18" charset="0"/>
                                  </a:rPr>
                                </m:ctrlPr>
                              </m:sSupPr>
                              <m:e>
                                <m:d>
                                  <m:dPr>
                                    <m:ctrlPr>
                                      <a:rPr lang="en-US" sz="4000" i="1">
                                        <a:solidFill>
                                          <a:schemeClr val="tx1"/>
                                        </a:solidFill>
                                        <a:latin typeface="Cambria Math" panose="02040503050406030204" pitchFamily="18" charset="0"/>
                                      </a:rPr>
                                    </m:ctrlPr>
                                  </m:dPr>
                                  <m:e>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h</m:t>
                                        </m:r>
                                      </m:e>
                                      <m:sub>
                                        <m:r>
                                          <a:rPr lang="en-US" sz="4000" i="1">
                                            <a:solidFill>
                                              <a:schemeClr val="tx1"/>
                                            </a:solidFill>
                                            <a:latin typeface="Cambria Math" panose="02040503050406030204" pitchFamily="18" charset="0"/>
                                          </a:rPr>
                                          <m:t>𝜃</m:t>
                                        </m:r>
                                      </m:sub>
                                    </m:sSub>
                                    <m:d>
                                      <m:dPr>
                                        <m:ctrlPr>
                                          <a:rPr lang="en-US" sz="4000" i="1">
                                            <a:solidFill>
                                              <a:schemeClr val="tx1"/>
                                            </a:solidFill>
                                            <a:latin typeface="Cambria Math" panose="02040503050406030204" pitchFamily="18" charset="0"/>
                                          </a:rPr>
                                        </m:ctrlPr>
                                      </m:dPr>
                                      <m:e>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𝑥</m:t>
                                            </m:r>
                                          </m:e>
                                          <m:sup>
                                            <m:d>
                                              <m:dPr>
                                                <m:ctrlPr>
                                                  <a:rPr lang="en-US" sz="4000" i="1">
                                                    <a:solidFill>
                                                      <a:schemeClr val="tx1"/>
                                                    </a:solidFill>
                                                    <a:latin typeface="Cambria Math" panose="02040503050406030204" pitchFamily="18" charset="0"/>
                                                  </a:rPr>
                                                </m:ctrlPr>
                                              </m:dPr>
                                              <m:e>
                                                <m:r>
                                                  <a:rPr lang="en-US" sz="4000" i="1">
                                                    <a:solidFill>
                                                      <a:schemeClr val="tx1"/>
                                                    </a:solidFill>
                                                    <a:latin typeface="Cambria Math" panose="02040503050406030204" pitchFamily="18" charset="0"/>
                                                  </a:rPr>
                                                  <m:t>𝑖</m:t>
                                                </m:r>
                                              </m:e>
                                            </m:d>
                                          </m:sup>
                                        </m:sSup>
                                      </m:e>
                                    </m:d>
                                    <m:r>
                                      <a:rPr lang="en-US" sz="4000" i="1">
                                        <a:solidFill>
                                          <a:schemeClr val="tx1"/>
                                        </a:solidFill>
                                        <a:latin typeface="Cambria Math" panose="02040503050406030204" pitchFamily="18" charset="0"/>
                                      </a:rPr>
                                      <m:t>−</m:t>
                                    </m:r>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𝑦</m:t>
                                        </m:r>
                                      </m:e>
                                      <m:sup>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𝑖</m:t>
                                        </m:r>
                                        <m:r>
                                          <a:rPr lang="en-US" sz="4000" i="1">
                                            <a:solidFill>
                                              <a:schemeClr val="tx1"/>
                                            </a:solidFill>
                                            <a:latin typeface="Cambria Math" panose="02040503050406030204" pitchFamily="18" charset="0"/>
                                          </a:rPr>
                                          <m:t>)</m:t>
                                        </m:r>
                                      </m:sup>
                                    </m:sSup>
                                  </m:e>
                                </m:d>
                              </m:e>
                              <m:sup>
                                <m:r>
                                  <a:rPr lang="en-US" sz="4000" i="1">
                                    <a:solidFill>
                                      <a:schemeClr val="tx1"/>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8" name="Rectangle 47">
                  <a:extLst>
                    <a:ext uri="{FF2B5EF4-FFF2-40B4-BE49-F238E27FC236}">
                      <a16:creationId xmlns:a16="http://schemas.microsoft.com/office/drawing/2014/main" id="{24486967-E1CB-42C2-8511-21ECD848BA37}"/>
                    </a:ext>
                  </a:extLst>
                </p:cNvPr>
                <p:cNvSpPr>
                  <a:spLocks noRot="1" noChangeAspect="1" noMove="1" noResize="1" noEditPoints="1" noAdjustHandles="1" noChangeArrowheads="1" noChangeShapeType="1" noTextEdit="1"/>
                </p:cNvSpPr>
                <p:nvPr/>
              </p:nvSpPr>
              <p:spPr>
                <a:xfrm>
                  <a:off x="5872263" y="786168"/>
                  <a:ext cx="4852077" cy="1351428"/>
                </a:xfrm>
                <a:prstGeom prst="rect">
                  <a:avLst/>
                </a:prstGeom>
                <a:blipFill>
                  <a:blip r:embed="rId12"/>
                  <a:stretch>
                    <a:fillRect/>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D3F99380-4F01-42EC-9760-FD486AC6D57E}"/>
              </a:ext>
            </a:extLst>
          </p:cNvPr>
          <p:cNvGrpSpPr/>
          <p:nvPr/>
        </p:nvGrpSpPr>
        <p:grpSpPr>
          <a:xfrm>
            <a:off x="581025" y="1076326"/>
            <a:ext cx="3682136" cy="2191954"/>
            <a:chOff x="581025" y="1076326"/>
            <a:chExt cx="3682136" cy="2191954"/>
          </a:xfrm>
        </p:grpSpPr>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13"/>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401E24DB-53FB-4CA4-A3B6-991DD2776583}"/>
                    </a:ext>
                  </a:extLst>
                </p:cNvPr>
                <p:cNvSpPr/>
                <p:nvPr/>
              </p:nvSpPr>
              <p:spPr>
                <a:xfrm>
                  <a:off x="3040054" y="2137596"/>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49" name="Rectangle 48">
                  <a:extLst>
                    <a:ext uri="{FF2B5EF4-FFF2-40B4-BE49-F238E27FC236}">
                      <a16:creationId xmlns:a16="http://schemas.microsoft.com/office/drawing/2014/main" id="{401E24DB-53FB-4CA4-A3B6-991DD2776583}"/>
                    </a:ext>
                  </a:extLst>
                </p:cNvPr>
                <p:cNvSpPr>
                  <a:spLocks noRot="1" noChangeAspect="1" noMove="1" noResize="1" noEditPoints="1" noAdjustHandles="1" noChangeArrowheads="1" noChangeShapeType="1" noTextEdit="1"/>
                </p:cNvSpPr>
                <p:nvPr/>
              </p:nvSpPr>
              <p:spPr>
                <a:xfrm>
                  <a:off x="3040054" y="2137596"/>
                  <a:ext cx="1223107" cy="437384"/>
                </a:xfrm>
                <a:prstGeom prst="rect">
                  <a:avLst/>
                </a:prstGeom>
                <a:blipFill>
                  <a:blip r:embed="rId14"/>
                  <a:stretch>
                    <a:fillRect l="-300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8547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1306E11-BE5B-A507-381A-8DAFE5DC7A63}"/>
              </a:ext>
            </a:extLst>
          </p:cNvPr>
          <p:cNvSpPr txBox="1"/>
          <p:nvPr/>
        </p:nvSpPr>
        <p:spPr>
          <a:xfrm>
            <a:off x="576943" y="1432299"/>
            <a:ext cx="10776857" cy="3993401"/>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b="0" dirty="0">
                <a:solidFill>
                  <a:srgbClr val="6A9955"/>
                </a:solidFill>
                <a:effectLst/>
                <a:latin typeface="Consolas" panose="020B0609020204030204" pitchFamily="49" charset="0"/>
              </a:rPr>
              <a:t>The interoperability between PyTorch and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is essential because most datasets you'll work with will likely be read and preprocessed as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arrays.</a:t>
            </a:r>
          </a:p>
          <a:p>
            <a:pPr>
              <a:spcAft>
                <a:spcPts val="1200"/>
              </a:spcAft>
            </a:pPr>
            <a:r>
              <a:rPr lang="en-US" b="0" dirty="0">
                <a:solidFill>
                  <a:srgbClr val="6A9955"/>
                </a:solidFill>
                <a:effectLst/>
                <a:latin typeface="Consolas" panose="020B0609020204030204" pitchFamily="49" charset="0"/>
              </a:rPr>
              <a:t>You might wonder why we need a library like PyTorch at all since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already provides data structures and utilities for working with multi-dimensional numeric data. </a:t>
            </a:r>
          </a:p>
          <a:p>
            <a:pPr>
              <a:spcBef>
                <a:spcPts val="600"/>
              </a:spcBef>
              <a:spcAft>
                <a:spcPts val="300"/>
              </a:spcAft>
            </a:pPr>
            <a:r>
              <a:rPr lang="en-US" b="0" dirty="0">
                <a:solidFill>
                  <a:srgbClr val="6A9955"/>
                </a:solidFill>
                <a:effectLst/>
                <a:latin typeface="Consolas" panose="020B0609020204030204" pitchFamily="49" charset="0"/>
              </a:rPr>
              <a:t>There are two main reasons:</a:t>
            </a:r>
          </a:p>
          <a:p>
            <a:pPr marL="342900" indent="-342900">
              <a:spcAft>
                <a:spcPts val="1200"/>
              </a:spcAft>
              <a:buAutoNum type="arabicPeriod"/>
            </a:pPr>
            <a:r>
              <a:rPr lang="en-US" b="1" dirty="0" err="1">
                <a:solidFill>
                  <a:schemeClr val="accent1">
                    <a:lumMod val="60000"/>
                    <a:lumOff val="40000"/>
                  </a:schemeClr>
                </a:solidFill>
                <a:effectLst/>
                <a:latin typeface="Consolas" panose="020B0609020204030204" pitchFamily="49" charset="0"/>
              </a:rPr>
              <a:t>Autograd</a:t>
            </a:r>
            <a:r>
              <a:rPr lang="en-US" b="0" dirty="0">
                <a:solidFill>
                  <a:srgbClr val="6A9955"/>
                </a:solidFill>
                <a:effectLst/>
                <a:latin typeface="Consolas" panose="020B0609020204030204" pitchFamily="49" charset="0"/>
              </a:rPr>
              <a:t>: The ability to automatically compute gradients for tensor operations is essential for training deep learning models.</a:t>
            </a:r>
          </a:p>
          <a:p>
            <a:pPr marL="342900" indent="-342900">
              <a:buAutoNum type="arabicPeriod"/>
            </a:pPr>
            <a:r>
              <a:rPr lang="en-US" b="1" dirty="0">
                <a:solidFill>
                  <a:schemeClr val="accent1">
                    <a:lumMod val="60000"/>
                    <a:lumOff val="40000"/>
                  </a:schemeClr>
                </a:solidFill>
                <a:effectLst/>
                <a:latin typeface="Consolas" panose="020B0609020204030204" pitchFamily="49" charset="0"/>
              </a:rPr>
              <a:t>GPU support</a:t>
            </a:r>
            <a:r>
              <a:rPr lang="en-US" b="0" dirty="0">
                <a:solidFill>
                  <a:srgbClr val="6A9955"/>
                </a:solidFill>
                <a:effectLst/>
                <a:latin typeface="Consolas" panose="020B0609020204030204" pitchFamily="49" charset="0"/>
              </a:rPr>
              <a:t>: While working with massive datasets and large models, PyTorch tensor operations can be performed efficiently using a </a:t>
            </a:r>
            <a:r>
              <a:rPr lang="en-US" b="0" dirty="0">
                <a:solidFill>
                  <a:schemeClr val="accent1">
                    <a:lumMod val="60000"/>
                    <a:lumOff val="40000"/>
                  </a:schemeClr>
                </a:solidFill>
                <a:effectLst/>
                <a:latin typeface="Consolas" panose="020B0609020204030204" pitchFamily="49" charset="0"/>
              </a:rPr>
              <a:t>Graphics Processing Unit</a:t>
            </a:r>
            <a:r>
              <a:rPr lang="en-US" b="0" dirty="0">
                <a:solidFill>
                  <a:srgbClr val="6A9955"/>
                </a:solidFill>
                <a:effectLst/>
                <a:latin typeface="Consolas" panose="020B0609020204030204" pitchFamily="49" charset="0"/>
              </a:rPr>
              <a:t> (</a:t>
            </a:r>
            <a:r>
              <a:rPr lang="en-US" b="0" dirty="0">
                <a:solidFill>
                  <a:schemeClr val="accent1">
                    <a:lumMod val="60000"/>
                    <a:lumOff val="40000"/>
                  </a:schemeClr>
                </a:solidFill>
                <a:effectLst/>
                <a:latin typeface="Consolas" panose="020B0609020204030204" pitchFamily="49" charset="0"/>
              </a:rPr>
              <a:t>GPU</a:t>
            </a:r>
            <a:r>
              <a:rPr lang="en-US" b="0" dirty="0">
                <a:solidFill>
                  <a:srgbClr val="6A9955"/>
                </a:solidFill>
                <a:effectLst/>
                <a:latin typeface="Consolas" panose="020B0609020204030204" pitchFamily="49" charset="0"/>
              </a:rPr>
              <a:t>). Computations that might typically take hours can be completed within minutes using GPUs. </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0362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Vector and Matrix Manipulation</a:t>
            </a:r>
          </a:p>
        </p:txBody>
      </p:sp>
    </p:spTree>
    <p:extLst>
      <p:ext uri="{BB962C8B-B14F-4D97-AF65-F5344CB8AC3E}">
        <p14:creationId xmlns:p14="http://schemas.microsoft.com/office/powerpoint/2010/main" val="1480792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element wise multiplication =&gt; tensor([1, 4, 9])</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by scalar =&gt; tensor([ 5, 10, 15])</a:t>
            </a:r>
          </a:p>
          <a:p>
            <a:endParaRPr lang="en-US" b="0" dirty="0">
              <a:solidFill>
                <a:srgbClr val="D4D4D4"/>
              </a:solidFill>
              <a:effectLst/>
              <a:latin typeface="Consolas" panose="020B0609020204030204" pitchFamily="49" charset="0"/>
            </a:endParaRPr>
          </a:p>
          <a:p>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dot product, v1[0] * v2[0] + v1[1] * v2[1] ... + v1[n] * v2[n] =&gt; 14</a:t>
            </a:r>
            <a:endParaRPr lang="en-US" b="0" dirty="0">
              <a:solidFill>
                <a:srgbClr val="D4D4D4"/>
              </a:solidFill>
              <a:effectLst/>
              <a:latin typeface="Consolas" panose="020B0609020204030204" pitchFamily="49" charset="0"/>
            </a:endParaRPr>
          </a:p>
        </p:txBody>
      </p:sp>
      <p:grpSp>
        <p:nvGrpSpPr>
          <p:cNvPr id="5" name="Group 4">
            <a:extLst>
              <a:ext uri="{FF2B5EF4-FFF2-40B4-BE49-F238E27FC236}">
                <a16:creationId xmlns:a16="http://schemas.microsoft.com/office/drawing/2014/main" id="{A7B00F2C-6730-7247-9C21-3B87C6E7CE18}"/>
              </a:ext>
            </a:extLst>
          </p:cNvPr>
          <p:cNvGrpSpPr/>
          <p:nvPr/>
        </p:nvGrpSpPr>
        <p:grpSpPr>
          <a:xfrm>
            <a:off x="345233" y="4009579"/>
            <a:ext cx="11560628" cy="1183780"/>
            <a:chOff x="345233" y="4438789"/>
            <a:chExt cx="11560628" cy="1183780"/>
          </a:xfrm>
        </p:grpSpPr>
        <p:grpSp>
          <p:nvGrpSpPr>
            <p:cNvPr id="10" name="Group 9">
              <a:extLst>
                <a:ext uri="{FF2B5EF4-FFF2-40B4-BE49-F238E27FC236}">
                  <a16:creationId xmlns:a16="http://schemas.microsoft.com/office/drawing/2014/main" id="{F1AC15D2-E3A5-8E0D-4709-AC71A5A7A8EF}"/>
                </a:ext>
              </a:extLst>
            </p:cNvPr>
            <p:cNvGrpSpPr/>
            <p:nvPr/>
          </p:nvGrpSpPr>
          <p:grpSpPr>
            <a:xfrm>
              <a:off x="345233" y="4872702"/>
              <a:ext cx="11560628" cy="749867"/>
              <a:chOff x="576937" y="3097330"/>
              <a:chExt cx="11560628" cy="749867"/>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477865"/>
                <a:ext cx="11560628"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tensor([ 0.0000,  2.5000,  5.0000,  7.5000, 10.0000])</a:t>
                </a: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097330"/>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3" name="TextBox 2">
              <a:extLst>
                <a:ext uri="{FF2B5EF4-FFF2-40B4-BE49-F238E27FC236}">
                  <a16:creationId xmlns:a16="http://schemas.microsoft.com/office/drawing/2014/main" id="{8E384CF7-9554-0809-5315-3B13DA693319}"/>
                </a:ext>
              </a:extLst>
            </p:cNvPr>
            <p:cNvSpPr txBox="1"/>
            <p:nvPr/>
          </p:nvSpPr>
          <p:spPr>
            <a:xfrm>
              <a:off x="345233" y="4438789"/>
              <a:ext cx="11560628" cy="369332"/>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dived the space of 0:10 to 5 pieces.</a:t>
              </a:r>
            </a:p>
          </p:txBody>
        </p:sp>
      </p:grpSp>
    </p:spTree>
    <p:extLst>
      <p:ext uri="{BB962C8B-B14F-4D97-AF65-F5344CB8AC3E}">
        <p14:creationId xmlns:p14="http://schemas.microsoft.com/office/powerpoint/2010/main" val="141159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dim(2,3)</a:t>
            </a:r>
            <a:endParaRPr lang="en-US" dirty="0">
              <a:solidFill>
                <a:srgbClr val="9CDCFE"/>
              </a:solidFill>
              <a:latin typeface="Consolas" panose="020B0609020204030204" pitchFamily="49" charset="0"/>
            </a:endParaRP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dim(3, 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69739D45-BF8E-23ED-EFA1-1B187B1C0A1F}"/>
              </a:ext>
            </a:extLst>
          </p:cNvPr>
          <p:cNvSpPr txBox="1"/>
          <p:nvPr/>
        </p:nvSpPr>
        <p:spPr>
          <a:xfrm>
            <a:off x="345233" y="2210549"/>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matmul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C4A66DCC-E377-E5C1-882B-AB9F3444DDA8}"/>
              </a:ext>
            </a:extLst>
          </p:cNvPr>
          <p:cNvSpPr txBox="1"/>
          <p:nvPr/>
        </p:nvSpPr>
        <p:spPr>
          <a:xfrm>
            <a:off x="345233" y="3505380"/>
            <a:ext cx="11560628" cy="1477328"/>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tensor([[ 29, -16],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[ 38, 6]])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tensor([[ 29, -16], </a:t>
            </a:r>
          </a:p>
          <a:p>
            <a:r>
              <a:rPr lang="en-US" b="0" i="0" dirty="0">
                <a:solidFill>
                  <a:srgbClr val="D4D4D4"/>
                </a:solidFill>
                <a:effectLst/>
                <a:latin typeface="Consolas" panose="020B0609020204030204" pitchFamily="49" charset="0"/>
              </a:rPr>
              <a:t>        [ 38, 6]])</a:t>
            </a:r>
          </a:p>
        </p:txBody>
      </p:sp>
      <p:sp>
        <p:nvSpPr>
          <p:cNvPr id="15" name="TextBox 14">
            <a:extLst>
              <a:ext uri="{FF2B5EF4-FFF2-40B4-BE49-F238E27FC236}">
                <a16:creationId xmlns:a16="http://schemas.microsoft.com/office/drawing/2014/main" id="{8223C583-06F1-A706-4F9A-EF071BD12E14}"/>
              </a:ext>
            </a:extLst>
          </p:cNvPr>
          <p:cNvSpPr txBox="1"/>
          <p:nvPr/>
        </p:nvSpPr>
        <p:spPr>
          <a:xfrm>
            <a:off x="345233" y="313920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764075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38334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 the </a:t>
            </a:r>
            <a:r>
              <a:rPr lang="en-US" b="0" dirty="0" err="1">
                <a:solidFill>
                  <a:srgbClr val="6A9955"/>
                </a:solidFill>
                <a:effectLst/>
                <a:latin typeface="Consolas" panose="020B0609020204030204" pitchFamily="49" charset="0"/>
              </a:rPr>
              <a:t>spcae</a:t>
            </a:r>
            <a:r>
              <a:rPr lang="en-US" b="0" dirty="0">
                <a:solidFill>
                  <a:srgbClr val="6A9955"/>
                </a:solidFill>
                <a:effectLst/>
                <a:latin typeface="Consolas" panose="020B0609020204030204" pitchFamily="49" charset="0"/>
              </a:rPr>
              <a:t> of 0:10 to 100 </a:t>
            </a:r>
            <a:r>
              <a:rPr lang="en-US" b="0" dirty="0" err="1">
                <a:solidFill>
                  <a:srgbClr val="6A9955"/>
                </a:solidFill>
                <a:effectLst/>
                <a:latin typeface="Consolas" panose="020B0609020204030204" pitchFamily="49" charset="0"/>
              </a:rPr>
              <a:t>piceses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exp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y = exponent of x</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1BDFB2E1-C769-3A6E-9C28-4B1D09A6BFAD}"/>
              </a:ext>
            </a:extLst>
          </p:cNvPr>
          <p:cNvPicPr>
            <a:picLocks noChangeAspect="1"/>
          </p:cNvPicPr>
          <p:nvPr/>
        </p:nvPicPr>
        <p:blipFill>
          <a:blip r:embed="rId2"/>
          <a:stretch>
            <a:fillRect/>
          </a:stretch>
        </p:blipFill>
        <p:spPr>
          <a:xfrm>
            <a:off x="-71923" y="3017826"/>
            <a:ext cx="3695700" cy="2362200"/>
          </a:xfrm>
          <a:prstGeom prst="rect">
            <a:avLst/>
          </a:prstGeom>
        </p:spPr>
      </p:pic>
    </p:spTree>
    <p:extLst>
      <p:ext uri="{BB962C8B-B14F-4D97-AF65-F5344CB8AC3E}">
        <p14:creationId xmlns:p14="http://schemas.microsoft.com/office/powerpoint/2010/main" val="656560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Exercises</a:t>
            </a:r>
          </a:p>
        </p:txBody>
      </p:sp>
    </p:spTree>
    <p:extLst>
      <p:ext uri="{BB962C8B-B14F-4D97-AF65-F5344CB8AC3E}">
        <p14:creationId xmlns:p14="http://schemas.microsoft.com/office/powerpoint/2010/main" val="45987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1200329"/>
          </a:xfrm>
          <a:prstGeom prst="rect">
            <a:avLst/>
          </a:prstGeom>
          <a:solidFill>
            <a:schemeClr val="tx1"/>
          </a:solidFill>
          <a:ln>
            <a:solidFill>
              <a:schemeClr val="accent1">
                <a:lumMod val="75000"/>
              </a:schemeClr>
            </a:solidFill>
          </a:ln>
        </p:spPr>
        <p:txBody>
          <a:bodyPr wrap="square">
            <a:spAutoFit/>
          </a:bodyPr>
          <a:lstStyle/>
          <a:p>
            <a:pPr marL="342900" indent="-342900">
              <a:buFont typeface="+mj-lt"/>
              <a:buAutoNum type="arabicPeriod"/>
            </a:pPr>
            <a:r>
              <a:rPr lang="en-US" dirty="0">
                <a:solidFill>
                  <a:srgbClr val="D4D4D4"/>
                </a:solidFill>
                <a:latin typeface="Consolas" panose="020B0609020204030204" pitchFamily="49" charset="0"/>
              </a:rPr>
              <a:t>Create a 3D matrix of dimension (3, 3, 2)</a:t>
            </a:r>
          </a:p>
          <a:p>
            <a:pPr marL="800100" lvl="1" indent="-342900">
              <a:buFont typeface="+mj-lt"/>
              <a:buAutoNum type="alphaUcPeriod"/>
            </a:pPr>
            <a:r>
              <a:rPr lang="en-US" b="0" dirty="0">
                <a:solidFill>
                  <a:srgbClr val="D4D4D4"/>
                </a:solidFill>
                <a:effectLst/>
                <a:latin typeface="Consolas" panose="020B0609020204030204" pitchFamily="49" charset="0"/>
              </a:rPr>
              <a:t>Print the whole matrix</a:t>
            </a:r>
          </a:p>
          <a:p>
            <a:pPr marL="800100" lvl="1" indent="-342900">
              <a:buFont typeface="+mj-lt"/>
              <a:buAutoNum type="alphaUcPeriod"/>
            </a:pPr>
            <a:r>
              <a:rPr lang="en-US" b="0" dirty="0">
                <a:solidFill>
                  <a:srgbClr val="D4D4D4"/>
                </a:solidFill>
                <a:effectLst/>
                <a:latin typeface="Consolas" panose="020B0609020204030204" pitchFamily="49" charset="0"/>
              </a:rPr>
              <a:t>Print the max number</a:t>
            </a:r>
          </a:p>
          <a:p>
            <a:pPr marL="800100" lvl="1" indent="-342900">
              <a:buFont typeface="+mj-lt"/>
              <a:buAutoNum type="alphaUcPeriod"/>
            </a:pPr>
            <a:r>
              <a:rPr lang="en-US" dirty="0">
                <a:solidFill>
                  <a:srgbClr val="D4D4D4"/>
                </a:solidFill>
                <a:latin typeface="Consolas" panose="020B0609020204030204" pitchFamily="49" charset="0"/>
              </a:rPr>
              <a:t>Slice the second row of the second matrix</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2AE3D42F-401D-E9D1-E813-1277ACDECCA7}"/>
              </a:ext>
            </a:extLst>
          </p:cNvPr>
          <p:cNvSpPr txBox="1"/>
          <p:nvPr/>
        </p:nvSpPr>
        <p:spPr>
          <a:xfrm>
            <a:off x="345233" y="3274317"/>
            <a:ext cx="11560628" cy="1477328"/>
          </a:xfrm>
          <a:prstGeom prst="rect">
            <a:avLst/>
          </a:prstGeom>
          <a:solidFill>
            <a:schemeClr val="tx1"/>
          </a:solidFill>
          <a:ln>
            <a:solidFill>
              <a:schemeClr val="accent1">
                <a:lumMod val="75000"/>
              </a:schemeClr>
            </a:solidFill>
          </a:ln>
        </p:spPr>
        <p:txBody>
          <a:bodyPr wrap="square">
            <a:spAutoFit/>
          </a:bodyPr>
          <a:lstStyle/>
          <a:p>
            <a:r>
              <a:rPr lang="en-US" dirty="0">
                <a:solidFill>
                  <a:srgbClr val="D4D4D4"/>
                </a:solidFill>
                <a:latin typeface="Consolas" panose="020B0609020204030204" pitchFamily="49" charset="0"/>
              </a:rPr>
              <a:t>2. Create a vector between 0 to 10 with 100 elements</a:t>
            </a:r>
          </a:p>
          <a:p>
            <a:pPr marL="800100" lvl="1" indent="-342900">
              <a:buFont typeface="+mj-lt"/>
              <a:buAutoNum type="alphaUcPeriod"/>
            </a:pPr>
            <a:r>
              <a:rPr lang="en-US" b="0" dirty="0">
                <a:solidFill>
                  <a:srgbClr val="D4D4D4"/>
                </a:solidFill>
                <a:effectLst/>
                <a:latin typeface="Consolas" panose="020B0609020204030204" pitchFamily="49" charset="0"/>
              </a:rPr>
              <a:t>Create exponent from this vector</a:t>
            </a:r>
          </a:p>
          <a:p>
            <a:pPr marL="800100" lvl="1" indent="-342900">
              <a:buFont typeface="+mj-lt"/>
              <a:buAutoNum type="alphaUcPeriod"/>
            </a:pPr>
            <a:r>
              <a:rPr lang="en-US" b="0" dirty="0">
                <a:solidFill>
                  <a:srgbClr val="D4D4D4"/>
                </a:solidFill>
                <a:effectLst/>
                <a:latin typeface="Consolas" panose="020B0609020204030204" pitchFamily="49" charset="0"/>
              </a:rPr>
              <a:t>Create second exponent which is in reverse order of the vector</a:t>
            </a:r>
          </a:p>
          <a:p>
            <a:pPr marL="800100" lvl="1" indent="-342900">
              <a:buFont typeface="+mj-lt"/>
              <a:buAutoNum type="alphaUcPeriod"/>
            </a:pPr>
            <a:r>
              <a:rPr lang="en-US" dirty="0">
                <a:solidFill>
                  <a:srgbClr val="D4D4D4"/>
                </a:solidFill>
                <a:latin typeface="Consolas" panose="020B0609020204030204" pitchFamily="49" charset="0"/>
              </a:rPr>
              <a:t>Draw a plot of the two vector on the same graph</a:t>
            </a:r>
          </a:p>
          <a:p>
            <a:pPr lvl="1"/>
            <a:r>
              <a:rPr lang="en-US" b="0" dirty="0">
                <a:solidFill>
                  <a:srgbClr val="D4D4D4"/>
                </a:solidFill>
                <a:effectLst/>
                <a:latin typeface="Consolas" panose="020B0609020204030204" pitchFamily="49" charset="0"/>
              </a:rPr>
              <a:t>Hint: </a:t>
            </a:r>
            <a:r>
              <a:rPr lang="en-US" dirty="0">
                <a:solidFill>
                  <a:srgbClr val="D4D4D4"/>
                </a:solidFill>
                <a:latin typeface="Consolas" panose="020B0609020204030204" pitchFamily="49" charset="0"/>
              </a:rPr>
              <a:t>use the </a:t>
            </a:r>
            <a:r>
              <a:rPr lang="en-US" dirty="0" err="1">
                <a:solidFill>
                  <a:srgbClr val="D4D4D4"/>
                </a:solidFill>
                <a:latin typeface="Consolas" panose="020B0609020204030204" pitchFamily="49" charset="0"/>
              </a:rPr>
              <a:t>plt.plot</a:t>
            </a:r>
            <a:r>
              <a:rPr lang="en-US" dirty="0">
                <a:solidFill>
                  <a:srgbClr val="D4D4D4"/>
                </a:solidFill>
                <a:latin typeface="Consolas" panose="020B0609020204030204" pitchFamily="49" charset="0"/>
              </a:rPr>
              <a:t> one after the other to plot second graph on the same ploy</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13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87897" y="1021154"/>
            <a:ext cx="11383347" cy="1843504"/>
            <a:chOff x="387897" y="1207768"/>
            <a:chExt cx="11383347" cy="184350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87897"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- 1</a:t>
              </a:r>
            </a:p>
          </p:txBody>
        </p:sp>
      </p:grpSp>
      <p:sp>
        <p:nvSpPr>
          <p:cNvPr id="5" name="TextBox 4">
            <a:extLst>
              <a:ext uri="{FF2B5EF4-FFF2-40B4-BE49-F238E27FC236}">
                <a16:creationId xmlns:a16="http://schemas.microsoft.com/office/drawing/2014/main" id="{9D8FB579-5F0A-4684-F497-520E8FC40949}"/>
              </a:ext>
            </a:extLst>
          </p:cNvPr>
          <p:cNvSpPr txBox="1"/>
          <p:nvPr/>
        </p:nvSpPr>
        <p:spPr>
          <a:xfrm>
            <a:off x="387897" y="3732423"/>
            <a:ext cx="11383347" cy="2031325"/>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 1],    [[ 6, 7],     [[12, 13],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[ 2, 3],     [ 8, 9],      [14, 15],</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[ 4, 5]],    [10, 11]],    [16, 17]]])</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max: tensor(17)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tensor([[8, 9]])</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366247"/>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368571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7" name="Group 6">
            <a:extLst>
              <a:ext uri="{FF2B5EF4-FFF2-40B4-BE49-F238E27FC236}">
                <a16:creationId xmlns:a16="http://schemas.microsoft.com/office/drawing/2014/main" id="{CD6F264F-5E1F-02C4-120B-BE36B08EFD03}"/>
              </a:ext>
            </a:extLst>
          </p:cNvPr>
          <p:cNvGrpSpPr/>
          <p:nvPr/>
        </p:nvGrpSpPr>
        <p:grpSpPr>
          <a:xfrm>
            <a:off x="387897" y="996261"/>
            <a:ext cx="11383347" cy="1843504"/>
            <a:chOff x="387897" y="3580854"/>
            <a:chExt cx="11383347" cy="1843504"/>
          </a:xfrm>
        </p:grpSpPr>
        <p:sp>
          <p:nvSpPr>
            <p:cNvPr id="5" name="TextBox 4">
              <a:extLst>
                <a:ext uri="{FF2B5EF4-FFF2-40B4-BE49-F238E27FC236}">
                  <a16:creationId xmlns:a16="http://schemas.microsoft.com/office/drawing/2014/main" id="{9D8FB579-5F0A-4684-F497-520E8FC40949}"/>
                </a:ext>
              </a:extLst>
            </p:cNvPr>
            <p:cNvSpPr txBox="1"/>
            <p:nvPr/>
          </p:nvSpPr>
          <p:spPr>
            <a:xfrm>
              <a:off x="387897" y="3947030"/>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58085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- 2</a:t>
              </a:r>
            </a:p>
          </p:txBody>
        </p:sp>
      </p:grpSp>
      <p:pic>
        <p:nvPicPr>
          <p:cNvPr id="10" name="Picture 9">
            <a:extLst>
              <a:ext uri="{FF2B5EF4-FFF2-40B4-BE49-F238E27FC236}">
                <a16:creationId xmlns:a16="http://schemas.microsoft.com/office/drawing/2014/main" id="{3C1E6450-02FE-1F3E-048B-6EDD4BA35BD9}"/>
              </a:ext>
            </a:extLst>
          </p:cNvPr>
          <p:cNvPicPr>
            <a:picLocks noChangeAspect="1"/>
          </p:cNvPicPr>
          <p:nvPr/>
        </p:nvPicPr>
        <p:blipFill>
          <a:blip r:embed="rId2"/>
          <a:stretch>
            <a:fillRect/>
          </a:stretch>
        </p:blipFill>
        <p:spPr>
          <a:xfrm>
            <a:off x="0" y="3031671"/>
            <a:ext cx="3695700" cy="2362200"/>
          </a:xfrm>
          <a:prstGeom prst="rect">
            <a:avLst/>
          </a:prstGeom>
        </p:spPr>
      </p:pic>
    </p:spTree>
    <p:extLst>
      <p:ext uri="{BB962C8B-B14F-4D97-AF65-F5344CB8AC3E}">
        <p14:creationId xmlns:p14="http://schemas.microsoft.com/office/powerpoint/2010/main" val="3206859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84352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grpSp>
        <p:nvGrpSpPr>
          <p:cNvPr id="10" name="Group 9">
            <a:extLst>
              <a:ext uri="{FF2B5EF4-FFF2-40B4-BE49-F238E27FC236}">
                <a16:creationId xmlns:a16="http://schemas.microsoft.com/office/drawing/2014/main" id="{91966E9F-3522-400C-AA38-01C07633B72E}"/>
              </a:ext>
            </a:extLst>
          </p:cNvPr>
          <p:cNvGrpSpPr/>
          <p:nvPr/>
        </p:nvGrpSpPr>
        <p:grpSpPr>
          <a:xfrm>
            <a:off x="635504" y="3482753"/>
            <a:ext cx="4745839" cy="713404"/>
            <a:chOff x="536228" y="1881320"/>
            <a:chExt cx="3772052" cy="713404"/>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63BADB9-2FB7-4455-94D9-0E6943099C4F}"/>
                    </a:ext>
                  </a:extLst>
                </p:cNvPr>
                <p:cNvSpPr/>
                <p:nvPr/>
              </p:nvSpPr>
              <p:spPr>
                <a:xfrm>
                  <a:off x="2145183" y="2049955"/>
                  <a:ext cx="2163097"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h</m:t>
                            </m:r>
                          </m:e>
                          <m:sub>
                            <m:r>
                              <a:rPr lang="en-US" sz="4000" i="1" baseline="20000" smtClean="0">
                                <a:solidFill>
                                  <a:schemeClr val="tx1"/>
                                </a:solidFill>
                                <a:latin typeface="Cambria Math" panose="02040503050406030204" pitchFamily="18" charset="0"/>
                              </a:rPr>
                              <m:t>𝜃</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𝛩</m:t>
                            </m:r>
                          </m:e>
                          <m:sub>
                            <m:r>
                              <a:rPr lang="en-US" sz="4000" i="1" baseline="20000" smtClean="0">
                                <a:solidFill>
                                  <a:schemeClr val="tx1"/>
                                </a:solidFill>
                                <a:latin typeface="Cambria Math" panose="02040503050406030204" pitchFamily="18" charset="0"/>
                              </a:rPr>
                              <m:t>0</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𝜃</m:t>
                            </m:r>
                          </m:e>
                          <m:sub>
                            <m:r>
                              <a:rPr lang="en-US" sz="4000" b="0" i="1" baseline="20000" smtClean="0">
                                <a:solidFill>
                                  <a:schemeClr val="tx1"/>
                                </a:solidFill>
                                <a:latin typeface="Cambria Math" panose="02040503050406030204" pitchFamily="18" charset="0"/>
                              </a:rPr>
                              <m:t>1</m:t>
                            </m:r>
                          </m:sub>
                        </m:sSub>
                        <m:r>
                          <a:rPr lang="en-US" sz="4000" i="1" baseline="40000" dirty="0" smtClean="0">
                            <a:solidFill>
                              <a:schemeClr val="tx1"/>
                            </a:solidFill>
                            <a:latin typeface="Cambria Math" panose="02040503050406030204" pitchFamily="18" charset="0"/>
                          </a:rPr>
                          <m:t>𝑥</m:t>
                        </m:r>
                      </m:oMath>
                    </m:oMathPara>
                  </a14:m>
                  <a:endParaRPr lang="en-US" sz="4000" dirty="0"/>
                </a:p>
              </p:txBody>
            </p:sp>
          </mc:Choice>
          <mc:Fallback xmlns="">
            <p:sp>
              <p:nvSpPr>
                <p:cNvPr id="8" name="Rectangle 7">
                  <a:extLst>
                    <a:ext uri="{FF2B5EF4-FFF2-40B4-BE49-F238E27FC236}">
                      <a16:creationId xmlns:a16="http://schemas.microsoft.com/office/drawing/2014/main" id="{A63BADB9-2FB7-4455-94D9-0E6943099C4F}"/>
                    </a:ext>
                  </a:extLst>
                </p:cNvPr>
                <p:cNvSpPr>
                  <a:spLocks noRot="1" noChangeAspect="1" noMove="1" noResize="1" noEditPoints="1" noAdjustHandles="1" noChangeArrowheads="1" noChangeShapeType="1" noTextEdit="1"/>
                </p:cNvSpPr>
                <p:nvPr/>
              </p:nvSpPr>
              <p:spPr>
                <a:xfrm>
                  <a:off x="2145183" y="2049955"/>
                  <a:ext cx="2163097" cy="544769"/>
                </a:xfrm>
                <a:prstGeom prst="rect">
                  <a:avLst/>
                </a:prstGeom>
                <a:blipFill>
                  <a:blip r:embed="rId2"/>
                  <a:stretch>
                    <a:fillRect t="-1124"/>
                  </a:stretch>
                </a:blipFill>
                <a:ln>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03639DB4-DDE8-401E-99DB-FAFDD6F07562}"/>
                </a:ext>
              </a:extLst>
            </p:cNvPr>
            <p:cNvSpPr/>
            <p:nvPr/>
          </p:nvSpPr>
          <p:spPr>
            <a:xfrm>
              <a:off x="536228" y="1881320"/>
              <a:ext cx="181809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tx1"/>
                  </a:solidFill>
                </a:rPr>
                <a:t>Hypothesis:</a:t>
              </a:r>
            </a:p>
          </p:txBody>
        </p:sp>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811695" y="4237380"/>
                <a:ext cx="3313082" cy="92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rPr>
                  <a:t>Parameters:	</a:t>
                </a: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811695" y="4237380"/>
                <a:ext cx="3313082" cy="927369"/>
              </a:xfrm>
              <a:prstGeom prst="rect">
                <a:avLst/>
              </a:prstGeom>
              <a:blipFill>
                <a:blip r:embed="rId3"/>
                <a:stretch>
                  <a:fillRect l="-7353" t="-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395499" y="3145153"/>
                <a:ext cx="4626462" cy="1780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ea typeface="Cambria Math" panose="02040503050406030204" pitchFamily="18" charset="0"/>
                  </a:rPr>
                  <a:t>Goal: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395499" y="3145153"/>
                <a:ext cx="4626462" cy="1780808"/>
              </a:xfrm>
              <a:prstGeom prst="rect">
                <a:avLst/>
              </a:prstGeom>
              <a:blipFill>
                <a:blip r:embed="rId4"/>
                <a:stretch>
                  <a:fillRect l="-5270"/>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395499" y="825246"/>
                <a:ext cx="4378051" cy="2079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latin typeface="Cambria Math" panose="02040503050406030204" pitchFamily="18" charset="0"/>
                    <a:ea typeface="Cambria Math" panose="02040503050406030204" pitchFamily="18" charset="0"/>
                  </a:rPr>
                  <a:t>Const Function:</a:t>
                </a:r>
              </a:p>
              <a:p>
                <a:pPr/>
                <a14:m>
                  <m:oMathPara xmlns:m="http://schemas.openxmlformats.org/officeDocument/2006/math">
                    <m:oMathParaPr>
                      <m:jc m:val="left"/>
                    </m:oMathParaPr>
                    <m:oMath xmlns:m="http://schemas.openxmlformats.org/officeDocument/2006/math">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𝛾</m:t>
                                  </m:r>
                                </m:e>
                              </m:d>
                            </m:e>
                            <m:sup>
                              <m:r>
                                <a:rPr lang="en-US" sz="2800" i="1">
                                  <a:solidFill>
                                    <a:schemeClr val="tx1"/>
                                  </a:solidFill>
                                  <a:latin typeface="Cambria Math" panose="02040503050406030204" pitchFamily="18" charset="0"/>
                                </a:rPr>
                                <m:t>2</m:t>
                              </m:r>
                            </m:sup>
                          </m:sSup>
                        </m:e>
                      </m:nary>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395499" y="825246"/>
                <a:ext cx="4378051" cy="2079958"/>
              </a:xfrm>
              <a:prstGeom prst="rect">
                <a:avLst/>
              </a:prstGeom>
              <a:blipFill>
                <a:blip r:embed="rId7"/>
                <a:stretch>
                  <a:fillRect l="-5571"/>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5"/>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3047618" y="2148220"/>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3047618" y="2148220"/>
                <a:ext cx="1223107" cy="437384"/>
              </a:xfrm>
              <a:prstGeom prst="rect">
                <a:avLst/>
              </a:prstGeom>
              <a:blipFill>
                <a:blip r:embed="rId8"/>
                <a:stretch>
                  <a:fillRect l="-29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32432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Linear Regression</a:t>
            </a:r>
          </a:p>
        </p:txBody>
      </p:sp>
    </p:spTree>
    <p:extLst>
      <p:ext uri="{BB962C8B-B14F-4D97-AF65-F5344CB8AC3E}">
        <p14:creationId xmlns:p14="http://schemas.microsoft.com/office/powerpoint/2010/main" val="1002042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Linear Regression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514350" indent="-514350">
              <a:buFont typeface="+mj-lt"/>
              <a:buAutoNum type="arabicPeriod"/>
            </a:pPr>
            <a:r>
              <a:rPr lang="en-US" dirty="0"/>
              <a:t>Create a linear pattern (a training set)</a:t>
            </a:r>
          </a:p>
          <a:p>
            <a:pPr marL="514350" indent="-514350">
              <a:buFont typeface="+mj-lt"/>
              <a:buAutoNum type="arabicPeriod"/>
            </a:pPr>
            <a:r>
              <a:rPr lang="en-US" dirty="0"/>
              <a:t>Declare a linear model with random parameters</a:t>
            </a:r>
          </a:p>
          <a:p>
            <a:pPr marL="514350" indent="-514350">
              <a:buFont typeface="+mj-lt"/>
              <a:buAutoNum type="arabicPeriod"/>
            </a:pPr>
            <a:r>
              <a:rPr lang="en-US" dirty="0"/>
              <a:t>Make use of gradient decent to fit the parameters</a:t>
            </a:r>
          </a:p>
          <a:p>
            <a:pPr marL="514350" indent="-514350">
              <a:buFont typeface="+mj-lt"/>
              <a:buAutoNum type="arabicPeriod"/>
            </a:pPr>
            <a:r>
              <a:rPr lang="en-US" dirty="0"/>
              <a:t>Make a prediction</a:t>
            </a:r>
          </a:p>
          <a:p>
            <a:pPr marL="514350" indent="-514350">
              <a:buFont typeface="+mj-lt"/>
              <a:buAutoNum type="arabicPeriod"/>
            </a:pPr>
            <a:endParaRPr lang="en-US" dirty="0"/>
          </a:p>
          <a:p>
            <a:pPr marL="0" indent="0">
              <a:buNone/>
            </a:pPr>
            <a:r>
              <a:rPr lang="en-US" dirty="0"/>
              <a:t>We will look at two examples</a:t>
            </a:r>
            <a:endParaRPr lang="he-IL" dirty="0"/>
          </a:p>
        </p:txBody>
      </p:sp>
    </p:spTree>
    <p:extLst>
      <p:ext uri="{BB962C8B-B14F-4D97-AF65-F5344CB8AC3E}">
        <p14:creationId xmlns:p14="http://schemas.microsoft.com/office/powerpoint/2010/main" val="342181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sp>
        <p:nvSpPr>
          <p:cNvPr id="4" name="TextBox 3">
            <a:extLst>
              <a:ext uri="{FF2B5EF4-FFF2-40B4-BE49-F238E27FC236}">
                <a16:creationId xmlns:a16="http://schemas.microsoft.com/office/drawing/2014/main" id="{978C3843-0E50-27AE-E526-D5200A458274}"/>
              </a:ext>
            </a:extLst>
          </p:cNvPr>
          <p:cNvSpPr txBox="1"/>
          <p:nvPr/>
        </p:nvSpPr>
        <p:spPr>
          <a:xfrm>
            <a:off x="419881" y="1619243"/>
            <a:ext cx="1138334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torch</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autograd</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Variable</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2065612-AA10-81F4-F5C2-9AB29520B091}"/>
              </a:ext>
            </a:extLst>
          </p:cNvPr>
          <p:cNvSpPr txBox="1"/>
          <p:nvPr/>
        </p:nvSpPr>
        <p:spPr>
          <a:xfrm>
            <a:off x="345233" y="1136686"/>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Import the needed packages</a:t>
            </a:r>
          </a:p>
        </p:txBody>
      </p:sp>
    </p:spTree>
    <p:extLst>
      <p:ext uri="{BB962C8B-B14F-4D97-AF65-F5344CB8AC3E}">
        <p14:creationId xmlns:p14="http://schemas.microsoft.com/office/powerpoint/2010/main" val="3378309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270585" y="1531219"/>
            <a:ext cx="11457995" cy="3505497"/>
            <a:chOff x="313249" y="1207768"/>
            <a:chExt cx="11457995" cy="350549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139321"/>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manual_seed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dummy data for training</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the training set</a:t>
              </a:r>
            </a:p>
          </p:txBody>
        </p:sp>
      </p:grpSp>
      <p:sp>
        <p:nvSpPr>
          <p:cNvPr id="7" name="TextBox 6">
            <a:extLst>
              <a:ext uri="{FF2B5EF4-FFF2-40B4-BE49-F238E27FC236}">
                <a16:creationId xmlns:a16="http://schemas.microsoft.com/office/drawing/2014/main" id="{5C1EAD79-E962-3AB5-A321-AF333F437B86}"/>
              </a:ext>
            </a:extLst>
          </p:cNvPr>
          <p:cNvSpPr txBox="1"/>
          <p:nvPr/>
        </p:nvSpPr>
        <p:spPr>
          <a:xfrm>
            <a:off x="345232" y="1031508"/>
            <a:ext cx="10776857" cy="366176"/>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We will use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as the parameter of the linear line as </a:t>
            </a:r>
            <a:r>
              <a:rPr lang="en-US" b="0" dirty="0">
                <a:solidFill>
                  <a:srgbClr val="CE9178"/>
                </a:solidFill>
                <a:effectLst/>
                <a:latin typeface="Consolas" panose="020B0609020204030204" pitchFamily="49" charset="0"/>
              </a:rPr>
              <a:t>`y = w * x + b`</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86213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289506"/>
            <a:chOff x="313249" y="1207768"/>
            <a:chExt cx="11457995"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plot the new X,Y </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training set</a:t>
              </a:r>
            </a:p>
          </p:txBody>
        </p:sp>
      </p:grpSp>
      <p:sp>
        <p:nvSpPr>
          <p:cNvPr id="9" name="TextBox 8">
            <a:extLst>
              <a:ext uri="{FF2B5EF4-FFF2-40B4-BE49-F238E27FC236}">
                <a16:creationId xmlns:a16="http://schemas.microsoft.com/office/drawing/2014/main" id="{EEB6F281-5116-0437-1C8A-54659A20A4A7}"/>
              </a:ext>
            </a:extLst>
          </p:cNvPr>
          <p:cNvSpPr txBox="1"/>
          <p:nvPr/>
        </p:nvSpPr>
        <p:spPr>
          <a:xfrm>
            <a:off x="494041" y="2572050"/>
            <a:ext cx="10706876"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Output</a:t>
            </a:r>
          </a:p>
        </p:txBody>
      </p:sp>
      <p:pic>
        <p:nvPicPr>
          <p:cNvPr id="7" name="Picture 6">
            <a:extLst>
              <a:ext uri="{FF2B5EF4-FFF2-40B4-BE49-F238E27FC236}">
                <a16:creationId xmlns:a16="http://schemas.microsoft.com/office/drawing/2014/main" id="{2124054C-7944-04EF-4051-5BBB70D21F48}"/>
              </a:ext>
            </a:extLst>
          </p:cNvPr>
          <p:cNvPicPr>
            <a:picLocks noChangeAspect="1"/>
          </p:cNvPicPr>
          <p:nvPr/>
        </p:nvPicPr>
        <p:blipFill>
          <a:blip r:embed="rId2"/>
          <a:stretch>
            <a:fillRect/>
          </a:stretch>
        </p:blipFill>
        <p:spPr>
          <a:xfrm>
            <a:off x="58189" y="2995873"/>
            <a:ext cx="3781425" cy="2495550"/>
          </a:xfrm>
          <a:prstGeom prst="rect">
            <a:avLst/>
          </a:prstGeom>
        </p:spPr>
      </p:pic>
    </p:spTree>
    <p:extLst>
      <p:ext uri="{BB962C8B-B14F-4D97-AF65-F5344CB8AC3E}">
        <p14:creationId xmlns:p14="http://schemas.microsoft.com/office/powerpoint/2010/main" val="946527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425196"/>
            <a:chOff x="313249" y="1207768"/>
            <a:chExt cx="11457995" cy="4059495"/>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93319"/>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super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forward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Define the LR inherit from </a:t>
              </a:r>
              <a:r>
                <a:rPr lang="en-US" dirty="0" err="1">
                  <a:solidFill>
                    <a:schemeClr val="bg1">
                      <a:lumMod val="75000"/>
                    </a:schemeClr>
                  </a:solidFill>
                  <a:latin typeface="var(--notebook-cell-output-font-family)"/>
                </a:rPr>
                <a:t>nn.Module</a:t>
              </a:r>
              <a:endParaRPr lang="en-US" dirty="0">
                <a:solidFill>
                  <a:schemeClr val="bg1">
                    <a:lumMod val="75000"/>
                  </a:schemeClr>
                </a:solidFill>
                <a:latin typeface="var(--notebook-cell-output-font-family)"/>
              </a:endParaRPr>
            </a:p>
          </p:txBody>
        </p:sp>
      </p:grpSp>
    </p:spTree>
    <p:extLst>
      <p:ext uri="{BB962C8B-B14F-4D97-AF65-F5344CB8AC3E}">
        <p14:creationId xmlns:p14="http://schemas.microsoft.com/office/powerpoint/2010/main" val="3077803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2153489"/>
            <a:chOff x="313249" y="1207768"/>
            <a:chExt cx="11457995" cy="1975523"/>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609347"/>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'x' </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'y'</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0.01</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100</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Create instance of LR model</a:t>
              </a:r>
            </a:p>
          </p:txBody>
        </p:sp>
      </p:grpSp>
      <p:grpSp>
        <p:nvGrpSpPr>
          <p:cNvPr id="5" name="Group 4">
            <a:extLst>
              <a:ext uri="{FF2B5EF4-FFF2-40B4-BE49-F238E27FC236}">
                <a16:creationId xmlns:a16="http://schemas.microsoft.com/office/drawing/2014/main" id="{921BEEF4-DDFD-B7B4-198D-1B729193CA23}"/>
              </a:ext>
            </a:extLst>
          </p:cNvPr>
          <p:cNvGrpSpPr/>
          <p:nvPr/>
        </p:nvGrpSpPr>
        <p:grpSpPr>
          <a:xfrm>
            <a:off x="494041" y="3798160"/>
            <a:ext cx="11383591" cy="735508"/>
            <a:chOff x="-1968763" y="2914842"/>
            <a:chExt cx="11457995" cy="735508"/>
          </a:xfrm>
        </p:grpSpPr>
        <p:sp>
          <p:nvSpPr>
            <p:cNvPr id="6" name="TextBox 5">
              <a:extLst>
                <a:ext uri="{FF2B5EF4-FFF2-40B4-BE49-F238E27FC236}">
                  <a16:creationId xmlns:a16="http://schemas.microsoft.com/office/drawing/2014/main" id="{B82E353A-0A67-9DCC-4B05-AC411B5E1EE9}"/>
                </a:ext>
              </a:extLst>
            </p:cNvPr>
            <p:cNvSpPr txBox="1"/>
            <p:nvPr/>
          </p:nvSpPr>
          <p:spPr>
            <a:xfrm>
              <a:off x="-1894115" y="3281018"/>
              <a:ext cx="1138334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Model is now </a:t>
              </a:r>
              <a:r>
                <a:rPr lang="en-US" dirty="0">
                  <a:solidFill>
                    <a:srgbClr val="D4D4D4"/>
                  </a:solidFill>
                  <a:latin typeface="Consolas" panose="020B0609020204030204" pitchFamily="49" charset="0"/>
                </a:rPr>
                <a:t>an instance of LR we will work with</a:t>
              </a:r>
              <a:endParaRPr lang="en-US"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57A94539-051F-EE87-BE31-E2E1E29F1BF9}"/>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1068004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369481"/>
            <a:chOff x="313249" y="1207768"/>
            <a:chExt cx="11457995" cy="400838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42208"/>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scatter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spTree>
    <p:extLst>
      <p:ext uri="{BB962C8B-B14F-4D97-AF65-F5344CB8AC3E}">
        <p14:creationId xmlns:p14="http://schemas.microsoft.com/office/powerpoint/2010/main" val="2771037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768495"/>
            <a:chOff x="313249" y="1207768"/>
            <a:chExt cx="11457995" cy="70498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3881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'Initial Model'</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pic>
        <p:nvPicPr>
          <p:cNvPr id="6" name="Picture 5">
            <a:extLst>
              <a:ext uri="{FF2B5EF4-FFF2-40B4-BE49-F238E27FC236}">
                <a16:creationId xmlns:a16="http://schemas.microsoft.com/office/drawing/2014/main" id="{B8A5CF6A-03A6-B1DA-B7EA-AA1F5EE3749D}"/>
              </a:ext>
            </a:extLst>
          </p:cNvPr>
          <p:cNvPicPr>
            <a:picLocks noChangeAspect="1"/>
          </p:cNvPicPr>
          <p:nvPr/>
        </p:nvPicPr>
        <p:blipFill>
          <a:blip r:embed="rId2"/>
          <a:stretch>
            <a:fillRect/>
          </a:stretch>
        </p:blipFill>
        <p:spPr>
          <a:xfrm>
            <a:off x="70092" y="2105025"/>
            <a:ext cx="3724275" cy="2647950"/>
          </a:xfrm>
          <a:prstGeom prst="rect">
            <a:avLst/>
          </a:prstGeom>
        </p:spPr>
      </p:pic>
    </p:spTree>
    <p:extLst>
      <p:ext uri="{BB962C8B-B14F-4D97-AF65-F5344CB8AC3E}">
        <p14:creationId xmlns:p14="http://schemas.microsoft.com/office/powerpoint/2010/main" val="2402616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012507"/>
            <a:chOff x="313249" y="1207768"/>
            <a:chExt cx="11457995" cy="101250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.nn.MSELoss</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optimizer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.optim.SGD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grpSp>
        <p:nvGrpSpPr>
          <p:cNvPr id="10" name="Group 9">
            <a:extLst>
              <a:ext uri="{FF2B5EF4-FFF2-40B4-BE49-F238E27FC236}">
                <a16:creationId xmlns:a16="http://schemas.microsoft.com/office/drawing/2014/main" id="{A822FA64-0388-2025-4168-9F3A8EDB40A6}"/>
              </a:ext>
            </a:extLst>
          </p:cNvPr>
          <p:cNvGrpSpPr/>
          <p:nvPr/>
        </p:nvGrpSpPr>
        <p:grpSpPr>
          <a:xfrm>
            <a:off x="404204" y="2448200"/>
            <a:ext cx="11383591" cy="1012507"/>
            <a:chOff x="-1968763" y="2914842"/>
            <a:chExt cx="11457995" cy="1012507"/>
          </a:xfrm>
        </p:grpSpPr>
        <p:sp>
          <p:nvSpPr>
            <p:cNvPr id="5" name="TextBox 4">
              <a:extLst>
                <a:ext uri="{FF2B5EF4-FFF2-40B4-BE49-F238E27FC236}">
                  <a16:creationId xmlns:a16="http://schemas.microsoft.com/office/drawing/2014/main" id="{9D8FB579-5F0A-4684-F497-520E8FC40949}"/>
                </a:ext>
              </a:extLst>
            </p:cNvPr>
            <p:cNvSpPr txBox="1"/>
            <p:nvPr/>
          </p:nvSpPr>
          <p:spPr>
            <a:xfrm>
              <a:off x="-1894115" y="3281018"/>
              <a:ext cx="11383347" cy="646331"/>
            </a:xfrm>
            <a:prstGeom prst="rect">
              <a:avLst/>
            </a:prstGeom>
            <a:solidFill>
              <a:schemeClr val="tx1"/>
            </a:solidFill>
            <a:ln>
              <a:solidFill>
                <a:schemeClr val="accent1">
                  <a:lumMod val="75000"/>
                </a:schemeClr>
              </a:solidFill>
            </a:ln>
          </p:spPr>
          <p:txBody>
            <a:bodyPr wrap="square">
              <a:spAutoFit/>
            </a:bodyPr>
            <a:lstStyle/>
            <a:p>
              <a:r>
                <a:rPr lang="en-US" dirty="0">
                  <a:solidFill>
                    <a:srgbClr val="9CDCFE"/>
                  </a:solidFill>
                  <a:latin typeface="Consolas" panose="020B0609020204030204" pitchFamily="49" charset="0"/>
                </a:rPr>
                <a:t>Criterion</a:t>
              </a:r>
              <a:r>
                <a:rPr lang="en-US" b="0" dirty="0">
                  <a:solidFill>
                    <a:srgbClr val="D4D4D4"/>
                  </a:solidFill>
                  <a:effectLst/>
                  <a:latin typeface="Consolas" panose="020B0609020204030204" pitchFamily="49" charset="0"/>
                </a:rPr>
                <a:t>: is a lost function that calculate the mean square error</a:t>
              </a:r>
            </a:p>
            <a:p>
              <a:r>
                <a:rPr lang="en-US" dirty="0">
                  <a:solidFill>
                    <a:srgbClr val="9CDCFE"/>
                  </a:solidFill>
                  <a:latin typeface="Consolas" panose="020B0609020204030204" pitchFamily="49" charset="0"/>
                </a:rPr>
                <a:t>Optimizer</a:t>
              </a:r>
              <a:r>
                <a:rPr lang="en-US" b="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calculate the derivative (gradian) using Stochastic Gradient Descent </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EEB6F281-5116-0437-1C8A-54659A20A4A7}"/>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63108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225085AB-C7AB-43B1-B6D0-9E17EC8D8AB3}"/>
              </a:ext>
            </a:extLst>
          </p:cNvPr>
          <p:cNvGrpSpPr/>
          <p:nvPr/>
        </p:nvGrpSpPr>
        <p:grpSpPr>
          <a:xfrm>
            <a:off x="606866" y="1372983"/>
            <a:ext cx="4556889" cy="2354381"/>
            <a:chOff x="606866" y="1372983"/>
            <a:chExt cx="4556889" cy="2354381"/>
          </a:xfrm>
        </p:grpSpPr>
        <p:sp>
          <p:nvSpPr>
            <p:cNvPr id="51" name="Rectangle 50">
              <a:extLst>
                <a:ext uri="{FF2B5EF4-FFF2-40B4-BE49-F238E27FC236}">
                  <a16:creationId xmlns:a16="http://schemas.microsoft.com/office/drawing/2014/main" id="{0ACCBFA4-A86A-4BEA-A4FD-0A95D872381E}"/>
                </a:ext>
              </a:extLst>
            </p:cNvPr>
            <p:cNvSpPr/>
            <p:nvPr/>
          </p:nvSpPr>
          <p:spPr>
            <a:xfrm rot="19771533">
              <a:off x="3876327" y="1802159"/>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53" name="Rectangle 52">
              <a:extLst>
                <a:ext uri="{FF2B5EF4-FFF2-40B4-BE49-F238E27FC236}">
                  <a16:creationId xmlns:a16="http://schemas.microsoft.com/office/drawing/2014/main" id="{520DAFCC-8756-4460-8A7A-297B8CB885BF}"/>
                </a:ext>
              </a:extLst>
            </p:cNvPr>
            <p:cNvSpPr/>
            <p:nvPr/>
          </p:nvSpPr>
          <p:spPr>
            <a:xfrm rot="19771533">
              <a:off x="2825133" y="2337636"/>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6" name="Rectangle 45">
              <a:extLst>
                <a:ext uri="{FF2B5EF4-FFF2-40B4-BE49-F238E27FC236}">
                  <a16:creationId xmlns:a16="http://schemas.microsoft.com/office/drawing/2014/main" id="{B8F576CB-6383-4CA0-84B3-088A63BE279D}"/>
                </a:ext>
              </a:extLst>
            </p:cNvPr>
            <p:cNvSpPr/>
            <p:nvPr/>
          </p:nvSpPr>
          <p:spPr>
            <a:xfrm rot="19771533">
              <a:off x="1886198" y="2801975"/>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25" name="Group 124">
              <a:extLst>
                <a:ext uri="{FF2B5EF4-FFF2-40B4-BE49-F238E27FC236}">
                  <a16:creationId xmlns:a16="http://schemas.microsoft.com/office/drawing/2014/main" id="{FF05BFF4-026B-4926-A04E-1E0F4431D5B1}"/>
                </a:ext>
              </a:extLst>
            </p:cNvPr>
            <p:cNvGrpSpPr/>
            <p:nvPr/>
          </p:nvGrpSpPr>
          <p:grpSpPr>
            <a:xfrm>
              <a:off x="606866" y="1372983"/>
              <a:ext cx="4556889" cy="2354381"/>
              <a:chOff x="606866" y="1372983"/>
              <a:chExt cx="4556889" cy="2354381"/>
            </a:xfrm>
          </p:grpSpPr>
          <p:grpSp>
            <p:nvGrpSpPr>
              <p:cNvPr id="69" name="Group 68">
                <a:extLst>
                  <a:ext uri="{FF2B5EF4-FFF2-40B4-BE49-F238E27FC236}">
                    <a16:creationId xmlns:a16="http://schemas.microsoft.com/office/drawing/2014/main" id="{BE4A6438-5877-406E-BC3D-2AFFD9784013}"/>
                  </a:ext>
                </a:extLst>
              </p:cNvPr>
              <p:cNvGrpSpPr/>
              <p:nvPr/>
            </p:nvGrpSpPr>
            <p:grpSpPr>
              <a:xfrm>
                <a:off x="842380" y="3463853"/>
                <a:ext cx="4321375" cy="263511"/>
                <a:chOff x="787117" y="3199143"/>
                <a:chExt cx="3307358" cy="246061"/>
              </a:xfrm>
            </p:grpSpPr>
            <p:cxnSp>
              <p:nvCxnSpPr>
                <p:cNvPr id="62" name="Straight Connector 61">
                  <a:extLst>
                    <a:ext uri="{FF2B5EF4-FFF2-40B4-BE49-F238E27FC236}">
                      <a16:creationId xmlns:a16="http://schemas.microsoft.com/office/drawing/2014/main" id="{805FFFDC-D464-4537-803F-DAF029E8AFE4}"/>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C05080E-AF0F-48B8-AA80-EE05CCE531FA}"/>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C0B9920E-56DC-42A3-B39E-34A61042A14E}"/>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65" name="Rectangle 64">
                  <a:extLst>
                    <a:ext uri="{FF2B5EF4-FFF2-40B4-BE49-F238E27FC236}">
                      <a16:creationId xmlns:a16="http://schemas.microsoft.com/office/drawing/2014/main" id="{E2B53956-F0F7-4FD5-BCA4-1069D6A5350D}"/>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6" name="Group 5">
                <a:extLst>
                  <a:ext uri="{FF2B5EF4-FFF2-40B4-BE49-F238E27FC236}">
                    <a16:creationId xmlns:a16="http://schemas.microsoft.com/office/drawing/2014/main" id="{81F45CF6-01A9-4022-8C72-3C8298105E4F}"/>
                  </a:ext>
                </a:extLst>
              </p:cNvPr>
              <p:cNvGrpSpPr/>
              <p:nvPr/>
            </p:nvGrpSpPr>
            <p:grpSpPr>
              <a:xfrm>
                <a:off x="606866" y="1372983"/>
                <a:ext cx="522891" cy="2227464"/>
                <a:chOff x="606867" y="1246735"/>
                <a:chExt cx="400194" cy="2079957"/>
              </a:xfrm>
            </p:grpSpPr>
            <p:sp>
              <p:nvSpPr>
                <p:cNvPr id="67" name="Rectangle 66">
                  <a:extLst>
                    <a:ext uri="{FF2B5EF4-FFF2-40B4-BE49-F238E27FC236}">
                      <a16:creationId xmlns:a16="http://schemas.microsoft.com/office/drawing/2014/main" id="{EFA33C8D-3D3F-49E1-B94A-4CB92DB78851}"/>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5" name="Group 4">
                  <a:extLst>
                    <a:ext uri="{FF2B5EF4-FFF2-40B4-BE49-F238E27FC236}">
                      <a16:creationId xmlns:a16="http://schemas.microsoft.com/office/drawing/2014/main" id="{1B7A181E-4A24-495A-8BB3-8E6C70F0884D}"/>
                    </a:ext>
                  </a:extLst>
                </p:cNvPr>
                <p:cNvGrpSpPr/>
                <p:nvPr/>
              </p:nvGrpSpPr>
              <p:grpSpPr>
                <a:xfrm>
                  <a:off x="615446" y="1246735"/>
                  <a:ext cx="391615" cy="2079957"/>
                  <a:chOff x="615446" y="1246735"/>
                  <a:chExt cx="391615" cy="2079957"/>
                </a:xfrm>
              </p:grpSpPr>
              <p:grpSp>
                <p:nvGrpSpPr>
                  <p:cNvPr id="59" name="Group 58">
                    <a:extLst>
                      <a:ext uri="{FF2B5EF4-FFF2-40B4-BE49-F238E27FC236}">
                        <a16:creationId xmlns:a16="http://schemas.microsoft.com/office/drawing/2014/main" id="{8935A961-DA2D-47EB-9C76-529B1D66D076}"/>
                      </a:ext>
                    </a:extLst>
                  </p:cNvPr>
                  <p:cNvGrpSpPr/>
                  <p:nvPr/>
                </p:nvGrpSpPr>
                <p:grpSpPr>
                  <a:xfrm>
                    <a:off x="659601" y="1246735"/>
                    <a:ext cx="301585" cy="2079957"/>
                    <a:chOff x="7552188" y="3538921"/>
                    <a:chExt cx="301169" cy="2421535"/>
                  </a:xfrm>
                </p:grpSpPr>
                <p:cxnSp>
                  <p:nvCxnSpPr>
                    <p:cNvPr id="60" name="Straight Connector 59">
                      <a:extLst>
                        <a:ext uri="{FF2B5EF4-FFF2-40B4-BE49-F238E27FC236}">
                          <a16:creationId xmlns:a16="http://schemas.microsoft.com/office/drawing/2014/main" id="{12184A78-DA44-4242-BB5B-7EA290DFD934}"/>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63DED8D-20F6-4D06-B904-9EE37E3B2966}"/>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68" name="Rectangle 67">
                    <a:extLst>
                      <a:ext uri="{FF2B5EF4-FFF2-40B4-BE49-F238E27FC236}">
                        <a16:creationId xmlns:a16="http://schemas.microsoft.com/office/drawing/2014/main" id="{88048A96-8BBB-4B66-8865-7F2B107A5E98}"/>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p:grpSp>
      </p:gr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83513"/>
            <a:ext cx="10862187" cy="5393450"/>
          </a:xfrm>
        </p:spPr>
        <p:txBody>
          <a:bodyPr/>
          <a:lstStyle/>
          <a:p>
            <a:pPr marL="0" indent="0">
              <a:buNone/>
            </a:pPr>
            <a:endParaRPr lang="en-US" dirty="0"/>
          </a:p>
          <a:p>
            <a:pPr marL="0" indent="0">
              <a:buNone/>
            </a:pPr>
            <a:r>
              <a:rPr lang="en-US" dirty="0"/>
              <a:t> </a:t>
            </a:r>
          </a:p>
        </p:txBody>
      </p:sp>
      <p:grpSp>
        <p:nvGrpSpPr>
          <p:cNvPr id="77" name="Group 76">
            <a:extLst>
              <a:ext uri="{FF2B5EF4-FFF2-40B4-BE49-F238E27FC236}">
                <a16:creationId xmlns:a16="http://schemas.microsoft.com/office/drawing/2014/main" id="{520111D5-A648-4A25-8FD8-EDF5B71A22A1}"/>
              </a:ext>
            </a:extLst>
          </p:cNvPr>
          <p:cNvGrpSpPr/>
          <p:nvPr/>
        </p:nvGrpSpPr>
        <p:grpSpPr>
          <a:xfrm>
            <a:off x="6221349" y="3418244"/>
            <a:ext cx="4819306" cy="246061"/>
            <a:chOff x="787117" y="3199143"/>
            <a:chExt cx="3307358" cy="246061"/>
          </a:xfrm>
        </p:grpSpPr>
        <p:cxnSp>
          <p:nvCxnSpPr>
            <p:cNvPr id="85" name="Straight Connector 84">
              <a:extLst>
                <a:ext uri="{FF2B5EF4-FFF2-40B4-BE49-F238E27FC236}">
                  <a16:creationId xmlns:a16="http://schemas.microsoft.com/office/drawing/2014/main" id="{C9DFBE26-B285-43E6-95AC-7BF63B450A76}"/>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168D125B-F2CB-41AF-8DF5-AA834FD61814}"/>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87" name="Rectangle 86">
              <a:extLst>
                <a:ext uri="{FF2B5EF4-FFF2-40B4-BE49-F238E27FC236}">
                  <a16:creationId xmlns:a16="http://schemas.microsoft.com/office/drawing/2014/main" id="{A2DDC867-840A-4B8F-A6AE-7719CCD2B988}"/>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88" name="Rectangle 87">
              <a:extLst>
                <a:ext uri="{FF2B5EF4-FFF2-40B4-BE49-F238E27FC236}">
                  <a16:creationId xmlns:a16="http://schemas.microsoft.com/office/drawing/2014/main" id="{25267685-B7EE-4BA6-899A-143D0A0E4D19}"/>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78" name="Group 77">
            <a:extLst>
              <a:ext uri="{FF2B5EF4-FFF2-40B4-BE49-F238E27FC236}">
                <a16:creationId xmlns:a16="http://schemas.microsoft.com/office/drawing/2014/main" id="{F9A67028-F0D7-433C-9793-207CF6E16F48}"/>
              </a:ext>
            </a:extLst>
          </p:cNvPr>
          <p:cNvGrpSpPr/>
          <p:nvPr/>
        </p:nvGrpSpPr>
        <p:grpSpPr>
          <a:xfrm>
            <a:off x="5969496" y="1523207"/>
            <a:ext cx="583141" cy="2079957"/>
            <a:chOff x="606867" y="1246735"/>
            <a:chExt cx="400194" cy="2079957"/>
          </a:xfrm>
        </p:grpSpPr>
        <p:sp>
          <p:nvSpPr>
            <p:cNvPr id="79" name="Rectangle 78">
              <a:extLst>
                <a:ext uri="{FF2B5EF4-FFF2-40B4-BE49-F238E27FC236}">
                  <a16:creationId xmlns:a16="http://schemas.microsoft.com/office/drawing/2014/main" id="{04D9F571-F6FE-484C-802B-B4E7590EC234}"/>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80" name="Group 79">
              <a:extLst>
                <a:ext uri="{FF2B5EF4-FFF2-40B4-BE49-F238E27FC236}">
                  <a16:creationId xmlns:a16="http://schemas.microsoft.com/office/drawing/2014/main" id="{B4667DE2-5792-4A20-8C0F-6C794C5CA37F}"/>
                </a:ext>
              </a:extLst>
            </p:cNvPr>
            <p:cNvGrpSpPr/>
            <p:nvPr/>
          </p:nvGrpSpPr>
          <p:grpSpPr>
            <a:xfrm>
              <a:off x="615446" y="1246735"/>
              <a:ext cx="391615" cy="2079957"/>
              <a:chOff x="615446" y="1246735"/>
              <a:chExt cx="391615" cy="2079957"/>
            </a:xfrm>
          </p:grpSpPr>
          <p:grpSp>
            <p:nvGrpSpPr>
              <p:cNvPr id="81" name="Group 80">
                <a:extLst>
                  <a:ext uri="{FF2B5EF4-FFF2-40B4-BE49-F238E27FC236}">
                    <a16:creationId xmlns:a16="http://schemas.microsoft.com/office/drawing/2014/main" id="{D1AA51E4-7FC0-4276-8694-379491A98EEB}"/>
                  </a:ext>
                </a:extLst>
              </p:cNvPr>
              <p:cNvGrpSpPr/>
              <p:nvPr/>
            </p:nvGrpSpPr>
            <p:grpSpPr>
              <a:xfrm>
                <a:off x="659601" y="1246735"/>
                <a:ext cx="301585" cy="2079957"/>
                <a:chOff x="7552188" y="3538921"/>
                <a:chExt cx="301169" cy="2421535"/>
              </a:xfrm>
            </p:grpSpPr>
            <p:cxnSp>
              <p:nvCxnSpPr>
                <p:cNvPr id="83" name="Straight Connector 82">
                  <a:extLst>
                    <a:ext uri="{FF2B5EF4-FFF2-40B4-BE49-F238E27FC236}">
                      <a16:creationId xmlns:a16="http://schemas.microsoft.com/office/drawing/2014/main" id="{EAE3042F-6DC4-4923-8AED-102F81A9505B}"/>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1C64ACF5-6BC3-4270-993C-54CB3279E8C3}"/>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82" name="Rectangle 81">
                <a:extLst>
                  <a:ext uri="{FF2B5EF4-FFF2-40B4-BE49-F238E27FC236}">
                    <a16:creationId xmlns:a16="http://schemas.microsoft.com/office/drawing/2014/main" id="{0012AA2A-1B43-4100-A2DE-D76F181C6833}"/>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5A160537-767E-481C-AF23-C230DE8E1925}"/>
                  </a:ext>
                </a:extLst>
              </p:cNvPr>
              <p:cNvSpPr/>
              <p:nvPr/>
            </p:nvSpPr>
            <p:spPr>
              <a:xfrm>
                <a:off x="653060" y="252217"/>
                <a:ext cx="4696902"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h</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𝑥</m:t>
                    </m:r>
                    <m:r>
                      <a:rPr lang="en-US" sz="2800" i="1">
                        <a:solidFill>
                          <a:schemeClr val="tx1"/>
                        </a:solidFill>
                        <a:latin typeface="Cambria Math" panose="02040503050406030204" pitchFamily="18" charset="0"/>
                      </a:rPr>
                      <m:t>)</m:t>
                    </m:r>
                  </m:oMath>
                </a14:m>
                <a:r>
                  <a:rPr lang="en-US" sz="2800" dirty="0">
                    <a:solidFill>
                      <a:schemeClr val="tx1"/>
                    </a:solidFill>
                  </a:rPr>
                  <a:t> For fixed </a:t>
                </a:r>
                <a14:m>
                  <m:oMath xmlns:m="http://schemas.openxmlformats.org/officeDocument/2006/math">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function</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of</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x</m:t>
                    </m:r>
                  </m:oMath>
                </a14:m>
                <a:endParaRPr lang="en-US" sz="2800" dirty="0">
                  <a:solidFill>
                    <a:schemeClr val="tx1"/>
                  </a:solidFill>
                </a:endParaRPr>
              </a:p>
            </p:txBody>
          </p:sp>
        </mc:Choice>
        <mc:Fallback xmlns="">
          <p:sp>
            <p:nvSpPr>
              <p:cNvPr id="89" name="Rectangle 88">
                <a:extLst>
                  <a:ext uri="{FF2B5EF4-FFF2-40B4-BE49-F238E27FC236}">
                    <a16:creationId xmlns:a16="http://schemas.microsoft.com/office/drawing/2014/main" id="{5A160537-767E-481C-AF23-C230DE8E1925}"/>
                  </a:ext>
                </a:extLst>
              </p:cNvPr>
              <p:cNvSpPr>
                <a:spLocks noRot="1" noChangeAspect="1" noMove="1" noResize="1" noEditPoints="1" noAdjustHandles="1" noChangeArrowheads="1" noChangeShapeType="1" noTextEdit="1"/>
              </p:cNvSpPr>
              <p:nvPr/>
            </p:nvSpPr>
            <p:spPr>
              <a:xfrm>
                <a:off x="653060" y="252217"/>
                <a:ext cx="4696902" cy="688940"/>
              </a:xfrm>
              <a:prstGeom prst="rect">
                <a:avLst/>
              </a:prstGeom>
              <a:blipFill>
                <a:blip r:embed="rId2"/>
                <a:stretch>
                  <a:fillRect b="-1327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D48B85D4-A534-4616-A262-236B8A2CECCE}"/>
                  </a:ext>
                </a:extLst>
              </p:cNvPr>
              <p:cNvSpPr/>
              <p:nvPr/>
            </p:nvSpPr>
            <p:spPr>
              <a:xfrm>
                <a:off x="6539595" y="336180"/>
                <a:ext cx="4990826"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a14:m>
                <a:r>
                  <a:rPr lang="en-US" sz="2800" dirty="0">
                    <a:solidFill>
                      <a:schemeClr val="tx1"/>
                    </a:solidFill>
                  </a:rPr>
                  <a:t> Function of parameters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endParaRPr>
              </a:p>
            </p:txBody>
          </p:sp>
        </mc:Choice>
        <mc:Fallback xmlns="">
          <p:sp>
            <p:nvSpPr>
              <p:cNvPr id="90" name="Rectangle 89">
                <a:extLst>
                  <a:ext uri="{FF2B5EF4-FFF2-40B4-BE49-F238E27FC236}">
                    <a16:creationId xmlns:a16="http://schemas.microsoft.com/office/drawing/2014/main" id="{D48B85D4-A534-4616-A262-236B8A2CECCE}"/>
                  </a:ext>
                </a:extLst>
              </p:cNvPr>
              <p:cNvSpPr>
                <a:spLocks noRot="1" noChangeAspect="1" noMove="1" noResize="1" noEditPoints="1" noAdjustHandles="1" noChangeArrowheads="1" noChangeShapeType="1" noTextEdit="1"/>
              </p:cNvSpPr>
              <p:nvPr/>
            </p:nvSpPr>
            <p:spPr>
              <a:xfrm>
                <a:off x="6539595" y="336180"/>
                <a:ext cx="4990826" cy="688940"/>
              </a:xfrm>
              <a:prstGeom prst="rect">
                <a:avLst/>
              </a:prstGeom>
              <a:blipFill>
                <a:blip r:embed="rId3"/>
                <a:stretch>
                  <a:fillRect l="-611" b="-13274"/>
                </a:stretch>
              </a:blipFill>
              <a:ln>
                <a:noFill/>
              </a:ln>
            </p:spPr>
            <p:txBody>
              <a:bodyPr/>
              <a:lstStyle/>
              <a:p>
                <a:r>
                  <a:rPr lang="en-US">
                    <a:noFill/>
                  </a:rPr>
                  <a:t> </a:t>
                </a:r>
              </a:p>
            </p:txBody>
          </p:sp>
        </mc:Fallback>
      </mc:AlternateContent>
      <p:grpSp>
        <p:nvGrpSpPr>
          <p:cNvPr id="180" name="Group 179">
            <a:extLst>
              <a:ext uri="{FF2B5EF4-FFF2-40B4-BE49-F238E27FC236}">
                <a16:creationId xmlns:a16="http://schemas.microsoft.com/office/drawing/2014/main" id="{2C80B58B-B030-487E-973C-A958A65FC5A5}"/>
              </a:ext>
            </a:extLst>
          </p:cNvPr>
          <p:cNvGrpSpPr/>
          <p:nvPr/>
        </p:nvGrpSpPr>
        <p:grpSpPr>
          <a:xfrm>
            <a:off x="6046250" y="1323975"/>
            <a:ext cx="3516851" cy="2095172"/>
            <a:chOff x="6046250" y="1323975"/>
            <a:chExt cx="3516851" cy="2095172"/>
          </a:xfrm>
        </p:grpSpPr>
        <p:sp>
          <p:nvSpPr>
            <p:cNvPr id="151" name="Freeform: Shape 150">
              <a:extLst>
                <a:ext uri="{FF2B5EF4-FFF2-40B4-BE49-F238E27FC236}">
                  <a16:creationId xmlns:a16="http://schemas.microsoft.com/office/drawing/2014/main" id="{1B056535-B91A-4D98-B227-07CCC25B6FEE}"/>
                </a:ext>
              </a:extLst>
            </p:cNvPr>
            <p:cNvSpPr/>
            <p:nvPr/>
          </p:nvSpPr>
          <p:spPr>
            <a:xfrm>
              <a:off x="6152275" y="1323975"/>
              <a:ext cx="3410826" cy="2095172"/>
            </a:xfrm>
            <a:custGeom>
              <a:avLst/>
              <a:gdLst>
                <a:gd name="connsiteX0" fmla="*/ 0 w 3419475"/>
                <a:gd name="connsiteY0" fmla="*/ 152400 h 2124086"/>
                <a:gd name="connsiteX1" fmla="*/ 314325 w 3419475"/>
                <a:gd name="connsiteY1" fmla="*/ 923925 h 2124086"/>
                <a:gd name="connsiteX2" fmla="*/ 561975 w 3419475"/>
                <a:gd name="connsiteY2" fmla="*/ 1295400 h 2124086"/>
                <a:gd name="connsiteX3" fmla="*/ 885825 w 3419475"/>
                <a:gd name="connsiteY3" fmla="*/ 1838325 h 2124086"/>
                <a:gd name="connsiteX4" fmla="*/ 1466850 w 3419475"/>
                <a:gd name="connsiteY4" fmla="*/ 2124075 h 2124086"/>
                <a:gd name="connsiteX5" fmla="*/ 2085975 w 3419475"/>
                <a:gd name="connsiteY5" fmla="*/ 1847850 h 2124086"/>
                <a:gd name="connsiteX6" fmla="*/ 2533650 w 3419475"/>
                <a:gd name="connsiteY6" fmla="*/ 1400175 h 2124086"/>
                <a:gd name="connsiteX7" fmla="*/ 2847975 w 3419475"/>
                <a:gd name="connsiteY7" fmla="*/ 923925 h 2124086"/>
                <a:gd name="connsiteX8" fmla="*/ 3228975 w 3419475"/>
                <a:gd name="connsiteY8" fmla="*/ 361950 h 2124086"/>
                <a:gd name="connsiteX9" fmla="*/ 3419475 w 3419475"/>
                <a:gd name="connsiteY9" fmla="*/ 0 h 212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9475" h="2124086">
                  <a:moveTo>
                    <a:pt x="0" y="152400"/>
                  </a:moveTo>
                  <a:cubicBezTo>
                    <a:pt x="110331" y="442912"/>
                    <a:pt x="220663" y="733425"/>
                    <a:pt x="314325" y="923925"/>
                  </a:cubicBezTo>
                  <a:cubicBezTo>
                    <a:pt x="407988" y="1114425"/>
                    <a:pt x="466725" y="1143000"/>
                    <a:pt x="561975" y="1295400"/>
                  </a:cubicBezTo>
                  <a:cubicBezTo>
                    <a:pt x="657225" y="1447800"/>
                    <a:pt x="735013" y="1700213"/>
                    <a:pt x="885825" y="1838325"/>
                  </a:cubicBezTo>
                  <a:cubicBezTo>
                    <a:pt x="1036638" y="1976438"/>
                    <a:pt x="1266825" y="2122487"/>
                    <a:pt x="1466850" y="2124075"/>
                  </a:cubicBezTo>
                  <a:cubicBezTo>
                    <a:pt x="1666875" y="2125663"/>
                    <a:pt x="1908175" y="1968500"/>
                    <a:pt x="2085975" y="1847850"/>
                  </a:cubicBezTo>
                  <a:cubicBezTo>
                    <a:pt x="2263775" y="1727200"/>
                    <a:pt x="2406650" y="1554162"/>
                    <a:pt x="2533650" y="1400175"/>
                  </a:cubicBezTo>
                  <a:cubicBezTo>
                    <a:pt x="2660650" y="1246188"/>
                    <a:pt x="2732088" y="1096963"/>
                    <a:pt x="2847975" y="923925"/>
                  </a:cubicBezTo>
                  <a:cubicBezTo>
                    <a:pt x="2963863" y="750888"/>
                    <a:pt x="3133725" y="515938"/>
                    <a:pt x="3228975" y="361950"/>
                  </a:cubicBezTo>
                  <a:cubicBezTo>
                    <a:pt x="3324225" y="207963"/>
                    <a:pt x="3371850" y="103981"/>
                    <a:pt x="34194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DBE339EE-CD9D-40E0-A39A-D93B7C5AB321}"/>
                </a:ext>
              </a:extLst>
            </p:cNvPr>
            <p:cNvGrpSpPr/>
            <p:nvPr/>
          </p:nvGrpSpPr>
          <p:grpSpPr>
            <a:xfrm>
              <a:off x="6046250" y="1512932"/>
              <a:ext cx="3459161" cy="1731939"/>
              <a:chOff x="6046250" y="1503407"/>
              <a:chExt cx="3459161" cy="1731939"/>
            </a:xfrm>
          </p:grpSpPr>
          <p:sp>
            <p:nvSpPr>
              <p:cNvPr id="73" name="Rectangle 72">
                <a:extLst>
                  <a:ext uri="{FF2B5EF4-FFF2-40B4-BE49-F238E27FC236}">
                    <a16:creationId xmlns:a16="http://schemas.microsoft.com/office/drawing/2014/main" id="{842E8D2A-5204-4711-8876-AC4C3E18A243}"/>
                  </a:ext>
                </a:extLst>
              </p:cNvPr>
              <p:cNvSpPr/>
              <p:nvPr/>
            </p:nvSpPr>
            <p:spPr>
              <a:xfrm rot="19771533">
                <a:off x="8016079" y="30865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9" name="Group 148">
                <a:extLst>
                  <a:ext uri="{FF2B5EF4-FFF2-40B4-BE49-F238E27FC236}">
                    <a16:creationId xmlns:a16="http://schemas.microsoft.com/office/drawing/2014/main" id="{44F3F005-948B-4D85-8B3D-5CE099BEBCE5}"/>
                  </a:ext>
                </a:extLst>
              </p:cNvPr>
              <p:cNvGrpSpPr/>
              <p:nvPr/>
            </p:nvGrpSpPr>
            <p:grpSpPr>
              <a:xfrm>
                <a:off x="6046250" y="1503407"/>
                <a:ext cx="3459161" cy="1299990"/>
                <a:chOff x="6046250" y="1493882"/>
                <a:chExt cx="3459161" cy="1299990"/>
              </a:xfrm>
            </p:grpSpPr>
            <p:sp>
              <p:nvSpPr>
                <p:cNvPr id="144" name="Rectangle 143">
                  <a:extLst>
                    <a:ext uri="{FF2B5EF4-FFF2-40B4-BE49-F238E27FC236}">
                      <a16:creationId xmlns:a16="http://schemas.microsoft.com/office/drawing/2014/main" id="{AEED009B-26A7-4231-971D-063922F63530}"/>
                    </a:ext>
                  </a:extLst>
                </p:cNvPr>
                <p:cNvSpPr/>
                <p:nvPr/>
              </p:nvSpPr>
              <p:spPr>
                <a:xfrm rot="19771533">
                  <a:off x="6566757" y="258549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8" name="Group 147">
                  <a:extLst>
                    <a:ext uri="{FF2B5EF4-FFF2-40B4-BE49-F238E27FC236}">
                      <a16:creationId xmlns:a16="http://schemas.microsoft.com/office/drawing/2014/main" id="{52ECFDD7-CA83-4413-A9F6-FAB5611CF581}"/>
                    </a:ext>
                  </a:extLst>
                </p:cNvPr>
                <p:cNvGrpSpPr/>
                <p:nvPr/>
              </p:nvGrpSpPr>
              <p:grpSpPr>
                <a:xfrm>
                  <a:off x="6046250" y="1493882"/>
                  <a:ext cx="3459161" cy="1299990"/>
                  <a:chOff x="6046250" y="1493882"/>
                  <a:chExt cx="3459161" cy="1299990"/>
                </a:xfrm>
              </p:grpSpPr>
              <p:grpSp>
                <p:nvGrpSpPr>
                  <p:cNvPr id="147" name="Group 146">
                    <a:extLst>
                      <a:ext uri="{FF2B5EF4-FFF2-40B4-BE49-F238E27FC236}">
                        <a16:creationId xmlns:a16="http://schemas.microsoft.com/office/drawing/2014/main" id="{54956B90-7E23-4060-9998-0AB6941188E3}"/>
                      </a:ext>
                    </a:extLst>
                  </p:cNvPr>
                  <p:cNvGrpSpPr/>
                  <p:nvPr/>
                </p:nvGrpSpPr>
                <p:grpSpPr>
                  <a:xfrm>
                    <a:off x="8402512" y="1610213"/>
                    <a:ext cx="1102899" cy="1183659"/>
                    <a:chOff x="8402512" y="1610213"/>
                    <a:chExt cx="1102899" cy="1183659"/>
                  </a:xfrm>
                </p:grpSpPr>
                <p:sp>
                  <p:nvSpPr>
                    <p:cNvPr id="142" name="Rectangle 141">
                      <a:extLst>
                        <a:ext uri="{FF2B5EF4-FFF2-40B4-BE49-F238E27FC236}">
                          <a16:creationId xmlns:a16="http://schemas.microsoft.com/office/drawing/2014/main" id="{8ABB760F-B3C1-4875-9AFE-E47DC0B72DBE}"/>
                        </a:ext>
                      </a:extLst>
                    </p:cNvPr>
                    <p:cNvSpPr/>
                    <p:nvPr/>
                  </p:nvSpPr>
                  <p:spPr>
                    <a:xfrm rot="19771533">
                      <a:off x="8402512" y="2645114"/>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3" name="Rectangle 142">
                      <a:extLst>
                        <a:ext uri="{FF2B5EF4-FFF2-40B4-BE49-F238E27FC236}">
                          <a16:creationId xmlns:a16="http://schemas.microsoft.com/office/drawing/2014/main" id="{277BBA08-DF5A-4A5C-AA98-5616C186AC96}"/>
                        </a:ext>
                      </a:extLst>
                    </p:cNvPr>
                    <p:cNvSpPr/>
                    <p:nvPr/>
                  </p:nvSpPr>
                  <p:spPr>
                    <a:xfrm rot="19771533">
                      <a:off x="8804834" y="21759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5" name="Rectangle 144">
                      <a:extLst>
                        <a:ext uri="{FF2B5EF4-FFF2-40B4-BE49-F238E27FC236}">
                          <a16:creationId xmlns:a16="http://schemas.microsoft.com/office/drawing/2014/main" id="{3BAB9285-F910-4520-98DC-AC66A8C28E8C}"/>
                        </a:ext>
                      </a:extLst>
                    </p:cNvPr>
                    <p:cNvSpPr/>
                    <p:nvPr/>
                  </p:nvSpPr>
                  <p:spPr>
                    <a:xfrm rot="19771533">
                      <a:off x="9166799" y="161021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C00000"/>
                          </a:solidFill>
                        </a:rPr>
                        <a:t>x</a:t>
                      </a:r>
                    </a:p>
                  </p:txBody>
                </p:sp>
              </p:grpSp>
              <p:sp>
                <p:nvSpPr>
                  <p:cNvPr id="146" name="Rectangle 145">
                    <a:extLst>
                      <a:ext uri="{FF2B5EF4-FFF2-40B4-BE49-F238E27FC236}">
                        <a16:creationId xmlns:a16="http://schemas.microsoft.com/office/drawing/2014/main" id="{3B3FBEAD-870F-4F2B-AC1B-1D2DF04A4CED}"/>
                      </a:ext>
                    </a:extLst>
                  </p:cNvPr>
                  <p:cNvSpPr/>
                  <p:nvPr/>
                </p:nvSpPr>
                <p:spPr>
                  <a:xfrm rot="19771533" flipH="1">
                    <a:off x="6046250" y="1493882"/>
                    <a:ext cx="227528" cy="61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grpSp>
      <p:grpSp>
        <p:nvGrpSpPr>
          <p:cNvPr id="179" name="Group 178">
            <a:extLst>
              <a:ext uri="{FF2B5EF4-FFF2-40B4-BE49-F238E27FC236}">
                <a16:creationId xmlns:a16="http://schemas.microsoft.com/office/drawing/2014/main" id="{9A29DA13-E195-415A-B424-00D1AA6B5405}"/>
              </a:ext>
            </a:extLst>
          </p:cNvPr>
          <p:cNvGrpSpPr/>
          <p:nvPr/>
        </p:nvGrpSpPr>
        <p:grpSpPr>
          <a:xfrm>
            <a:off x="979405" y="1971887"/>
            <a:ext cx="5664444" cy="4192231"/>
            <a:chOff x="979405" y="1971887"/>
            <a:chExt cx="5664444" cy="4192231"/>
          </a:xfrm>
        </p:grpSpPr>
        <p:sp>
          <p:nvSpPr>
            <p:cNvPr id="141" name="Rectangle 140">
              <a:extLst>
                <a:ext uri="{FF2B5EF4-FFF2-40B4-BE49-F238E27FC236}">
                  <a16:creationId xmlns:a16="http://schemas.microsoft.com/office/drawing/2014/main" id="{232CC4C2-F510-4268-A381-C8B8FA4D9325}"/>
                </a:ext>
              </a:extLst>
            </p:cNvPr>
            <p:cNvSpPr/>
            <p:nvPr/>
          </p:nvSpPr>
          <p:spPr>
            <a:xfrm rot="19771533">
              <a:off x="6305237" y="2209531"/>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nvGrpSpPr>
            <p:cNvPr id="175" name="Group 174">
              <a:extLst>
                <a:ext uri="{FF2B5EF4-FFF2-40B4-BE49-F238E27FC236}">
                  <a16:creationId xmlns:a16="http://schemas.microsoft.com/office/drawing/2014/main" id="{C4AC38A4-8917-452F-BC9E-D5795BBE41A9}"/>
                </a:ext>
              </a:extLst>
            </p:cNvPr>
            <p:cNvGrpSpPr/>
            <p:nvPr/>
          </p:nvGrpSpPr>
          <p:grpSpPr>
            <a:xfrm>
              <a:off x="979405" y="1971887"/>
              <a:ext cx="4905149" cy="4192231"/>
              <a:chOff x="951273" y="1948704"/>
              <a:chExt cx="4905149" cy="4192231"/>
            </a:xfrm>
          </p:grpSpPr>
          <p:grpSp>
            <p:nvGrpSpPr>
              <p:cNvPr id="140" name="Group 139">
                <a:extLst>
                  <a:ext uri="{FF2B5EF4-FFF2-40B4-BE49-F238E27FC236}">
                    <a16:creationId xmlns:a16="http://schemas.microsoft.com/office/drawing/2014/main" id="{4D1203F9-8975-4E6A-B28B-43585FA73F4A}"/>
                  </a:ext>
                </a:extLst>
              </p:cNvPr>
              <p:cNvGrpSpPr/>
              <p:nvPr/>
            </p:nvGrpSpPr>
            <p:grpSpPr>
              <a:xfrm>
                <a:off x="1042938" y="1948704"/>
                <a:ext cx="4813484" cy="1520317"/>
                <a:chOff x="1053783" y="1948706"/>
                <a:chExt cx="4813484" cy="1520317"/>
              </a:xfrm>
            </p:grpSpPr>
            <p:cxnSp>
              <p:nvCxnSpPr>
                <p:cNvPr id="128" name="Straight Connector 127">
                  <a:extLst>
                    <a:ext uri="{FF2B5EF4-FFF2-40B4-BE49-F238E27FC236}">
                      <a16:creationId xmlns:a16="http://schemas.microsoft.com/office/drawing/2014/main" id="{DBFF2245-2CC4-42F2-967D-66D02DEE4A00}"/>
                    </a:ext>
                  </a:extLst>
                </p:cNvPr>
                <p:cNvCxnSpPr>
                  <a:cxnSpLocks/>
                </p:cNvCxnSpPr>
                <p:nvPr/>
              </p:nvCxnSpPr>
              <p:spPr>
                <a:xfrm>
                  <a:off x="1053783" y="3451144"/>
                  <a:ext cx="4719272" cy="129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C3B81BC-2329-4E27-ABFF-4A5E6B7A441D}"/>
                        </a:ext>
                      </a:extLst>
                    </p:cNvPr>
                    <p:cNvSpPr/>
                    <p:nvPr/>
                  </p:nvSpPr>
                  <p:spPr>
                    <a:xfrm>
                      <a:off x="5176264" y="3143374"/>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a:t>
                      </a:r>
                    </a:p>
                  </p:txBody>
                </p:sp>
              </mc:Choice>
              <mc:Fallback xmlns="">
                <p:sp>
                  <p:nvSpPr>
                    <p:cNvPr id="129" name="Rectangle 128">
                      <a:extLst>
                        <a:ext uri="{FF2B5EF4-FFF2-40B4-BE49-F238E27FC236}">
                          <a16:creationId xmlns:a16="http://schemas.microsoft.com/office/drawing/2014/main" id="{EC3B81BC-2329-4E27-ABFF-4A5E6B7A441D}"/>
                        </a:ext>
                      </a:extLst>
                    </p:cNvPr>
                    <p:cNvSpPr>
                      <a:spLocks noRot="1" noChangeAspect="1" noMove="1" noResize="1" noEditPoints="1" noAdjustHandles="1" noChangeArrowheads="1" noChangeShapeType="1" noTextEdit="1"/>
                    </p:cNvSpPr>
                    <p:nvPr/>
                  </p:nvSpPr>
                  <p:spPr>
                    <a:xfrm>
                      <a:off x="5176264" y="3143374"/>
                      <a:ext cx="691003" cy="285747"/>
                    </a:xfrm>
                    <a:prstGeom prst="rect">
                      <a:avLst/>
                    </a:prstGeom>
                    <a:blipFill>
                      <a:blip r:embed="rId4"/>
                      <a:stretch>
                        <a:fillRect t="-25532" r="-4425" b="-48936"/>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F64E3172-2E4F-4247-BFBC-23C9E3FEC71D}"/>
                    </a:ext>
                  </a:extLst>
                </p:cNvPr>
                <p:cNvCxnSpPr>
                  <a:cxnSpLocks/>
                </p:cNvCxnSpPr>
                <p:nvPr/>
              </p:nvCxnSpPr>
              <p:spPr>
                <a:xfrm flipH="1">
                  <a:off x="4053641" y="1948706"/>
                  <a:ext cx="6001" cy="14802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380B478-8E2E-46A8-94AA-2A845F184469}"/>
                    </a:ext>
                  </a:extLst>
                </p:cNvPr>
                <p:cNvCxnSpPr>
                  <a:cxnSpLocks/>
                  <a:endCxn id="63" idx="0"/>
                </p:cNvCxnSpPr>
                <p:nvPr/>
              </p:nvCxnSpPr>
              <p:spPr>
                <a:xfrm>
                  <a:off x="2997681" y="2419078"/>
                  <a:ext cx="3831" cy="104994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77C1AD3-510F-41B0-8891-C94C753111AF}"/>
                    </a:ext>
                  </a:extLst>
                </p:cNvPr>
                <p:cNvCxnSpPr>
                  <a:cxnSpLocks/>
                  <a:endCxn id="64" idx="0"/>
                </p:cNvCxnSpPr>
                <p:nvPr/>
              </p:nvCxnSpPr>
              <p:spPr>
                <a:xfrm>
                  <a:off x="2045822" y="2952204"/>
                  <a:ext cx="65705" cy="5116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9DD66B6B-3F6B-4C0B-B275-35DFD2C8901F}"/>
                  </a:ext>
                </a:extLst>
              </p:cNvPr>
              <p:cNvGrpSpPr/>
              <p:nvPr/>
            </p:nvGrpSpPr>
            <p:grpSpPr>
              <a:xfrm>
                <a:off x="951273" y="5521586"/>
                <a:ext cx="3653231" cy="619349"/>
                <a:chOff x="951273" y="5521586"/>
                <a:chExt cx="3653231" cy="619349"/>
              </a:xfrm>
            </p:grpSpPr>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851C17A0-BDA3-4EF6-890D-FAE1AA568004}"/>
                        </a:ext>
                      </a:extLst>
                    </p:cNvPr>
                    <p:cNvSpPr/>
                    <p:nvPr/>
                  </p:nvSpPr>
                  <p:spPr>
                    <a:xfrm>
                      <a:off x="951273" y="5596166"/>
                      <a:ext cx="116025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oMath>
                        </m:oMathPara>
                      </a14:m>
                      <a:endParaRPr lang="en-US" sz="3200" baseline="30000" dirty="0">
                        <a:solidFill>
                          <a:schemeClr val="tx1"/>
                        </a:solidFill>
                      </a:endParaRPr>
                    </a:p>
                  </p:txBody>
                </p:sp>
              </mc:Choice>
              <mc:Fallback xmlns="">
                <p:sp>
                  <p:nvSpPr>
                    <p:cNvPr id="154" name="Rectangle 153">
                      <a:extLst>
                        <a:ext uri="{FF2B5EF4-FFF2-40B4-BE49-F238E27FC236}">
                          <a16:creationId xmlns:a16="http://schemas.microsoft.com/office/drawing/2014/main" id="{851C17A0-BDA3-4EF6-890D-FAE1AA568004}"/>
                        </a:ext>
                      </a:extLst>
                    </p:cNvPr>
                    <p:cNvSpPr>
                      <a:spLocks noRot="1" noChangeAspect="1" noMove="1" noResize="1" noEditPoints="1" noAdjustHandles="1" noChangeArrowheads="1" noChangeShapeType="1" noTextEdit="1"/>
                    </p:cNvSpPr>
                    <p:nvPr/>
                  </p:nvSpPr>
                  <p:spPr>
                    <a:xfrm>
                      <a:off x="951273" y="5596166"/>
                      <a:ext cx="1160254" cy="544769"/>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B7E92984-553B-4F2A-977E-63944C2ADD2A}"/>
                        </a:ext>
                      </a:extLst>
                    </p:cNvPr>
                    <p:cNvSpPr/>
                    <p:nvPr/>
                  </p:nvSpPr>
                  <p:spPr>
                    <a:xfrm>
                      <a:off x="2887416" y="5521586"/>
                      <a:ext cx="1717088"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2.3</a:t>
                      </a:r>
                      <a:endParaRPr lang="en-US" sz="2000" dirty="0">
                        <a:solidFill>
                          <a:schemeClr val="tx1"/>
                        </a:solidFill>
                      </a:endParaRPr>
                    </a:p>
                  </p:txBody>
                </p:sp>
              </mc:Choice>
              <mc:Fallback xmlns="">
                <p:sp>
                  <p:nvSpPr>
                    <p:cNvPr id="155" name="Rectangle 154">
                      <a:extLst>
                        <a:ext uri="{FF2B5EF4-FFF2-40B4-BE49-F238E27FC236}">
                          <a16:creationId xmlns:a16="http://schemas.microsoft.com/office/drawing/2014/main" id="{B7E92984-553B-4F2A-977E-63944C2ADD2A}"/>
                        </a:ext>
                      </a:extLst>
                    </p:cNvPr>
                    <p:cNvSpPr>
                      <a:spLocks noRot="1" noChangeAspect="1" noMove="1" noResize="1" noEditPoints="1" noAdjustHandles="1" noChangeArrowheads="1" noChangeShapeType="1" noTextEdit="1"/>
                    </p:cNvSpPr>
                    <p:nvPr/>
                  </p:nvSpPr>
                  <p:spPr>
                    <a:xfrm>
                      <a:off x="2887416" y="5521586"/>
                      <a:ext cx="1717088" cy="596605"/>
                    </a:xfrm>
                    <a:prstGeom prst="rect">
                      <a:avLst/>
                    </a:prstGeom>
                    <a:blipFill>
                      <a:blip r:embed="rId6"/>
                      <a:stretch>
                        <a:fillRect l="-7801" b="-12371"/>
                      </a:stretch>
                    </a:blipFill>
                    <a:ln>
                      <a:noFill/>
                    </a:ln>
                  </p:spPr>
                  <p:txBody>
                    <a:bodyPr/>
                    <a:lstStyle/>
                    <a:p>
                      <a:r>
                        <a:rPr lang="en-US">
                          <a:noFill/>
                        </a:rPr>
                        <a:t> </a:t>
                      </a:r>
                    </a:p>
                  </p:txBody>
                </p:sp>
              </mc:Fallback>
            </mc:AlternateContent>
            <p:sp>
              <p:nvSpPr>
                <p:cNvPr id="157" name="Rectangle 156">
                  <a:extLst>
                    <a:ext uri="{FF2B5EF4-FFF2-40B4-BE49-F238E27FC236}">
                      <a16:creationId xmlns:a16="http://schemas.microsoft.com/office/drawing/2014/main" id="{D25A4E8D-37DB-4659-B323-C1E470100B98}"/>
                    </a:ext>
                  </a:extLst>
                </p:cNvPr>
                <p:cNvSpPr/>
                <p:nvPr/>
              </p:nvSpPr>
              <p:spPr>
                <a:xfrm>
                  <a:off x="2285707" y="5636952"/>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8" name="Group 177">
            <a:extLst>
              <a:ext uri="{FF2B5EF4-FFF2-40B4-BE49-F238E27FC236}">
                <a16:creationId xmlns:a16="http://schemas.microsoft.com/office/drawing/2014/main" id="{CD6DEB10-87B6-4F76-B5A0-CD5FBB7E93AE}"/>
              </a:ext>
            </a:extLst>
          </p:cNvPr>
          <p:cNvGrpSpPr/>
          <p:nvPr/>
        </p:nvGrpSpPr>
        <p:grpSpPr>
          <a:xfrm>
            <a:off x="951273" y="1887202"/>
            <a:ext cx="6237696" cy="3463983"/>
            <a:chOff x="951273" y="1887202"/>
            <a:chExt cx="6237696" cy="3463983"/>
          </a:xfrm>
        </p:grpSpPr>
        <p:sp>
          <p:nvSpPr>
            <p:cNvPr id="74" name="Rectangle 73">
              <a:extLst>
                <a:ext uri="{FF2B5EF4-FFF2-40B4-BE49-F238E27FC236}">
                  <a16:creationId xmlns:a16="http://schemas.microsoft.com/office/drawing/2014/main" id="{9A21FB57-62FC-496F-A8D9-EE7FA17F1BCC}"/>
                </a:ext>
              </a:extLst>
            </p:cNvPr>
            <p:cNvSpPr/>
            <p:nvPr/>
          </p:nvSpPr>
          <p:spPr>
            <a:xfrm rot="19771533">
              <a:off x="6850357" y="3074827"/>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176" name="Group 175">
              <a:extLst>
                <a:ext uri="{FF2B5EF4-FFF2-40B4-BE49-F238E27FC236}">
                  <a16:creationId xmlns:a16="http://schemas.microsoft.com/office/drawing/2014/main" id="{E55A25E2-5E63-44CC-8065-52B4607ACDAE}"/>
                </a:ext>
              </a:extLst>
            </p:cNvPr>
            <p:cNvGrpSpPr/>
            <p:nvPr/>
          </p:nvGrpSpPr>
          <p:grpSpPr>
            <a:xfrm>
              <a:off x="951273" y="1887202"/>
              <a:ext cx="4602825" cy="3463983"/>
              <a:chOff x="951273" y="1887202"/>
              <a:chExt cx="4602825" cy="3463983"/>
            </a:xfrm>
          </p:grpSpPr>
          <p:grpSp>
            <p:nvGrpSpPr>
              <p:cNvPr id="122" name="Group 121">
                <a:extLst>
                  <a:ext uri="{FF2B5EF4-FFF2-40B4-BE49-F238E27FC236}">
                    <a16:creationId xmlns:a16="http://schemas.microsoft.com/office/drawing/2014/main" id="{0FBC11EB-8912-4387-BDFB-6BDA57E89DC4}"/>
                  </a:ext>
                </a:extLst>
              </p:cNvPr>
              <p:cNvGrpSpPr/>
              <p:nvPr/>
            </p:nvGrpSpPr>
            <p:grpSpPr>
              <a:xfrm>
                <a:off x="1049648" y="1887202"/>
                <a:ext cx="4504450" cy="1553211"/>
                <a:chOff x="1069816" y="1904901"/>
                <a:chExt cx="4504450" cy="1553211"/>
              </a:xfrm>
            </p:grpSpPr>
            <p:cxnSp>
              <p:nvCxnSpPr>
                <p:cNvPr id="110" name="Straight Connector 109">
                  <a:extLst>
                    <a:ext uri="{FF2B5EF4-FFF2-40B4-BE49-F238E27FC236}">
                      <a16:creationId xmlns:a16="http://schemas.microsoft.com/office/drawing/2014/main" id="{361BDBAD-D0A0-421F-AFFA-2ABE2C167C12}"/>
                    </a:ext>
                  </a:extLst>
                </p:cNvPr>
                <p:cNvCxnSpPr>
                  <a:cxnSpLocks/>
                </p:cNvCxnSpPr>
                <p:nvPr/>
              </p:nvCxnSpPr>
              <p:spPr>
                <a:xfrm flipV="1">
                  <a:off x="1069816" y="2434056"/>
                  <a:ext cx="4484283" cy="1024056"/>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E4F6399B-1B43-40C3-A2B1-17C5E5C88A0B}"/>
                        </a:ext>
                      </a:extLst>
                    </p:cNvPr>
                    <p:cNvSpPr/>
                    <p:nvPr/>
                  </p:nvSpPr>
                  <p:spPr>
                    <a:xfrm>
                      <a:off x="4883263" y="2148310"/>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0.5</a:t>
                      </a:r>
                    </a:p>
                  </p:txBody>
                </p:sp>
              </mc:Choice>
              <mc:Fallback xmlns="">
                <p:sp>
                  <p:nvSpPr>
                    <p:cNvPr id="113" name="Rectangle 112">
                      <a:extLst>
                        <a:ext uri="{FF2B5EF4-FFF2-40B4-BE49-F238E27FC236}">
                          <a16:creationId xmlns:a16="http://schemas.microsoft.com/office/drawing/2014/main" id="{E4F6399B-1B43-40C3-A2B1-17C5E5C88A0B}"/>
                        </a:ext>
                      </a:extLst>
                    </p:cNvPr>
                    <p:cNvSpPr>
                      <a:spLocks noRot="1" noChangeAspect="1" noMove="1" noResize="1" noEditPoints="1" noAdjustHandles="1" noChangeArrowheads="1" noChangeShapeType="1" noTextEdit="1"/>
                    </p:cNvSpPr>
                    <p:nvPr/>
                  </p:nvSpPr>
                  <p:spPr>
                    <a:xfrm>
                      <a:off x="4883263" y="2148310"/>
                      <a:ext cx="691003" cy="285747"/>
                    </a:xfrm>
                    <a:prstGeom prst="rect">
                      <a:avLst/>
                    </a:prstGeom>
                    <a:blipFill>
                      <a:blip r:embed="rId7"/>
                      <a:stretch>
                        <a:fillRect l="-11504" t="-28261" r="-17699" b="-50000"/>
                      </a:stretch>
                    </a:blipFill>
                    <a:ln>
                      <a:noFill/>
                    </a:ln>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29D3CD54-81F1-4B3D-85A7-6A77FF28BEEE}"/>
                    </a:ext>
                  </a:extLst>
                </p:cNvPr>
                <p:cNvCxnSpPr>
                  <a:cxnSpLocks/>
                </p:cNvCxnSpPr>
                <p:nvPr/>
              </p:nvCxnSpPr>
              <p:spPr>
                <a:xfrm>
                  <a:off x="4046595" y="1904901"/>
                  <a:ext cx="0" cy="8866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9CACD29-BBA6-4B9D-9D94-C2427931778B}"/>
                    </a:ext>
                  </a:extLst>
                </p:cNvPr>
                <p:cNvCxnSpPr>
                  <a:cxnSpLocks/>
                </p:cNvCxnSpPr>
                <p:nvPr/>
              </p:nvCxnSpPr>
              <p:spPr>
                <a:xfrm flipH="1">
                  <a:off x="2976946" y="2447113"/>
                  <a:ext cx="3985" cy="580159"/>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EA78C91-190B-468D-9859-1FDB53AAC050}"/>
                    </a:ext>
                  </a:extLst>
                </p:cNvPr>
                <p:cNvCxnSpPr>
                  <a:cxnSpLocks/>
                </p:cNvCxnSpPr>
                <p:nvPr/>
              </p:nvCxnSpPr>
              <p:spPr>
                <a:xfrm flipH="1">
                  <a:off x="2045255" y="2894033"/>
                  <a:ext cx="16194" cy="318457"/>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7F5BDD50-0EE5-4C5D-992D-64056DAF5CA9}"/>
                  </a:ext>
                </a:extLst>
              </p:cNvPr>
              <p:cNvGrpSpPr/>
              <p:nvPr/>
            </p:nvGrpSpPr>
            <p:grpSpPr>
              <a:xfrm>
                <a:off x="951273" y="4716138"/>
                <a:ext cx="3771034" cy="635047"/>
                <a:chOff x="951273" y="4716138"/>
                <a:chExt cx="3771034" cy="635047"/>
              </a:xfrm>
            </p:grpSpPr>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CE15DF75-DF40-48D2-A50B-8CC8AB6297C1}"/>
                        </a:ext>
                      </a:extLst>
                    </p:cNvPr>
                    <p:cNvSpPr/>
                    <p:nvPr/>
                  </p:nvSpPr>
                  <p:spPr>
                    <a:xfrm>
                      <a:off x="951273" y="4806416"/>
                      <a:ext cx="1339688"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r>
                              <a:rPr lang="en-US" sz="3600" b="0" i="1" baseline="15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5</m:t>
                            </m:r>
                          </m:oMath>
                        </m:oMathPara>
                      </a14:m>
                      <a:endParaRPr lang="en-US" sz="3200" baseline="30000" dirty="0">
                        <a:solidFill>
                          <a:schemeClr val="tx1"/>
                        </a:solidFill>
                      </a:endParaRPr>
                    </a:p>
                  </p:txBody>
                </p:sp>
              </mc:Choice>
              <mc:Fallback xmlns="">
                <p:sp>
                  <p:nvSpPr>
                    <p:cNvPr id="152" name="Rectangle 151">
                      <a:extLst>
                        <a:ext uri="{FF2B5EF4-FFF2-40B4-BE49-F238E27FC236}">
                          <a16:creationId xmlns:a16="http://schemas.microsoft.com/office/drawing/2014/main" id="{CE15DF75-DF40-48D2-A50B-8CC8AB6297C1}"/>
                        </a:ext>
                      </a:extLst>
                    </p:cNvPr>
                    <p:cNvSpPr>
                      <a:spLocks noRot="1" noChangeAspect="1" noMove="1" noResize="1" noEditPoints="1" noAdjustHandles="1" noChangeArrowheads="1" noChangeShapeType="1" noTextEdit="1"/>
                    </p:cNvSpPr>
                    <p:nvPr/>
                  </p:nvSpPr>
                  <p:spPr>
                    <a:xfrm>
                      <a:off x="951273" y="4806416"/>
                      <a:ext cx="1339688" cy="54476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0C27210D-4278-4F0C-B34A-0431F3493E22}"/>
                        </a:ext>
                      </a:extLst>
                    </p:cNvPr>
                    <p:cNvSpPr/>
                    <p:nvPr/>
                  </p:nvSpPr>
                  <p:spPr>
                    <a:xfrm>
                      <a:off x="2965578" y="4716138"/>
                      <a:ext cx="1756729"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0.68</a:t>
                      </a:r>
                      <a:endParaRPr lang="en-US" sz="2000" dirty="0">
                        <a:solidFill>
                          <a:schemeClr val="tx1"/>
                        </a:solidFill>
                      </a:endParaRPr>
                    </a:p>
                  </p:txBody>
                </p:sp>
              </mc:Choice>
              <mc:Fallback xmlns="">
                <p:sp>
                  <p:nvSpPr>
                    <p:cNvPr id="153" name="Rectangle 152">
                      <a:extLst>
                        <a:ext uri="{FF2B5EF4-FFF2-40B4-BE49-F238E27FC236}">
                          <a16:creationId xmlns:a16="http://schemas.microsoft.com/office/drawing/2014/main" id="{0C27210D-4278-4F0C-B34A-0431F3493E22}"/>
                        </a:ext>
                      </a:extLst>
                    </p:cNvPr>
                    <p:cNvSpPr>
                      <a:spLocks noRot="1" noChangeAspect="1" noMove="1" noResize="1" noEditPoints="1" noAdjustHandles="1" noChangeArrowheads="1" noChangeShapeType="1" noTextEdit="1"/>
                    </p:cNvSpPr>
                    <p:nvPr/>
                  </p:nvSpPr>
                  <p:spPr>
                    <a:xfrm>
                      <a:off x="2965578" y="4716138"/>
                      <a:ext cx="1756729" cy="596605"/>
                    </a:xfrm>
                    <a:prstGeom prst="rect">
                      <a:avLst/>
                    </a:prstGeom>
                    <a:blipFill>
                      <a:blip r:embed="rId9"/>
                      <a:stretch>
                        <a:fillRect l="-7612" b="-11224"/>
                      </a:stretch>
                    </a:blipFill>
                    <a:ln>
                      <a:noFill/>
                    </a:ln>
                  </p:spPr>
                  <p:txBody>
                    <a:bodyPr/>
                    <a:lstStyle/>
                    <a:p>
                      <a:r>
                        <a:rPr lang="en-US">
                          <a:noFill/>
                        </a:rPr>
                        <a:t> </a:t>
                      </a:r>
                    </a:p>
                  </p:txBody>
                </p:sp>
              </mc:Fallback>
            </mc:AlternateContent>
            <p:sp>
              <p:nvSpPr>
                <p:cNvPr id="158" name="Rectangle 157">
                  <a:extLst>
                    <a:ext uri="{FF2B5EF4-FFF2-40B4-BE49-F238E27FC236}">
                      <a16:creationId xmlns:a16="http://schemas.microsoft.com/office/drawing/2014/main" id="{954D6A24-21F4-4ED8-8A04-55933E8A9DDB}"/>
                    </a:ext>
                  </a:extLst>
                </p:cNvPr>
                <p:cNvSpPr/>
                <p:nvPr/>
              </p:nvSpPr>
              <p:spPr>
                <a:xfrm>
                  <a:off x="2312332" y="4858295"/>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7" name="Group 176">
            <a:extLst>
              <a:ext uri="{FF2B5EF4-FFF2-40B4-BE49-F238E27FC236}">
                <a16:creationId xmlns:a16="http://schemas.microsoft.com/office/drawing/2014/main" id="{AC10F44D-6A6B-45AF-9710-C9868E0A581A}"/>
              </a:ext>
            </a:extLst>
          </p:cNvPr>
          <p:cNvGrpSpPr/>
          <p:nvPr/>
        </p:nvGrpSpPr>
        <p:grpSpPr>
          <a:xfrm>
            <a:off x="962286" y="1336414"/>
            <a:ext cx="6808141" cy="3288796"/>
            <a:chOff x="962286" y="1336414"/>
            <a:chExt cx="6808141" cy="3288796"/>
          </a:xfrm>
        </p:grpSpPr>
        <p:sp>
          <p:nvSpPr>
            <p:cNvPr id="76" name="Rectangle 75">
              <a:extLst>
                <a:ext uri="{FF2B5EF4-FFF2-40B4-BE49-F238E27FC236}">
                  <a16:creationId xmlns:a16="http://schemas.microsoft.com/office/drawing/2014/main" id="{B699A054-1B0C-452D-A7ED-3F971F3ED705}"/>
                </a:ext>
              </a:extLst>
            </p:cNvPr>
            <p:cNvSpPr/>
            <p:nvPr/>
          </p:nvSpPr>
          <p:spPr>
            <a:xfrm rot="19771533">
              <a:off x="7431815" y="3392855"/>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grpSp>
          <p:nvGrpSpPr>
            <p:cNvPr id="164" name="Group 163">
              <a:extLst>
                <a:ext uri="{FF2B5EF4-FFF2-40B4-BE49-F238E27FC236}">
                  <a16:creationId xmlns:a16="http://schemas.microsoft.com/office/drawing/2014/main" id="{3CBEE9D0-CA33-463D-8D79-120823683F84}"/>
                </a:ext>
              </a:extLst>
            </p:cNvPr>
            <p:cNvGrpSpPr/>
            <p:nvPr/>
          </p:nvGrpSpPr>
          <p:grpSpPr>
            <a:xfrm>
              <a:off x="962286" y="1336414"/>
              <a:ext cx="4074395" cy="3288796"/>
              <a:chOff x="962286" y="1336414"/>
              <a:chExt cx="4074395" cy="3288796"/>
            </a:xfrm>
          </p:grpSpPr>
          <p:grpSp>
            <p:nvGrpSpPr>
              <p:cNvPr id="124" name="Group 123">
                <a:extLst>
                  <a:ext uri="{FF2B5EF4-FFF2-40B4-BE49-F238E27FC236}">
                    <a16:creationId xmlns:a16="http://schemas.microsoft.com/office/drawing/2014/main" id="{69FDEE11-EBF5-4090-BC9A-EEE7D40EF43D}"/>
                  </a:ext>
                </a:extLst>
              </p:cNvPr>
              <p:cNvGrpSpPr/>
              <p:nvPr/>
            </p:nvGrpSpPr>
            <p:grpSpPr>
              <a:xfrm>
                <a:off x="1026288" y="1336414"/>
                <a:ext cx="4010393" cy="2130067"/>
                <a:chOff x="1049649" y="1328045"/>
                <a:chExt cx="4010393" cy="2130067"/>
              </a:xfrm>
            </p:grpSpPr>
            <p:cxnSp>
              <p:nvCxnSpPr>
                <p:cNvPr id="56" name="Straight Connector 55">
                  <a:extLst>
                    <a:ext uri="{FF2B5EF4-FFF2-40B4-BE49-F238E27FC236}">
                      <a16:creationId xmlns:a16="http://schemas.microsoft.com/office/drawing/2014/main" id="{6A06A9F7-875B-4AEE-B2DB-379EDCD0DE46}"/>
                    </a:ext>
                  </a:extLst>
                </p:cNvPr>
                <p:cNvCxnSpPr>
                  <a:cxnSpLocks/>
                </p:cNvCxnSpPr>
                <p:nvPr/>
              </p:nvCxnSpPr>
              <p:spPr>
                <a:xfrm flipV="1">
                  <a:off x="1049649" y="1400344"/>
                  <a:ext cx="4010393" cy="205776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785D5A9B-26B9-45D3-946C-2BEAD7A88B1D}"/>
                        </a:ext>
                      </a:extLst>
                    </p:cNvPr>
                    <p:cNvSpPr/>
                    <p:nvPr/>
                  </p:nvSpPr>
                  <p:spPr>
                    <a:xfrm>
                      <a:off x="4046825" y="1328045"/>
                      <a:ext cx="603284" cy="234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b="0" i="0" dirty="0" smtClean="0">
                                  <a:solidFill>
                                    <a:schemeClr val="tx1"/>
                                  </a:solidFill>
                                  <a:latin typeface="Cambria Math" panose="02040503050406030204" pitchFamily="18" charset="0"/>
                                </a:rPr>
                                <m:t>1</m:t>
                              </m:r>
                              <m:r>
                                <a:rPr lang="en-US" b="0" i="1" dirty="0" smtClean="0">
                                  <a:solidFill>
                                    <a:schemeClr val="tx1"/>
                                  </a:solidFill>
                                  <a:latin typeface="Cambria Math" panose="02040503050406030204" pitchFamily="18" charset="0"/>
                                </a:rPr>
                                <m:t> </m:t>
                              </m:r>
                            </m:sub>
                          </m:sSub>
                        </m:oMath>
                      </a14:m>
                      <a:r>
                        <a:rPr lang="en-US" dirty="0">
                          <a:solidFill>
                            <a:schemeClr val="tx1"/>
                          </a:solidFill>
                        </a:rPr>
                        <a:t>= 1</a:t>
                      </a:r>
                    </a:p>
                  </p:txBody>
                </p:sp>
              </mc:Choice>
              <mc:Fallback xmlns="">
                <p:sp>
                  <p:nvSpPr>
                    <p:cNvPr id="57" name="Rectangle 56">
                      <a:extLst>
                        <a:ext uri="{FF2B5EF4-FFF2-40B4-BE49-F238E27FC236}">
                          <a16:creationId xmlns:a16="http://schemas.microsoft.com/office/drawing/2014/main" id="{785D5A9B-26B9-45D3-946C-2BEAD7A88B1D}"/>
                        </a:ext>
                      </a:extLst>
                    </p:cNvPr>
                    <p:cNvSpPr>
                      <a:spLocks noRot="1" noChangeAspect="1" noMove="1" noResize="1" noEditPoints="1" noAdjustHandles="1" noChangeArrowheads="1" noChangeShapeType="1" noTextEdit="1"/>
                    </p:cNvSpPr>
                    <p:nvPr/>
                  </p:nvSpPr>
                  <p:spPr>
                    <a:xfrm>
                      <a:off x="4046825" y="1328045"/>
                      <a:ext cx="603284" cy="234718"/>
                    </a:xfrm>
                    <a:prstGeom prst="rect">
                      <a:avLst/>
                    </a:prstGeom>
                    <a:blipFill>
                      <a:blip r:embed="rId10"/>
                      <a:stretch>
                        <a:fillRect l="-8081" t="-41026" r="-18182" b="-66667"/>
                      </a:stretch>
                    </a:blipFill>
                    <a:ln>
                      <a:noFill/>
                    </a:ln>
                  </p:spPr>
                  <p:txBody>
                    <a:bodyPr/>
                    <a:lstStyle/>
                    <a:p>
                      <a:r>
                        <a:rPr lang="he-IL">
                          <a:noFill/>
                        </a:rPr>
                        <a:t> </a:t>
                      </a:r>
                    </a:p>
                  </p:txBody>
                </p:sp>
              </mc:Fallback>
            </mc:AlternateContent>
          </p:grpSp>
          <p:grpSp>
            <p:nvGrpSpPr>
              <p:cNvPr id="160" name="Group 159">
                <a:extLst>
                  <a:ext uri="{FF2B5EF4-FFF2-40B4-BE49-F238E27FC236}">
                    <a16:creationId xmlns:a16="http://schemas.microsoft.com/office/drawing/2014/main" id="{AB1DB742-C639-433C-81E2-B3CBB5E5FD8A}"/>
                  </a:ext>
                </a:extLst>
              </p:cNvPr>
              <p:cNvGrpSpPr/>
              <p:nvPr/>
            </p:nvGrpSpPr>
            <p:grpSpPr>
              <a:xfrm>
                <a:off x="962286" y="4013403"/>
                <a:ext cx="3369905" cy="611807"/>
                <a:chOff x="962286" y="4013403"/>
                <a:chExt cx="3369905" cy="611807"/>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3639DB4-DDE8-401E-99DB-FAFDD6F07562}"/>
                        </a:ext>
                      </a:extLst>
                    </p:cNvPr>
                    <p:cNvSpPr/>
                    <p:nvPr/>
                  </p:nvSpPr>
                  <p:spPr>
                    <a:xfrm>
                      <a:off x="962286" y="414686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1</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 name="Rectangle 8">
                      <a:extLst>
                        <a:ext uri="{FF2B5EF4-FFF2-40B4-BE49-F238E27FC236}">
                          <a16:creationId xmlns:a16="http://schemas.microsoft.com/office/drawing/2014/main" id="{03639DB4-DDE8-401E-99DB-FAFDD6F07562}"/>
                        </a:ext>
                      </a:extLst>
                    </p:cNvPr>
                    <p:cNvSpPr>
                      <a:spLocks noRot="1" noChangeAspect="1" noMove="1" noResize="1" noEditPoints="1" noAdjustHandles="1" noChangeArrowheads="1" noChangeShapeType="1" noTextEdit="1"/>
                    </p:cNvSpPr>
                    <p:nvPr/>
                  </p:nvSpPr>
                  <p:spPr>
                    <a:xfrm>
                      <a:off x="962286" y="4146863"/>
                      <a:ext cx="1001338" cy="47834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3031484" y="4013403"/>
                      <a:ext cx="1300707"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a:t>
                      </a:r>
                      <a:endParaRPr lang="en-US" sz="20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3031484" y="4013403"/>
                      <a:ext cx="1300707" cy="596605"/>
                    </a:xfrm>
                    <a:prstGeom prst="rect">
                      <a:avLst/>
                    </a:prstGeom>
                    <a:blipFill>
                      <a:blip r:embed="rId12"/>
                      <a:stretch>
                        <a:fillRect l="-10280" r="-4673" b="-12245"/>
                      </a:stretch>
                    </a:blipFill>
                    <a:ln>
                      <a:no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CB7D3CEF-2095-49F3-8B07-E1A4BE5491EF}"/>
                    </a:ext>
                  </a:extLst>
                </p:cNvPr>
                <p:cNvSpPr/>
                <p:nvPr/>
              </p:nvSpPr>
              <p:spPr>
                <a:xfrm>
                  <a:off x="2323062" y="4171457"/>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 </a:t>
                  </a:r>
                  <a:endParaRPr lang="en-US" dirty="0">
                    <a:solidFill>
                      <a:schemeClr val="tx1"/>
                    </a:solidFill>
                  </a:endParaRPr>
                </a:p>
              </p:txBody>
            </p:sp>
          </p:grpSp>
        </p:grpSp>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71AB22E2-A3BF-4F94-BD8C-90AC9DEE683B}"/>
                  </a:ext>
                </a:extLst>
              </p:cNvPr>
              <p:cNvSpPr/>
              <p:nvPr/>
            </p:nvSpPr>
            <p:spPr>
              <a:xfrm>
                <a:off x="9476982" y="239407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0</m:t>
                        </m:r>
                      </m:sub>
                    </m:sSub>
                    <m:r>
                      <a:rPr lang="en-US" sz="3600" b="0" i="1" baseline="20000" smtClean="0">
                        <a:solidFill>
                          <a:schemeClr val="tx1"/>
                        </a:solidFill>
                        <a:latin typeface="Cambria Math" panose="02040503050406030204" pitchFamily="18" charset="0"/>
                      </a:rPr>
                      <m:t>=</m:t>
                    </m:r>
                    <m:r>
                      <a:rPr lang="en-US" sz="3600" b="0" i="1" baseline="20000" smtClean="0">
                        <a:solidFill>
                          <a:schemeClr val="tx1"/>
                        </a:solidFill>
                        <a:latin typeface="Cambria Math" panose="02040503050406030204" pitchFamily="18" charset="0"/>
                      </a:rPr>
                      <m:t>0</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1" name="Rectangle 90">
                <a:extLst>
                  <a:ext uri="{FF2B5EF4-FFF2-40B4-BE49-F238E27FC236}">
                    <a16:creationId xmlns:a16="http://schemas.microsoft.com/office/drawing/2014/main" id="{71AB22E2-A3BF-4F94-BD8C-90AC9DEE683B}"/>
                  </a:ext>
                </a:extLst>
              </p:cNvPr>
              <p:cNvSpPr>
                <a:spLocks noRot="1" noChangeAspect="1" noMove="1" noResize="1" noEditPoints="1" noAdjustHandles="1" noChangeArrowheads="1" noChangeShapeType="1" noTextEdit="1"/>
              </p:cNvSpPr>
              <p:nvPr/>
            </p:nvSpPr>
            <p:spPr>
              <a:xfrm>
                <a:off x="9476982" y="2394073"/>
                <a:ext cx="1001338" cy="478347"/>
              </a:xfrm>
              <a:prstGeom prst="rect">
                <a:avLst/>
              </a:prstGeom>
              <a:blipFill>
                <a:blip r:embed="rId13"/>
                <a:stretch>
                  <a:fillRect/>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0EE09D76-A45A-49C8-AE1C-8BB2F1F09BA1}"/>
              </a:ext>
            </a:extLst>
          </p:cNvPr>
          <p:cNvSpPr/>
          <p:nvPr/>
        </p:nvSpPr>
        <p:spPr>
          <a:xfrm>
            <a:off x="7448589" y="3322993"/>
            <a:ext cx="360867" cy="35384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23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5167490"/>
            <a:chOff x="313249" y="1207768"/>
            <a:chExt cx="11457995" cy="5167490"/>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4801314"/>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 = []</a:t>
              </a: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.zero_grad</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clear gradient buffers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make a prediction, given the inputs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get loss for the predicted output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append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the lost for plotting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.backward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gradients w.r.t to parameters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.step</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update parameters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 loss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format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spTree>
    <p:extLst>
      <p:ext uri="{BB962C8B-B14F-4D97-AF65-F5344CB8AC3E}">
        <p14:creationId xmlns:p14="http://schemas.microsoft.com/office/powerpoint/2010/main" val="1851281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45233" y="1153492"/>
            <a:ext cx="11405361" cy="1289506"/>
            <a:chOff x="313249" y="1207768"/>
            <a:chExt cx="11480152"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410054"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'Loss'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losses (J Function)</a:t>
              </a:r>
            </a:p>
          </p:txBody>
        </p:sp>
      </p:grpSp>
      <p:pic>
        <p:nvPicPr>
          <p:cNvPr id="6" name="Picture 5">
            <a:extLst>
              <a:ext uri="{FF2B5EF4-FFF2-40B4-BE49-F238E27FC236}">
                <a16:creationId xmlns:a16="http://schemas.microsoft.com/office/drawing/2014/main" id="{A9477047-9581-6101-B710-358623C68EE2}"/>
              </a:ext>
            </a:extLst>
          </p:cNvPr>
          <p:cNvPicPr>
            <a:picLocks noChangeAspect="1"/>
          </p:cNvPicPr>
          <p:nvPr/>
        </p:nvPicPr>
        <p:blipFill>
          <a:blip r:embed="rId2"/>
          <a:stretch>
            <a:fillRect/>
          </a:stretch>
        </p:blipFill>
        <p:spPr>
          <a:xfrm>
            <a:off x="16626" y="2627688"/>
            <a:ext cx="3638550" cy="2533650"/>
          </a:xfrm>
          <a:prstGeom prst="rect">
            <a:avLst/>
          </a:prstGeom>
        </p:spPr>
      </p:pic>
    </p:spTree>
    <p:extLst>
      <p:ext uri="{BB962C8B-B14F-4D97-AF65-F5344CB8AC3E}">
        <p14:creationId xmlns:p14="http://schemas.microsoft.com/office/powerpoint/2010/main" val="45033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961450"/>
            <a:ext cx="11383348" cy="3245124"/>
            <a:chOff x="313249" y="1191142"/>
            <a:chExt cx="11457995" cy="324512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2862322"/>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with</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no_grad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don't need gradients in the testing phase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.cuda.is_available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cuda</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cpu</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'go'</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 data'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'Predictions'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legend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loc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'best'</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1911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Plotting the model fitting</a:t>
              </a:r>
            </a:p>
          </p:txBody>
        </p:sp>
      </p:grpSp>
      <p:pic>
        <p:nvPicPr>
          <p:cNvPr id="7" name="Picture 6">
            <a:extLst>
              <a:ext uri="{FF2B5EF4-FFF2-40B4-BE49-F238E27FC236}">
                <a16:creationId xmlns:a16="http://schemas.microsoft.com/office/drawing/2014/main" id="{ADFE3F93-2005-69A6-B605-B09AF404ACF7}"/>
              </a:ext>
            </a:extLst>
          </p:cNvPr>
          <p:cNvPicPr>
            <a:picLocks noChangeAspect="1"/>
          </p:cNvPicPr>
          <p:nvPr/>
        </p:nvPicPr>
        <p:blipFill>
          <a:blip r:embed="rId2"/>
          <a:stretch>
            <a:fillRect/>
          </a:stretch>
        </p:blipFill>
        <p:spPr>
          <a:xfrm>
            <a:off x="132223" y="4384272"/>
            <a:ext cx="3648075" cy="2362200"/>
          </a:xfrm>
          <a:prstGeom prst="rect">
            <a:avLst/>
          </a:prstGeom>
        </p:spPr>
      </p:pic>
    </p:spTree>
    <p:extLst>
      <p:ext uri="{BB962C8B-B14F-4D97-AF65-F5344CB8AC3E}">
        <p14:creationId xmlns:p14="http://schemas.microsoft.com/office/powerpoint/2010/main" val="24608547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639798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fontScale="90000"/>
          </a:bodyPr>
          <a:lstStyle/>
          <a:p>
            <a:r>
              <a:rPr lang="en-US" dirty="0"/>
              <a:t>Machine Learning – 3</a:t>
            </a:r>
            <a:br>
              <a:rPr lang="en-US" dirty="0"/>
            </a:br>
            <a:r>
              <a:rPr lang="en-US" dirty="0"/>
              <a:t>Overfitting</a:t>
            </a:r>
            <a:br>
              <a:rPr lang="en-US" dirty="0"/>
            </a:br>
            <a:r>
              <a:rPr lang="en-US" dirty="0"/>
              <a:t>Regularization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687496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4672955"/>
                <a:ext cx="10520170" cy="19933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Overfitting</a:t>
                </a:r>
                <a:r>
                  <a:rPr lang="en-US" sz="2000" dirty="0">
                    <a:solidFill>
                      <a:schemeClr val="tx1"/>
                    </a:solidFill>
                  </a:rPr>
                  <a:t>: too many features may cause the learned hypothesis to fit very well to the training set, meaning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oMath>
                </a14:m>
                <a:r>
                  <a:rPr lang="en-US" sz="2000" dirty="0">
                    <a:solidFill>
                      <a:schemeClr val="tx1"/>
                    </a:solidFill>
                  </a:rPr>
                  <a:t> but fail generalize on new examples.</a:t>
                </a:r>
              </a:p>
              <a:p>
                <a:r>
                  <a:rPr lang="en-US" sz="2000" dirty="0">
                    <a:solidFill>
                      <a:schemeClr val="tx1"/>
                    </a:solidFill>
                  </a:rPr>
                  <a:t>Overfitting may cause if we have too many feature with too little data.</a:t>
                </a:r>
              </a:p>
              <a:p>
                <a:pPr>
                  <a:spcBef>
                    <a:spcPts val="1200"/>
                  </a:spcBef>
                </a:pPr>
                <a:r>
                  <a:rPr lang="en-US" sz="2000" b="1" dirty="0">
                    <a:solidFill>
                      <a:schemeClr val="tx1"/>
                    </a:solidFill>
                  </a:rPr>
                  <a:t>Generalization</a:t>
                </a:r>
                <a:r>
                  <a:rPr lang="en-US" sz="2000" dirty="0">
                    <a:solidFill>
                      <a:schemeClr val="tx1"/>
                    </a:solidFill>
                  </a:rPr>
                  <a:t>: the ability of the learned hypothesis to predict well on new examples.</a:t>
                </a:r>
                <a:endParaRPr lang="en-US" sz="2000" b="1"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4672955"/>
                <a:ext cx="10520170" cy="1993328"/>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84135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pic>
        <p:nvPicPr>
          <p:cNvPr id="1026" name="Picture 2" descr="Regularization in Machine Learning - GeeksforGeeks">
            <a:extLst>
              <a:ext uri="{FF2B5EF4-FFF2-40B4-BE49-F238E27FC236}">
                <a16:creationId xmlns:a16="http://schemas.microsoft.com/office/drawing/2014/main" id="{2EB93FBD-BF14-4856-90C6-A3214DB37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258" y="4840519"/>
            <a:ext cx="3015125"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872886F-6758-53D9-4198-B439C7121418}"/>
              </a:ext>
            </a:extLst>
          </p:cNvPr>
          <p:cNvSpPr/>
          <p:nvPr/>
        </p:nvSpPr>
        <p:spPr>
          <a:xfrm>
            <a:off x="4588625" y="4826714"/>
            <a:ext cx="7111762" cy="12831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300"/>
              </a:spcAft>
            </a:pPr>
            <a:r>
              <a:rPr lang="en-US" sz="2000" b="1" dirty="0">
                <a:solidFill>
                  <a:schemeClr val="tx1"/>
                </a:solidFill>
              </a:rPr>
              <a:t>Overfitting</a:t>
            </a:r>
            <a:r>
              <a:rPr lang="en-US" sz="2000" dirty="0">
                <a:solidFill>
                  <a:schemeClr val="tx1"/>
                </a:solidFill>
              </a:rPr>
              <a:t>: large number of features and high degree </a:t>
            </a:r>
            <a:r>
              <a:rPr lang="en-US" sz="2000" dirty="0" err="1">
                <a:solidFill>
                  <a:schemeClr val="tx1"/>
                </a:solidFill>
              </a:rPr>
              <a:t>polynom</a:t>
            </a:r>
            <a:endParaRPr lang="en-US" sz="2000" dirty="0">
              <a:solidFill>
                <a:schemeClr val="tx1"/>
              </a:solidFill>
            </a:endParaRPr>
          </a:p>
          <a:p>
            <a:pPr>
              <a:spcAft>
                <a:spcPts val="1800"/>
              </a:spcAft>
            </a:pPr>
            <a:r>
              <a:rPr lang="en-US" sz="2000" dirty="0">
                <a:solidFill>
                  <a:schemeClr val="tx1"/>
                </a:solidFill>
              </a:rPr>
              <a:t>may cause overfitting to new data. </a:t>
            </a:r>
          </a:p>
        </p:txBody>
      </p:sp>
    </p:spTree>
    <p:extLst>
      <p:ext uri="{BB962C8B-B14F-4D97-AF65-F5344CB8AC3E}">
        <p14:creationId xmlns:p14="http://schemas.microsoft.com/office/powerpoint/2010/main" val="292444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Addressing Overfitting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323850" y="1133475"/>
                <a:ext cx="11591925" cy="5331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chemeClr val="tx1"/>
                    </a:solidFill>
                  </a:rPr>
                  <a:t>Options:</a:t>
                </a:r>
              </a:p>
              <a:p>
                <a:pPr marL="971550" lvl="1" indent="-514350">
                  <a:buFont typeface="+mj-lt"/>
                  <a:buAutoNum type="arabicPeriod"/>
                </a:pPr>
                <a:r>
                  <a:rPr lang="en-US" sz="2800" dirty="0">
                    <a:solidFill>
                      <a:schemeClr val="tx1"/>
                    </a:solidFill>
                  </a:rPr>
                  <a:t>Reduce number of features:</a:t>
                </a:r>
              </a:p>
              <a:p>
                <a:pPr marL="1428750" lvl="2" indent="-514350">
                  <a:buFont typeface="Calibri" panose="020F0502020204030204" pitchFamily="34" charset="0"/>
                  <a:buChar char="–"/>
                </a:pPr>
                <a:r>
                  <a:rPr lang="en-US" sz="2800" dirty="0">
                    <a:solidFill>
                      <a:schemeClr val="tx1"/>
                    </a:solidFill>
                  </a:rPr>
                  <a:t>Manually reduce the features</a:t>
                </a:r>
              </a:p>
              <a:p>
                <a:pPr marL="1428750" lvl="2" indent="-514350">
                  <a:buFont typeface="Calibri" panose="020F0502020204030204" pitchFamily="34" charset="0"/>
                  <a:buChar char="–"/>
                </a:pPr>
                <a:r>
                  <a:rPr lang="en-US" sz="2800" dirty="0">
                    <a:solidFill>
                      <a:schemeClr val="tx1"/>
                    </a:solidFill>
                  </a:rPr>
                  <a:t>Model selection algorithm (automatic feature selection</a:t>
                </a:r>
              </a:p>
              <a:p>
                <a:pPr marL="971550" lvl="1" indent="-514350">
                  <a:spcBef>
                    <a:spcPts val="1800"/>
                  </a:spcBef>
                  <a:buFont typeface="+mj-lt"/>
                  <a:buAutoNum type="arabicPeriod"/>
                </a:pPr>
                <a:r>
                  <a:rPr lang="en-US" sz="2800" dirty="0">
                    <a:solidFill>
                      <a:schemeClr val="tx1"/>
                    </a:solidFill>
                  </a:rPr>
                  <a:t>Regularization:</a:t>
                </a:r>
              </a:p>
              <a:p>
                <a:pPr marL="1428750" lvl="2" indent="-514350">
                  <a:spcBef>
                    <a:spcPts val="1800"/>
                  </a:spcBef>
                  <a:buFont typeface="Calibri" panose="020F0502020204030204" pitchFamily="34" charset="0"/>
                  <a:buChar char="–"/>
                </a:pPr>
                <a:r>
                  <a:rPr lang="en-US" sz="2800" dirty="0">
                    <a:solidFill>
                      <a:schemeClr val="tx1"/>
                    </a:solidFill>
                  </a:rPr>
                  <a:t>Keep all features but reduce the magnitude of paraments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rPr>
                          <m:t>𝑗</m:t>
                        </m:r>
                      </m:sub>
                    </m:sSub>
                  </m:oMath>
                </a14:m>
                <a:r>
                  <a:rPr lang="en-US" sz="2800" dirty="0">
                    <a:solidFill>
                      <a:schemeClr val="tx1"/>
                    </a:solidFill>
                  </a:rPr>
                  <a:t> </a:t>
                </a:r>
              </a:p>
              <a:p>
                <a:pPr marL="1428750" lvl="2" indent="-514350">
                  <a:spcBef>
                    <a:spcPts val="1800"/>
                  </a:spcBef>
                  <a:buFont typeface="Calibri" panose="020F0502020204030204" pitchFamily="34" charset="0"/>
                  <a:buChar char="–"/>
                </a:pPr>
                <a:r>
                  <a:rPr lang="en-US" sz="2800" dirty="0">
                    <a:solidFill>
                      <a:schemeClr val="tx1"/>
                    </a:solidFill>
                  </a:rPr>
                  <a:t>Work well when we have a lot of features, each of which contributes a bit to predicting y. </a:t>
                </a:r>
              </a:p>
              <a:p>
                <a:pPr marL="1428750" lvl="2" indent="-514350">
                  <a:spcBef>
                    <a:spcPts val="1800"/>
                  </a:spcBef>
                  <a:buFont typeface="Arial" panose="020B0604020202020204" pitchFamily="34" charset="0"/>
                  <a:buChar char="•"/>
                </a:pPr>
                <a:endParaRPr lang="en-US" sz="2800" dirty="0">
                  <a:solidFill>
                    <a:schemeClr val="tx1"/>
                  </a:solidFill>
                </a:endParaRP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323850" y="1133475"/>
                <a:ext cx="11591925" cy="5331268"/>
              </a:xfrm>
              <a:prstGeom prst="rect">
                <a:avLst/>
              </a:prstGeom>
              <a:blipFill>
                <a:blip r:embed="rId2"/>
                <a:stretch>
                  <a:fillRect l="-1840" t="-1945" r="-215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28003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Intuition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73084"/>
            <a:ext cx="10862187" cy="5893199"/>
          </a:xfrm>
        </p:spPr>
        <p:txBody>
          <a:bodyPr/>
          <a:lstStyle/>
          <a:p>
            <a:pPr marL="0" indent="0">
              <a:buNone/>
            </a:pPr>
            <a:endParaRPr lang="en-US" dirty="0"/>
          </a:p>
          <a:p>
            <a:pPr marL="0" indent="0">
              <a:buNone/>
            </a:pPr>
            <a:endParaRPr lang="en-US" sz="1600" dirty="0"/>
          </a:p>
        </p:txBody>
      </p:sp>
      <p:grpSp>
        <p:nvGrpSpPr>
          <p:cNvPr id="21" name="Group 20">
            <a:extLst>
              <a:ext uri="{FF2B5EF4-FFF2-40B4-BE49-F238E27FC236}">
                <a16:creationId xmlns:a16="http://schemas.microsoft.com/office/drawing/2014/main" id="{C615A574-A516-0571-4E14-EF3D2DA6C503}"/>
              </a:ext>
            </a:extLst>
          </p:cNvPr>
          <p:cNvGrpSpPr/>
          <p:nvPr/>
        </p:nvGrpSpPr>
        <p:grpSpPr>
          <a:xfrm>
            <a:off x="5672997" y="830319"/>
            <a:ext cx="2275708" cy="2181980"/>
            <a:chOff x="3799217" y="773084"/>
            <a:chExt cx="2275708" cy="2181980"/>
          </a:xfrm>
        </p:grpSpPr>
        <p:pic>
          <p:nvPicPr>
            <p:cNvPr id="13" name="Picture 12">
              <a:extLst>
                <a:ext uri="{FF2B5EF4-FFF2-40B4-BE49-F238E27FC236}">
                  <a16:creationId xmlns:a16="http://schemas.microsoft.com/office/drawing/2014/main" id="{E4906F16-1FDB-F225-00CE-096BA86666E7}"/>
                </a:ext>
              </a:extLst>
            </p:cNvPr>
            <p:cNvPicPr>
              <a:picLocks noChangeAspect="1"/>
            </p:cNvPicPr>
            <p:nvPr/>
          </p:nvPicPr>
          <p:blipFill>
            <a:blip r:embed="rId2"/>
            <a:stretch>
              <a:fillRect/>
            </a:stretch>
          </p:blipFill>
          <p:spPr>
            <a:xfrm>
              <a:off x="3799217" y="773084"/>
              <a:ext cx="2275708" cy="1945178"/>
            </a:xfrm>
            <a:prstGeom prst="rect">
              <a:avLst/>
            </a:prstGeom>
          </p:spPr>
        </p:pic>
        <p:grpSp>
          <p:nvGrpSpPr>
            <p:cNvPr id="14" name="Group 13">
              <a:extLst>
                <a:ext uri="{FF2B5EF4-FFF2-40B4-BE49-F238E27FC236}">
                  <a16:creationId xmlns:a16="http://schemas.microsoft.com/office/drawing/2014/main" id="{36B30C15-F55C-2418-DB8E-CDA286354DA4}"/>
                </a:ext>
              </a:extLst>
            </p:cNvPr>
            <p:cNvGrpSpPr/>
            <p:nvPr/>
          </p:nvGrpSpPr>
          <p:grpSpPr>
            <a:xfrm>
              <a:off x="4048926" y="1074448"/>
              <a:ext cx="1665685" cy="1880616"/>
              <a:chOff x="4070321" y="1055104"/>
              <a:chExt cx="2728175" cy="2934127"/>
            </a:xfrm>
          </p:grpSpPr>
          <p:sp>
            <p:nvSpPr>
              <p:cNvPr id="15" name="Freeform: Shape 14">
                <a:extLst>
                  <a:ext uri="{FF2B5EF4-FFF2-40B4-BE49-F238E27FC236}">
                    <a16:creationId xmlns:a16="http://schemas.microsoft.com/office/drawing/2014/main" id="{413877A0-2E20-726D-B123-FE8D24F92078}"/>
                  </a:ext>
                </a:extLst>
              </p:cNvPr>
              <p:cNvSpPr/>
              <p:nvPr/>
            </p:nvSpPr>
            <p:spPr>
              <a:xfrm>
                <a:off x="4463577" y="1055104"/>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D9DD3005-477C-3775-A3EF-997DF9966EE5}"/>
                  </a:ext>
                </a:extLst>
              </p:cNvPr>
              <p:cNvSpPr/>
              <p:nvPr/>
            </p:nvSpPr>
            <p:spPr>
              <a:xfrm>
                <a:off x="4070321" y="3635192"/>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“good fit”</a:t>
                </a:r>
              </a:p>
            </p:txBody>
          </p:sp>
        </p:grpSp>
      </p:grpSp>
      <p:grpSp>
        <p:nvGrpSpPr>
          <p:cNvPr id="22" name="Group 21">
            <a:extLst>
              <a:ext uri="{FF2B5EF4-FFF2-40B4-BE49-F238E27FC236}">
                <a16:creationId xmlns:a16="http://schemas.microsoft.com/office/drawing/2014/main" id="{BC25CC28-C717-3551-F7AB-14CC39CAC7F1}"/>
              </a:ext>
            </a:extLst>
          </p:cNvPr>
          <p:cNvGrpSpPr/>
          <p:nvPr/>
        </p:nvGrpSpPr>
        <p:grpSpPr>
          <a:xfrm>
            <a:off x="8345979" y="830319"/>
            <a:ext cx="2892826" cy="2181980"/>
            <a:chOff x="7150476" y="969141"/>
            <a:chExt cx="3110710" cy="2146686"/>
          </a:xfrm>
        </p:grpSpPr>
        <p:pic>
          <p:nvPicPr>
            <p:cNvPr id="12" name="Picture 11">
              <a:extLst>
                <a:ext uri="{FF2B5EF4-FFF2-40B4-BE49-F238E27FC236}">
                  <a16:creationId xmlns:a16="http://schemas.microsoft.com/office/drawing/2014/main" id="{98E452E4-91E6-08C9-0183-F040F4EB8756}"/>
                </a:ext>
              </a:extLst>
            </p:cNvPr>
            <p:cNvPicPr>
              <a:picLocks noChangeAspect="1"/>
            </p:cNvPicPr>
            <p:nvPr/>
          </p:nvPicPr>
          <p:blipFill>
            <a:blip r:embed="rId3"/>
            <a:stretch>
              <a:fillRect/>
            </a:stretch>
          </p:blipFill>
          <p:spPr>
            <a:xfrm>
              <a:off x="7293495" y="969141"/>
              <a:ext cx="2682998" cy="1919119"/>
            </a:xfrm>
            <a:prstGeom prst="rect">
              <a:avLst/>
            </a:prstGeom>
          </p:spPr>
        </p:pic>
        <p:grpSp>
          <p:nvGrpSpPr>
            <p:cNvPr id="17" name="Group 16">
              <a:extLst>
                <a:ext uri="{FF2B5EF4-FFF2-40B4-BE49-F238E27FC236}">
                  <a16:creationId xmlns:a16="http://schemas.microsoft.com/office/drawing/2014/main" id="{AEA52556-3901-6954-86A6-D8C4ED0AF357}"/>
                </a:ext>
              </a:extLst>
            </p:cNvPr>
            <p:cNvGrpSpPr/>
            <p:nvPr/>
          </p:nvGrpSpPr>
          <p:grpSpPr>
            <a:xfrm>
              <a:off x="7150476" y="1011103"/>
              <a:ext cx="3110710" cy="2104724"/>
              <a:chOff x="6959615" y="1084895"/>
              <a:chExt cx="5094938" cy="3283777"/>
            </a:xfrm>
          </p:grpSpPr>
          <p:sp>
            <p:nvSpPr>
              <p:cNvPr id="18" name="Rectangle 17">
                <a:extLst>
                  <a:ext uri="{FF2B5EF4-FFF2-40B4-BE49-F238E27FC236}">
                    <a16:creationId xmlns:a16="http://schemas.microsoft.com/office/drawing/2014/main" id="{CAF8A5D6-C4EF-0625-D834-E9EA215B3428}"/>
                  </a:ext>
                </a:extLst>
              </p:cNvPr>
              <p:cNvSpPr/>
              <p:nvPr/>
            </p:nvSpPr>
            <p:spPr>
              <a:xfrm>
                <a:off x="6959615" y="4014633"/>
                <a:ext cx="5094938"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“overfitting” or “high variance”</a:t>
                </a:r>
              </a:p>
            </p:txBody>
          </p:sp>
          <p:sp>
            <p:nvSpPr>
              <p:cNvPr id="19" name="Freeform: Shape 18">
                <a:extLst>
                  <a:ext uri="{FF2B5EF4-FFF2-40B4-BE49-F238E27FC236}">
                    <a16:creationId xmlns:a16="http://schemas.microsoft.com/office/drawing/2014/main" id="{E8827384-C1AD-6EB7-817A-4F2FE516336C}"/>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7F7965B-5205-7503-90E2-133E13A0B2CE}"/>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7FC7644-DCCC-201D-7208-2844B80B8AB8}"/>
                  </a:ext>
                </a:extLst>
              </p:cNvPr>
              <p:cNvSpPr/>
              <p:nvPr/>
            </p:nvSpPr>
            <p:spPr>
              <a:xfrm>
                <a:off x="639542" y="3346407"/>
                <a:ext cx="11367015" cy="170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smtClean="0">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i="1">
                          <a:solidFill>
                            <a:schemeClr val="tx1"/>
                          </a:solidFill>
                          <a:latin typeface="Cambria Math" panose="02040503050406030204" pitchFamily="18" charset="0"/>
                        </a:rPr>
                        <m:t>+</m:t>
                      </m:r>
                      <m:r>
                        <m:rPr>
                          <m:nor/>
                        </m:rPr>
                        <a:rPr lang="en-US" sz="2400" smtClean="0">
                          <a:solidFill>
                            <a:srgbClr val="0077C8"/>
                          </a:solidFill>
                          <a:latin typeface="Cambria Math" panose="02040503050406030204" pitchFamily="18" charset="0"/>
                        </a:rPr>
                        <m:t>1000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3</m:t>
                          </m:r>
                        </m:sub>
                      </m:sSub>
                      <m:r>
                        <a:rPr lang="en-US" sz="2400" i="1">
                          <a:solidFill>
                            <a:srgbClr val="0077C8"/>
                          </a:solidFill>
                          <a:latin typeface="Cambria Math" panose="02040503050406030204" pitchFamily="18" charset="0"/>
                        </a:rPr>
                        <m:t>+</m:t>
                      </m:r>
                      <m:r>
                        <a:rPr lang="en-US" sz="2400" i="1">
                          <a:solidFill>
                            <a:srgbClr val="0077C8"/>
                          </a:solidFill>
                          <a:latin typeface="Cambria Math" panose="02040503050406030204" pitchFamily="18" charset="0"/>
                        </a:rPr>
                        <m:t>100</m:t>
                      </m:r>
                      <m:r>
                        <m:rPr>
                          <m:nor/>
                        </m:rPr>
                        <a:rPr lang="en-US" sz="2400">
                          <a:solidFill>
                            <a:srgbClr val="0077C8"/>
                          </a:solidFill>
                          <a:latin typeface="Cambria Math" panose="02040503050406030204" pitchFamily="18" charset="0"/>
                        </a:rPr>
                        <m:t>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4</m:t>
                          </m:r>
                        </m:sub>
                      </m:sSub>
                    </m:oMath>
                  </m:oMathPara>
                </a14:m>
                <a:endParaRPr lang="en-US" sz="2400" dirty="0">
                  <a:solidFill>
                    <a:schemeClr val="tx1"/>
                  </a:solidFill>
                  <a:latin typeface="Cambria Math" panose="02040503050406030204" pitchFamily="18" charset="0"/>
                  <a:ea typeface="Cambria Math" panose="02040503050406030204" pitchFamily="18" charset="0"/>
                </a:endParaRPr>
              </a:p>
            </p:txBody>
          </p:sp>
        </mc:Choice>
        <mc:Fallback xmlns="">
          <p:sp>
            <p:nvSpPr>
              <p:cNvPr id="23" name="Rectangle 22">
                <a:extLst>
                  <a:ext uri="{FF2B5EF4-FFF2-40B4-BE49-F238E27FC236}">
                    <a16:creationId xmlns:a16="http://schemas.microsoft.com/office/drawing/2014/main" id="{C7FC7644-DCCC-201D-7208-2844B80B8AB8}"/>
                  </a:ext>
                </a:extLst>
              </p:cNvPr>
              <p:cNvSpPr>
                <a:spLocks noRot="1" noChangeAspect="1" noMove="1" noResize="1" noEditPoints="1" noAdjustHandles="1" noChangeArrowheads="1" noChangeShapeType="1" noTextEdit="1"/>
              </p:cNvSpPr>
              <p:nvPr/>
            </p:nvSpPr>
            <p:spPr>
              <a:xfrm>
                <a:off x="639542" y="3346407"/>
                <a:ext cx="11367015" cy="1704109"/>
              </a:xfrm>
              <a:prstGeom prst="rect">
                <a:avLst/>
              </a:prstGeom>
              <a:blipFill>
                <a:blip r:embed="rId4"/>
                <a:stretch>
                  <a:fillRect l="-26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FC5CE66-69F5-51FA-7849-69101252F919}"/>
                  </a:ext>
                </a:extLst>
              </p:cNvPr>
              <p:cNvSpPr/>
              <p:nvPr/>
            </p:nvSpPr>
            <p:spPr>
              <a:xfrm>
                <a:off x="743373" y="833910"/>
                <a:ext cx="4532350" cy="74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Suppose we </a:t>
                </a:r>
                <a:r>
                  <a:rPr lang="en-US" sz="2000" dirty="0">
                    <a:solidFill>
                      <a:schemeClr val="tx1"/>
                    </a:solidFill>
                    <a:latin typeface="Calibri" panose="020F0502020204030204" pitchFamily="34" charset="0"/>
                    <a:cs typeface="Calibri" panose="020F0502020204030204" pitchFamily="34" charset="0"/>
                  </a:rPr>
                  <a:t>penalize</a:t>
                </a:r>
                <a:r>
                  <a:rPr lang="en-US" sz="2000" dirty="0">
                    <a:solidFill>
                      <a:schemeClr val="tx1"/>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3</m:t>
                        </m:r>
                      </m:sub>
                    </m:sSub>
                  </m:oMath>
                </a14:m>
                <a:r>
                  <a:rPr lang="en-US" sz="2000" dirty="0">
                    <a:solidFill>
                      <a:schemeClr val="tx1"/>
                    </a:solidFill>
                  </a:rPr>
                  <a:t> and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4</m:t>
                        </m:r>
                      </m:sub>
                    </m:sSub>
                  </m:oMath>
                </a14:m>
                <a:r>
                  <a:rPr lang="en-US" sz="2000" dirty="0">
                    <a:solidFill>
                      <a:schemeClr val="tx1"/>
                    </a:solidFill>
                  </a:rPr>
                  <a:t> very small</a:t>
                </a:r>
              </a:p>
            </p:txBody>
          </p:sp>
        </mc:Choice>
        <mc:Fallback xmlns="">
          <p:sp>
            <p:nvSpPr>
              <p:cNvPr id="24" name="Rectangle 23">
                <a:extLst>
                  <a:ext uri="{FF2B5EF4-FFF2-40B4-BE49-F238E27FC236}">
                    <a16:creationId xmlns:a16="http://schemas.microsoft.com/office/drawing/2014/main" id="{4FC5CE66-69F5-51FA-7849-69101252F919}"/>
                  </a:ext>
                </a:extLst>
              </p:cNvPr>
              <p:cNvSpPr>
                <a:spLocks noRot="1" noChangeAspect="1" noMove="1" noResize="1" noEditPoints="1" noAdjustHandles="1" noChangeArrowheads="1" noChangeShapeType="1" noTextEdit="1"/>
              </p:cNvSpPr>
              <p:nvPr/>
            </p:nvSpPr>
            <p:spPr>
              <a:xfrm>
                <a:off x="743373" y="833910"/>
                <a:ext cx="4532350" cy="749862"/>
              </a:xfrm>
              <a:prstGeom prst="rect">
                <a:avLst/>
              </a:prstGeom>
              <a:blipFill>
                <a:blip r:embed="rId5"/>
                <a:stretch>
                  <a:fillRect l="-3499"/>
                </a:stretch>
              </a:blipFill>
              <a:ln>
                <a:noFill/>
              </a:ln>
            </p:spPr>
            <p:txBody>
              <a:bodyPr/>
              <a:lstStyle/>
              <a:p>
                <a:r>
                  <a:rPr lang="he-IL">
                    <a:noFill/>
                  </a:rPr>
                  <a:t> </a:t>
                </a:r>
              </a:p>
            </p:txBody>
          </p:sp>
        </mc:Fallback>
      </mc:AlternateContent>
      <p:grpSp>
        <p:nvGrpSpPr>
          <p:cNvPr id="49" name="Group 48">
            <a:extLst>
              <a:ext uri="{FF2B5EF4-FFF2-40B4-BE49-F238E27FC236}">
                <a16:creationId xmlns:a16="http://schemas.microsoft.com/office/drawing/2014/main" id="{A6B1764D-B452-E937-510B-1DE6872CF6AF}"/>
              </a:ext>
            </a:extLst>
          </p:cNvPr>
          <p:cNvGrpSpPr/>
          <p:nvPr/>
        </p:nvGrpSpPr>
        <p:grpSpPr>
          <a:xfrm>
            <a:off x="579605" y="4198461"/>
            <a:ext cx="2723435" cy="2183678"/>
            <a:chOff x="8516304" y="4372105"/>
            <a:chExt cx="2495072" cy="1950672"/>
          </a:xfrm>
        </p:grpSpPr>
        <p:grpSp>
          <p:nvGrpSpPr>
            <p:cNvPr id="45" name="Group 44">
              <a:extLst>
                <a:ext uri="{FF2B5EF4-FFF2-40B4-BE49-F238E27FC236}">
                  <a16:creationId xmlns:a16="http://schemas.microsoft.com/office/drawing/2014/main" id="{B7FEB4A0-C049-B87A-3A21-8A576CFB3030}"/>
                </a:ext>
              </a:extLst>
            </p:cNvPr>
            <p:cNvGrpSpPr/>
            <p:nvPr/>
          </p:nvGrpSpPr>
          <p:grpSpPr>
            <a:xfrm>
              <a:off x="8516304" y="4372105"/>
              <a:ext cx="2495072" cy="1950672"/>
              <a:chOff x="8516304" y="4372105"/>
              <a:chExt cx="2495072" cy="1950672"/>
            </a:xfrm>
          </p:grpSpPr>
          <p:pic>
            <p:nvPicPr>
              <p:cNvPr id="39" name="Picture 38">
                <a:extLst>
                  <a:ext uri="{FF2B5EF4-FFF2-40B4-BE49-F238E27FC236}">
                    <a16:creationId xmlns:a16="http://schemas.microsoft.com/office/drawing/2014/main" id="{6EF593F0-8CFC-9AD0-EA70-73B02F6E99B0}"/>
                  </a:ext>
                </a:extLst>
              </p:cNvPr>
              <p:cNvPicPr>
                <a:picLocks noChangeAspect="1"/>
              </p:cNvPicPr>
              <p:nvPr/>
            </p:nvPicPr>
            <p:blipFill>
              <a:blip r:embed="rId3"/>
              <a:stretch>
                <a:fillRect/>
              </a:stretch>
            </p:blipFill>
            <p:spPr>
              <a:xfrm>
                <a:off x="8516304" y="4372105"/>
                <a:ext cx="2495072" cy="1950672"/>
              </a:xfrm>
              <a:prstGeom prst="rect">
                <a:avLst/>
              </a:prstGeom>
            </p:spPr>
          </p:pic>
          <p:grpSp>
            <p:nvGrpSpPr>
              <p:cNvPr id="36" name="Group 35">
                <a:extLst>
                  <a:ext uri="{FF2B5EF4-FFF2-40B4-BE49-F238E27FC236}">
                    <a16:creationId xmlns:a16="http://schemas.microsoft.com/office/drawing/2014/main" id="{A1B30E2B-80E9-4B4D-167A-70E448BDDE14}"/>
                  </a:ext>
                </a:extLst>
              </p:cNvPr>
              <p:cNvGrpSpPr/>
              <p:nvPr/>
            </p:nvGrpSpPr>
            <p:grpSpPr>
              <a:xfrm>
                <a:off x="10031668" y="5875674"/>
                <a:ext cx="806958" cy="327537"/>
                <a:chOff x="10060272" y="2336297"/>
                <a:chExt cx="806958" cy="327537"/>
              </a:xfrm>
            </p:grpSpPr>
            <p:grpSp>
              <p:nvGrpSpPr>
                <p:cNvPr id="32" name="Group 31">
                  <a:extLst>
                    <a:ext uri="{FF2B5EF4-FFF2-40B4-BE49-F238E27FC236}">
                      <a16:creationId xmlns:a16="http://schemas.microsoft.com/office/drawing/2014/main" id="{A4BB10A7-C8D9-1E01-D679-17FDA686F16E}"/>
                    </a:ext>
                  </a:extLst>
                </p:cNvPr>
                <p:cNvGrpSpPr/>
                <p:nvPr/>
              </p:nvGrpSpPr>
              <p:grpSpPr>
                <a:xfrm>
                  <a:off x="10060272" y="2336297"/>
                  <a:ext cx="314048" cy="294304"/>
                  <a:chOff x="10060272" y="2336297"/>
                  <a:chExt cx="314048" cy="294304"/>
                </a:xfrm>
              </p:grpSpPr>
              <p:cxnSp>
                <p:nvCxnSpPr>
                  <p:cNvPr id="26" name="Straight Connector 25">
                    <a:extLst>
                      <a:ext uri="{FF2B5EF4-FFF2-40B4-BE49-F238E27FC236}">
                        <a16:creationId xmlns:a16="http://schemas.microsoft.com/office/drawing/2014/main" id="{7D1AAA5F-461C-4DE9-EBC4-FFA256EE2012}"/>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92B8FAA-4C9F-B4EA-3449-E10905EC8656}"/>
                      </a:ext>
                    </a:extLst>
                  </p:cNvPr>
                  <p:cNvCxnSpPr>
                    <a:cxnSpLocks/>
                  </p:cNvCxnSpPr>
                  <p:nvPr/>
                </p:nvCxnSpPr>
                <p:spPr>
                  <a:xfrm flipH="1">
                    <a:off x="10060272" y="2364947"/>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897EDAD7-1687-55F5-89A7-4CEA4926BC2C}"/>
                    </a:ext>
                  </a:extLst>
                </p:cNvPr>
                <p:cNvGrpSpPr/>
                <p:nvPr/>
              </p:nvGrpSpPr>
              <p:grpSpPr>
                <a:xfrm>
                  <a:off x="10553182" y="2369530"/>
                  <a:ext cx="314048" cy="294304"/>
                  <a:chOff x="10022907" y="2336297"/>
                  <a:chExt cx="314048" cy="294304"/>
                </a:xfrm>
              </p:grpSpPr>
              <p:cxnSp>
                <p:nvCxnSpPr>
                  <p:cNvPr id="34" name="Straight Connector 33">
                    <a:extLst>
                      <a:ext uri="{FF2B5EF4-FFF2-40B4-BE49-F238E27FC236}">
                        <a16:creationId xmlns:a16="http://schemas.microsoft.com/office/drawing/2014/main" id="{80D01910-1ABE-8CF6-3DB7-DD1912D468E9}"/>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B671F-757A-1A61-1F25-BD221866C952}"/>
                      </a:ext>
                    </a:extLst>
                  </p:cNvPr>
                  <p:cNvCxnSpPr>
                    <a:cxnSpLocks/>
                  </p:cNvCxnSpPr>
                  <p:nvPr/>
                </p:nvCxnSpPr>
                <p:spPr>
                  <a:xfrm flipH="1">
                    <a:off x="10022907" y="2364655"/>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grpSp>
        <p:sp>
          <p:nvSpPr>
            <p:cNvPr id="48" name="Freeform: Shape 47">
              <a:extLst>
                <a:ext uri="{FF2B5EF4-FFF2-40B4-BE49-F238E27FC236}">
                  <a16:creationId xmlns:a16="http://schemas.microsoft.com/office/drawing/2014/main" id="{3456D71F-5E36-5C7C-E8B5-F38817C1E334}"/>
                </a:ext>
              </a:extLst>
            </p:cNvPr>
            <p:cNvSpPr/>
            <p:nvPr/>
          </p:nvSpPr>
          <p:spPr>
            <a:xfrm>
              <a:off x="9106678" y="4641632"/>
              <a:ext cx="1211106" cy="966066"/>
            </a:xfrm>
            <a:custGeom>
              <a:avLst/>
              <a:gdLst>
                <a:gd name="connsiteX0" fmla="*/ 0 w 1211106"/>
                <a:gd name="connsiteY0" fmla="*/ 966066 h 966066"/>
                <a:gd name="connsiteX1" fmla="*/ 121298 w 1211106"/>
                <a:gd name="connsiteY1" fmla="*/ 546188 h 966066"/>
                <a:gd name="connsiteX2" fmla="*/ 279918 w 1211106"/>
                <a:gd name="connsiteY2" fmla="*/ 210286 h 966066"/>
                <a:gd name="connsiteX3" fmla="*/ 662473 w 1211106"/>
                <a:gd name="connsiteY3" fmla="*/ 126311 h 966066"/>
                <a:gd name="connsiteX4" fmla="*/ 1156995 w 1211106"/>
                <a:gd name="connsiteY4" fmla="*/ 14344 h 966066"/>
                <a:gd name="connsiteX5" fmla="*/ 1175657 w 1211106"/>
                <a:gd name="connsiteY5" fmla="*/ 5013 h 96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106" h="966066">
                  <a:moveTo>
                    <a:pt x="0" y="966066"/>
                  </a:moveTo>
                  <a:cubicBezTo>
                    <a:pt x="37322" y="819108"/>
                    <a:pt x="74645" y="672151"/>
                    <a:pt x="121298" y="546188"/>
                  </a:cubicBezTo>
                  <a:cubicBezTo>
                    <a:pt x="167951" y="420225"/>
                    <a:pt x="189722" y="280265"/>
                    <a:pt x="279918" y="210286"/>
                  </a:cubicBezTo>
                  <a:cubicBezTo>
                    <a:pt x="370114" y="140307"/>
                    <a:pt x="662473" y="126311"/>
                    <a:pt x="662473" y="126311"/>
                  </a:cubicBezTo>
                  <a:lnTo>
                    <a:pt x="1156995" y="14344"/>
                  </a:lnTo>
                  <a:cubicBezTo>
                    <a:pt x="1242526" y="-5872"/>
                    <a:pt x="1209091" y="-430"/>
                    <a:pt x="1175657" y="50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2CC2ECE-F3F8-8F41-FBB6-F17E5566D1B4}"/>
                  </a:ext>
                </a:extLst>
              </p:cNvPr>
              <p:cNvSpPr txBox="1"/>
              <p:nvPr/>
            </p:nvSpPr>
            <p:spPr>
              <a:xfrm>
                <a:off x="7155624" y="3592484"/>
                <a:ext cx="2380710" cy="30777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m:rPr>
                              <m:nor/>
                            </m:rPr>
                            <a:rPr lang="en-US" sz="2000" dirty="0">
                              <a:latin typeface="Cambria Math" panose="02040503050406030204" pitchFamily="18" charset="0"/>
                              <a:ea typeface="Cambria Math" panose="02040503050406030204" pitchFamily="18" charset="0"/>
                            </a:rPr>
                            <m:t>=&gt;</m:t>
                          </m:r>
                          <m:r>
                            <a:rPr lang="en-US" sz="2000" b="0" i="1" dirty="0" smtClean="0">
                              <a:latin typeface="Cambria Math" panose="02040503050406030204" pitchFamily="18" charset="0"/>
                              <a:ea typeface="Cambria Math" panose="02040503050406030204" pitchFamily="18" charset="0"/>
                            </a:rPr>
                            <m:t> </m:t>
                          </m:r>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𝑎𝑛𝑑</m:t>
                      </m:r>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4</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he-IL" sz="2000" dirty="0"/>
              </a:p>
            </p:txBody>
          </p:sp>
        </mc:Choice>
        <mc:Fallback xmlns="">
          <p:sp>
            <p:nvSpPr>
              <p:cNvPr id="50" name="TextBox 49">
                <a:extLst>
                  <a:ext uri="{FF2B5EF4-FFF2-40B4-BE49-F238E27FC236}">
                    <a16:creationId xmlns:a16="http://schemas.microsoft.com/office/drawing/2014/main" id="{42CC2ECE-F3F8-8F41-FBB6-F17E5566D1B4}"/>
                  </a:ext>
                </a:extLst>
              </p:cNvPr>
              <p:cNvSpPr txBox="1">
                <a:spLocks noRot="1" noChangeAspect="1" noMove="1" noResize="1" noEditPoints="1" noAdjustHandles="1" noChangeArrowheads="1" noChangeShapeType="1" noTextEdit="1"/>
              </p:cNvSpPr>
              <p:nvPr/>
            </p:nvSpPr>
            <p:spPr>
              <a:xfrm>
                <a:off x="7155624" y="3592484"/>
                <a:ext cx="2380710" cy="307777"/>
              </a:xfrm>
              <a:prstGeom prst="rect">
                <a:avLst/>
              </a:prstGeom>
              <a:blipFill>
                <a:blip r:embed="rId6"/>
                <a:stretch>
                  <a:fillRect b="-19608"/>
                </a:stretch>
              </a:blipFill>
            </p:spPr>
            <p:txBody>
              <a:bodyPr/>
              <a:lstStyle/>
              <a:p>
                <a:r>
                  <a:rPr lang="he-IL">
                    <a:noFill/>
                  </a:rPr>
                  <a:t> </a:t>
                </a:r>
              </a:p>
            </p:txBody>
          </p:sp>
        </mc:Fallback>
      </mc:AlternateContent>
    </p:spTree>
    <p:extLst>
      <p:ext uri="{BB962C8B-B14F-4D97-AF65-F5344CB8AC3E}">
        <p14:creationId xmlns:p14="http://schemas.microsoft.com/office/powerpoint/2010/main" val="108113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5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633412" y="4158053"/>
                <a:ext cx="10720388" cy="192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1" dirty="0">
                    <a:solidFill>
                      <a:schemeClr val="tx1"/>
                    </a:solidFill>
                  </a:rPr>
                  <a:t>Regularization</a:t>
                </a:r>
                <a:r>
                  <a:rPr lang="en-US" sz="2800" dirty="0">
                    <a:solidFill>
                      <a:schemeClr val="tx1"/>
                    </a:solidFill>
                  </a:rPr>
                  <a:t>:</a:t>
                </a:r>
              </a:p>
              <a:p>
                <a:pPr lvl="1"/>
                <a:r>
                  <a:rPr lang="en-US" sz="2800" dirty="0">
                    <a:solidFill>
                      <a:schemeClr val="tx1"/>
                    </a:solidFill>
                  </a:rPr>
                  <a:t>Small values of the parameters</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0</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2</m:t>
                        </m:r>
                      </m:sub>
                    </m:sSub>
                  </m:oMath>
                </a14:m>
                <a:r>
                  <a:rPr lang="en-US" sz="2800" dirty="0">
                    <a:solidFill>
                      <a:schemeClr val="tx1"/>
                    </a:solidFill>
                  </a:rPr>
                  <a:t>,</a:t>
                </a:r>
                <a:r>
                  <a:rPr lang="en-US" sz="2800" dirty="0">
                    <a:solidFill>
                      <a:schemeClr val="tx1"/>
                    </a:solidFill>
                    <a:ea typeface="Cambria Math" panose="02040503050406030204" pitchFamily="18" charset="0"/>
                  </a:rPr>
                  <a:t> </a:t>
                </a:r>
                <a14:m>
                  <m:oMath xmlns:m="http://schemas.openxmlformats.org/officeDocument/2006/math">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3</m:t>
                        </m:r>
                      </m:sub>
                    </m:sSub>
                  </m:oMath>
                </a14:m>
                <a:r>
                  <a:rPr lang="en-US" sz="2800" dirty="0">
                    <a:solidFill>
                      <a:schemeClr val="tx1"/>
                    </a:solidFill>
                  </a:rPr>
                  <a:t>cause:</a:t>
                </a:r>
              </a:p>
              <a:p>
                <a:pPr marL="1428750" lvl="2" indent="-514350">
                  <a:buFont typeface="Calibri" panose="020F0502020204030204" pitchFamily="34" charset="0"/>
                  <a:buChar char="–"/>
                </a:pPr>
                <a:r>
                  <a:rPr lang="en-US" sz="2800" dirty="0">
                    <a:solidFill>
                      <a:schemeClr val="tx1"/>
                    </a:solidFill>
                  </a:rPr>
                  <a:t>Smaller hypothesis</a:t>
                </a:r>
              </a:p>
              <a:p>
                <a:pPr marL="1428750" lvl="2" indent="-514350">
                  <a:buFont typeface="Calibri" panose="020F0502020204030204" pitchFamily="34" charset="0"/>
                  <a:buChar char="–"/>
                </a:pPr>
                <a:r>
                  <a:rPr lang="en-US" sz="2800" dirty="0">
                    <a:solidFill>
                      <a:schemeClr val="tx1"/>
                    </a:solidFill>
                  </a:rPr>
                  <a:t>Less prone to overfitting</a:t>
                </a: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633412" y="4158053"/>
                <a:ext cx="10720388" cy="1924659"/>
              </a:xfrm>
              <a:prstGeom prst="rect">
                <a:avLst/>
              </a:prstGeom>
              <a:blipFill>
                <a:blip r:embed="rId2"/>
                <a:stretch>
                  <a:fillRect l="-2047" t="-5380" b="-31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03EBD193-BB1B-4DB7-946B-4237F4427D1D}"/>
                  </a:ext>
                </a:extLst>
              </p:cNvPr>
              <p:cNvSpPr/>
              <p:nvPr/>
            </p:nvSpPr>
            <p:spPr>
              <a:xfrm>
                <a:off x="653538" y="1133475"/>
                <a:ext cx="109442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idea is to penalize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oMath>
                </a14:m>
                <a:r>
                  <a:rPr lang="en-US" dirty="0">
                    <a:solidFill>
                      <a:schemeClr val="tx1"/>
                    </a:solidFill>
                  </a:rPr>
                  <a:t> to make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ea typeface="Cambria Math" panose="02040503050406030204" pitchFamily="18" charset="0"/>
                          </a:rPr>
                          <m:t>𝑗</m:t>
                        </m:r>
                      </m:sub>
                    </m:sSub>
                    <m:r>
                      <a:rPr lang="en-US" b="0" i="1"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really small</a:t>
                </a:r>
              </a:p>
            </p:txBody>
          </p:sp>
        </mc:Choice>
        <mc:Fallback xmlns="">
          <p:sp>
            <p:nvSpPr>
              <p:cNvPr id="3" name="Rectangle: Rounded Corners 2">
                <a:extLst>
                  <a:ext uri="{FF2B5EF4-FFF2-40B4-BE49-F238E27FC236}">
                    <a16:creationId xmlns:a16="http://schemas.microsoft.com/office/drawing/2014/main" id="{03EBD193-BB1B-4DB7-946B-4237F4427D1D}"/>
                  </a:ext>
                </a:extLst>
              </p:cNvPr>
              <p:cNvSpPr>
                <a:spLocks noRot="1" noChangeAspect="1" noMove="1" noResize="1" noEditPoints="1" noAdjustHandles="1" noChangeArrowheads="1" noChangeShapeType="1" noTextEdit="1"/>
              </p:cNvSpPr>
              <p:nvPr/>
            </p:nvSpPr>
            <p:spPr>
              <a:xfrm>
                <a:off x="653538" y="1133475"/>
                <a:ext cx="10944225" cy="466725"/>
              </a:xfrm>
              <a:prstGeom prst="roundRect">
                <a:avLst/>
              </a:prstGeom>
              <a:blipFill>
                <a:blip r:embed="rId3"/>
                <a:stretch>
                  <a:fillRect l="-222" b="-632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1762DB5-F25C-4F41-9C68-6E1E769406BF}"/>
              </a:ext>
            </a:extLst>
          </p:cNvPr>
          <p:cNvGrpSpPr/>
          <p:nvPr/>
        </p:nvGrpSpPr>
        <p:grpSpPr>
          <a:xfrm>
            <a:off x="390525" y="2004935"/>
            <a:ext cx="6096000" cy="1752600"/>
            <a:chOff x="247650" y="1859452"/>
            <a:chExt cx="6096000" cy="1752600"/>
          </a:xfrm>
        </p:grpSpPr>
        <p:pic>
          <p:nvPicPr>
            <p:cNvPr id="1026" name="Picture 2" descr="Regularization (mathematics) - Wikipedia">
              <a:extLst>
                <a:ext uri="{FF2B5EF4-FFF2-40B4-BE49-F238E27FC236}">
                  <a16:creationId xmlns:a16="http://schemas.microsoft.com/office/drawing/2014/main" id="{888DE45F-3AFF-46CE-AD87-1696B98F8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859452"/>
              <a:ext cx="2171700"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15AB96BA-5886-476F-A7F1-FF5D17B94CC7}"/>
                </a:ext>
              </a:extLst>
            </p:cNvPr>
            <p:cNvSpPr/>
            <p:nvPr/>
          </p:nvSpPr>
          <p:spPr>
            <a:xfrm>
              <a:off x="2486025" y="2962275"/>
              <a:ext cx="38576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Regularization ‘flatten’ the hypothesis  </a:t>
              </a:r>
            </a:p>
          </p:txBody>
        </p:sp>
      </p:grpSp>
    </p:spTree>
    <p:extLst>
      <p:ext uri="{BB962C8B-B14F-4D97-AF65-F5344CB8AC3E}">
        <p14:creationId xmlns:p14="http://schemas.microsoft.com/office/powerpoint/2010/main" val="185942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4434840" y="1426464"/>
                <a:ext cx="2185416" cy="460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𝛩</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4434840" y="1426464"/>
                <a:ext cx="2185416" cy="460435"/>
              </a:xfrm>
              <a:prstGeom prst="rect">
                <a:avLst/>
              </a:prstGeom>
              <a:blipFill>
                <a:blip r:embed="rId2"/>
                <a:stretch>
                  <a:fillRect t="-3947"/>
                </a:stretch>
              </a:blipFill>
              <a:ln>
                <a:noFill/>
              </a:ln>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ED6F6126-4720-40C8-88AD-729C6404E78F}"/>
              </a:ext>
            </a:extLst>
          </p:cNvPr>
          <p:cNvGrpSpPr/>
          <p:nvPr/>
        </p:nvGrpSpPr>
        <p:grpSpPr>
          <a:xfrm>
            <a:off x="333375" y="1149182"/>
            <a:ext cx="11858625" cy="5708818"/>
            <a:chOff x="333375" y="1149182"/>
            <a:chExt cx="11858625" cy="5708818"/>
          </a:xfrm>
        </p:grpSpPr>
        <p:grpSp>
          <p:nvGrpSpPr>
            <p:cNvPr id="42" name="Group 41">
              <a:extLst>
                <a:ext uri="{FF2B5EF4-FFF2-40B4-BE49-F238E27FC236}">
                  <a16:creationId xmlns:a16="http://schemas.microsoft.com/office/drawing/2014/main" id="{9756DF50-4596-4B35-B55E-F28B65F7AADD}"/>
                </a:ext>
              </a:extLst>
            </p:cNvPr>
            <p:cNvGrpSpPr/>
            <p:nvPr/>
          </p:nvGrpSpPr>
          <p:grpSpPr>
            <a:xfrm>
              <a:off x="333375" y="1149182"/>
              <a:ext cx="11858625" cy="5708818"/>
              <a:chOff x="333375" y="1149182"/>
              <a:chExt cx="11858625" cy="5708818"/>
            </a:xfrm>
          </p:grpSpPr>
          <p:grpSp>
            <p:nvGrpSpPr>
              <p:cNvPr id="4" name="Group 3">
                <a:extLst>
                  <a:ext uri="{FF2B5EF4-FFF2-40B4-BE49-F238E27FC236}">
                    <a16:creationId xmlns:a16="http://schemas.microsoft.com/office/drawing/2014/main" id="{69160688-A3AD-437F-97C2-7F01B76E8AA4}"/>
                  </a:ext>
                </a:extLst>
              </p:cNvPr>
              <p:cNvGrpSpPr/>
              <p:nvPr/>
            </p:nvGrpSpPr>
            <p:grpSpPr>
              <a:xfrm>
                <a:off x="333375" y="1149182"/>
                <a:ext cx="11477625" cy="5631904"/>
                <a:chOff x="333375" y="1149182"/>
                <a:chExt cx="11477625" cy="5631904"/>
              </a:xfrm>
            </p:grpSpPr>
            <p:pic>
              <p:nvPicPr>
                <p:cNvPr id="3" name="Picture 2">
                  <a:extLst>
                    <a:ext uri="{FF2B5EF4-FFF2-40B4-BE49-F238E27FC236}">
                      <a16:creationId xmlns:a16="http://schemas.microsoft.com/office/drawing/2014/main" id="{40463D79-1C83-4EE8-BFFA-63336C588BC1}"/>
                    </a:ext>
                  </a:extLst>
                </p:cNvPr>
                <p:cNvPicPr>
                  <a:picLocks noChangeAspect="1"/>
                </p:cNvPicPr>
                <p:nvPr/>
              </p:nvPicPr>
              <p:blipFill>
                <a:blip r:embed="rId3"/>
                <a:stretch>
                  <a:fillRect/>
                </a:stretch>
              </p:blipFill>
              <p:spPr>
                <a:xfrm>
                  <a:off x="333375" y="1149182"/>
                  <a:ext cx="11477625" cy="5631904"/>
                </a:xfrm>
                <a:prstGeom prst="rect">
                  <a:avLst/>
                </a:prstGeom>
              </p:spPr>
            </p:pic>
            <p:sp>
              <p:nvSpPr>
                <p:cNvPr id="40" name="Rectangle 39">
                  <a:extLst>
                    <a:ext uri="{FF2B5EF4-FFF2-40B4-BE49-F238E27FC236}">
                      <a16:creationId xmlns:a16="http://schemas.microsoft.com/office/drawing/2014/main" id="{4576D94A-6B55-4DA5-9EA6-2C13F9AF580F}"/>
                    </a:ext>
                  </a:extLst>
                </p:cNvPr>
                <p:cNvSpPr/>
                <p:nvPr/>
              </p:nvSpPr>
              <p:spPr>
                <a:xfrm>
                  <a:off x="365379" y="3551266"/>
                  <a:ext cx="1168146" cy="906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chemeClr val="tx1"/>
                      </a:solidFill>
                      <a:latin typeface="Cambria Math" panose="02040503050406030204" pitchFamily="18" charset="0"/>
                      <a:ea typeface="Cambria Math" panose="02040503050406030204" pitchFamily="18" charset="0"/>
                    </a:rPr>
                    <a:t>Price</a:t>
                  </a:r>
                </a:p>
                <a:p>
                  <a:pPr algn="ctr"/>
                  <a:r>
                    <a:rPr lang="en-US" sz="2800" dirty="0">
                      <a:solidFill>
                        <a:schemeClr val="tx1"/>
                      </a:solidFill>
                      <a:latin typeface="Cambria Math" panose="02040503050406030204" pitchFamily="18" charset="0"/>
                      <a:ea typeface="Cambria Math" panose="02040503050406030204" pitchFamily="18" charset="0"/>
                    </a:rPr>
                    <a:t>(y)</a:t>
                  </a:r>
                </a:p>
              </p:txBody>
            </p:sp>
          </p:grpSp>
          <p:sp>
            <p:nvSpPr>
              <p:cNvPr id="6" name="Rectangle 5">
                <a:extLst>
                  <a:ext uri="{FF2B5EF4-FFF2-40B4-BE49-F238E27FC236}">
                    <a16:creationId xmlns:a16="http://schemas.microsoft.com/office/drawing/2014/main" id="{1071DBC4-7310-4E18-B335-48D0892EA8D5}"/>
                  </a:ext>
                </a:extLst>
              </p:cNvPr>
              <p:cNvSpPr/>
              <p:nvPr/>
            </p:nvSpPr>
            <p:spPr>
              <a:xfrm>
                <a:off x="333375" y="6305550"/>
                <a:ext cx="11858625" cy="552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F4E9D6E-3C29-4F6B-BEAA-A0F3CF830524}"/>
                </a:ext>
              </a:extLst>
            </p:cNvPr>
            <p:cNvPicPr>
              <a:picLocks noChangeAspect="1"/>
            </p:cNvPicPr>
            <p:nvPr/>
          </p:nvPicPr>
          <p:blipFill>
            <a:blip r:embed="rId4"/>
            <a:stretch>
              <a:fillRect/>
            </a:stretch>
          </p:blipFill>
          <p:spPr>
            <a:xfrm>
              <a:off x="6997622" y="2238375"/>
              <a:ext cx="4950415" cy="3724276"/>
            </a:xfrm>
            <a:prstGeom prst="rect">
              <a:avLst/>
            </a:prstGeom>
          </p:spPr>
        </p:pic>
        <p:sp>
          <p:nvSpPr>
            <p:cNvPr id="43" name="Rectangle 42">
              <a:extLst>
                <a:ext uri="{FF2B5EF4-FFF2-40B4-BE49-F238E27FC236}">
                  <a16:creationId xmlns:a16="http://schemas.microsoft.com/office/drawing/2014/main" id="{6C5A3935-7C6F-43B3-A11B-375829869E22}"/>
                </a:ext>
              </a:extLst>
            </p:cNvPr>
            <p:cNvSpPr/>
            <p:nvPr/>
          </p:nvSpPr>
          <p:spPr>
            <a:xfrm>
              <a:off x="10734675" y="1219200"/>
              <a:ext cx="1123950" cy="460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3613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sp>
        <p:nvSpPr>
          <p:cNvPr id="4" name="Left Bracket 3">
            <a:extLst>
              <a:ext uri="{FF2B5EF4-FFF2-40B4-BE49-F238E27FC236}">
                <a16:creationId xmlns:a16="http://schemas.microsoft.com/office/drawing/2014/main" id="{05035093-5761-4409-BDA2-D6E1DE16881A}"/>
              </a:ext>
            </a:extLst>
          </p:cNvPr>
          <p:cNvSpPr/>
          <p:nvPr/>
        </p:nvSpPr>
        <p:spPr>
          <a:xfrm rot="16200000">
            <a:off x="5705475" y="2352675"/>
            <a:ext cx="152400" cy="28575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0" name="Group 69">
            <a:extLst>
              <a:ext uri="{FF2B5EF4-FFF2-40B4-BE49-F238E27FC236}">
                <a16:creationId xmlns:a16="http://schemas.microsoft.com/office/drawing/2014/main" id="{AD94170D-E073-4886-A108-33A04FC1FFCB}"/>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DCC7EBCE-6E98-4479-BC7F-5F723C4D4BC2}"/>
                    </a:ext>
                  </a:extLst>
                </p:cNvPr>
                <p:cNvSpPr/>
                <p:nvPr/>
              </p:nvSpPr>
              <p:spPr>
                <a:xfrm>
                  <a:off x="7859022" y="2525952"/>
                  <a:ext cx="4018645" cy="56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b="1" dirty="0">
                      <a:solidFill>
                        <a:schemeClr val="bg1">
                          <a:lumMod val="50000"/>
                        </a:schemeClr>
                      </a:solidFill>
                    </a:rPr>
                    <a:t>Note</a:t>
                  </a:r>
                  <a:r>
                    <a:rPr lang="en-US" sz="2000" dirty="0">
                      <a:solidFill>
                        <a:schemeClr val="bg1">
                          <a:lumMod val="50000"/>
                        </a:schemeClr>
                      </a:solidFill>
                    </a:rPr>
                    <a:t>: J start from 1, not penalize </a:t>
                  </a:r>
                  <a14:m>
                    <m:oMath xmlns:m="http://schemas.openxmlformats.org/officeDocument/2006/math">
                      <m:sSub>
                        <m:sSubPr>
                          <m:ctrlPr>
                            <a:rPr lang="en-US" sz="2000" i="1" smtClean="0">
                              <a:solidFill>
                                <a:schemeClr val="bg1">
                                  <a:lumMod val="50000"/>
                                </a:schemeClr>
                              </a:solidFill>
                              <a:latin typeface="Cambria Math" panose="02040503050406030204" pitchFamily="18" charset="0"/>
                            </a:rPr>
                          </m:ctrlPr>
                        </m:sSubPr>
                        <m:e>
                          <m:r>
                            <a:rPr lang="en-US" sz="2000" i="1" smtClean="0">
                              <a:solidFill>
                                <a:schemeClr val="bg1">
                                  <a:lumMod val="50000"/>
                                </a:schemeClr>
                              </a:solidFill>
                              <a:latin typeface="Cambria Math" panose="02040503050406030204" pitchFamily="18" charset="0"/>
                              <a:ea typeface="Cambria Math" panose="02040503050406030204" pitchFamily="18" charset="0"/>
                            </a:rPr>
                            <m:t>𝜃</m:t>
                          </m:r>
                        </m:e>
                        <m:sub>
                          <m:r>
                            <a:rPr lang="en-US" sz="2000" b="0" i="1" smtClean="0">
                              <a:solidFill>
                                <a:schemeClr val="bg1">
                                  <a:lumMod val="50000"/>
                                </a:schemeClr>
                              </a:solidFill>
                              <a:latin typeface="Cambria Math" panose="02040503050406030204" pitchFamily="18" charset="0"/>
                            </a:rPr>
                            <m:t>0</m:t>
                          </m:r>
                        </m:sub>
                      </m:sSub>
                    </m:oMath>
                  </a14:m>
                  <a:endParaRPr lang="en-US" sz="2000" dirty="0">
                    <a:solidFill>
                      <a:schemeClr val="bg1">
                        <a:lumMod val="50000"/>
                      </a:schemeClr>
                    </a:solidFill>
                  </a:endParaRPr>
                </a:p>
              </p:txBody>
            </p:sp>
          </mc:Choice>
          <mc:Fallback xmlns="">
            <p:sp>
              <p:nvSpPr>
                <p:cNvPr id="67" name="Rectangle 66">
                  <a:extLst>
                    <a:ext uri="{FF2B5EF4-FFF2-40B4-BE49-F238E27FC236}">
                      <a16:creationId xmlns:a16="http://schemas.microsoft.com/office/drawing/2014/main" id="{DCC7EBCE-6E98-4479-BC7F-5F723C4D4BC2}"/>
                    </a:ext>
                  </a:extLst>
                </p:cNvPr>
                <p:cNvSpPr>
                  <a:spLocks noRot="1" noChangeAspect="1" noMove="1" noResize="1" noEditPoints="1" noAdjustHandles="1" noChangeArrowheads="1" noChangeShapeType="1" noTextEdit="1"/>
                </p:cNvSpPr>
                <p:nvPr/>
              </p:nvSpPr>
              <p:spPr>
                <a:xfrm>
                  <a:off x="7859022" y="2525952"/>
                  <a:ext cx="4018645" cy="561976"/>
                </a:xfrm>
                <a:prstGeom prst="rect">
                  <a:avLst/>
                </a:prstGeom>
                <a:blipFill>
                  <a:blip r:embed="rId2"/>
                  <a:stretch>
                    <a:fillRect l="-3794" b="-4301"/>
                  </a:stretch>
                </a:blipFill>
                <a:ln>
                  <a:noFill/>
                </a:ln>
              </p:spPr>
              <p:txBody>
                <a:bodyPr/>
                <a:lstStyle/>
                <a:p>
                  <a:r>
                    <a:rPr lang="he-IL">
                      <a:noFill/>
                    </a:rPr>
                    <a:t> </a:t>
                  </a:r>
                </a:p>
              </p:txBody>
            </p:sp>
          </mc:Fallback>
        </mc:AlternateContent>
        <p:grpSp>
          <p:nvGrpSpPr>
            <p:cNvPr id="69" name="Group 68">
              <a:extLst>
                <a:ext uri="{FF2B5EF4-FFF2-40B4-BE49-F238E27FC236}">
                  <a16:creationId xmlns:a16="http://schemas.microsoft.com/office/drawing/2014/main" id="{02467F8C-B14A-4F92-AE38-C0CCAFCA90A3}"/>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25655" y="918054"/>
                    <a:ext cx="11252020" cy="291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3200" dirty="0">
                        <a:solidFill>
                          <a:schemeClr val="tx1"/>
                        </a:solidFill>
                        <a:latin typeface="Cambria Math" panose="02040503050406030204" pitchFamily="18" charset="0"/>
                        <a:ea typeface="Cambria Math" panose="02040503050406030204" pitchFamily="18" charset="0"/>
                      </a:rPr>
                      <a:t>Regularize the const Function:</a:t>
                    </a:r>
                  </a:p>
                  <a:p>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rPr>
                            <m:t>𝐽</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𝜃</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d>
                            <m:dPr>
                              <m:begChr m:val="["/>
                              <m:endChr m:val="]"/>
                              <m:ctrlPr>
                                <a:rPr lang="en-US" sz="2800" i="1" smtClean="0">
                                  <a:solidFill>
                                    <a:schemeClr val="tx1"/>
                                  </a:solidFill>
                                  <a:latin typeface="Cambria Math" panose="02040503050406030204" pitchFamily="18" charset="0"/>
                                </a:rPr>
                              </m:ctrlPr>
                            </m:dPr>
                            <m:e>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𝑦</m:t>
                                          </m:r>
                                        </m:e>
                                      </m:d>
                                    </m:e>
                                    <m:sup>
                                      <m:r>
                                        <a:rPr lang="en-US" sz="2800" i="1">
                                          <a:solidFill>
                                            <a:schemeClr val="tx1"/>
                                          </a:solidFill>
                                          <a:latin typeface="Cambria Math" panose="02040503050406030204" pitchFamily="18" charset="0"/>
                                        </a:rPr>
                                        <m:t>2</m:t>
                                      </m:r>
                                    </m:sup>
                                  </m:sSup>
                                </m:e>
                              </m:nary>
                              <m:r>
                                <a:rPr lang="en-US" sz="2800" b="0" i="1" smtClean="0">
                                  <a:solidFill>
                                    <a:schemeClr val="tx1"/>
                                  </a:solidFill>
                                  <a:latin typeface="Cambria Math" panose="02040503050406030204" pitchFamily="18" charset="0"/>
                                </a:rPr>
                                <m:t>+</m:t>
                              </m:r>
                              <m:r>
                                <a:rPr lang="en-US" sz="28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8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800" b="0" i="1" dirty="0" smtClean="0">
                                      <a:solidFill>
                                        <a:srgbClr val="0070C0"/>
                                      </a:solidFill>
                                      <a:latin typeface="Cambria Math" panose="02040503050406030204" pitchFamily="18" charset="0"/>
                                      <a:ea typeface="Cambria Math" panose="02040503050406030204" pitchFamily="18" charset="0"/>
                                    </a:rPr>
                                    <m:t>𝑗</m:t>
                                  </m:r>
                                  <m:r>
                                    <a:rPr lang="en-US" sz="2800" b="0" i="1" dirty="0" smtClean="0">
                                      <a:solidFill>
                                        <a:srgbClr val="0070C0"/>
                                      </a:solidFill>
                                      <a:latin typeface="Cambria Math" panose="02040503050406030204" pitchFamily="18" charset="0"/>
                                      <a:ea typeface="Cambria Math" panose="02040503050406030204" pitchFamily="18" charset="0"/>
                                    </a:rPr>
                                    <m:t>=</m:t>
                                  </m:r>
                                  <m:r>
                                    <a:rPr lang="en-US" sz="2800" b="0" i="1" dirty="0" smtClean="0">
                                      <a:solidFill>
                                        <a:srgbClr val="0070C0"/>
                                      </a:solidFill>
                                      <a:latin typeface="Cambria Math" panose="02040503050406030204" pitchFamily="18" charset="0"/>
                                      <a:ea typeface="Cambria Math" panose="02040503050406030204" pitchFamily="18" charset="0"/>
                                    </a:rPr>
                                    <m:t>1</m:t>
                                  </m:r>
                                </m:sub>
                                <m:sup>
                                  <m:r>
                                    <a:rPr lang="en-US" sz="28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800" i="1" dirty="0" smtClean="0">
                                          <a:solidFill>
                                            <a:srgbClr val="0070C0"/>
                                          </a:solidFill>
                                          <a:latin typeface="Cambria Math" panose="02040503050406030204" pitchFamily="18" charset="0"/>
                                          <a:ea typeface="Cambria Math" panose="02040503050406030204" pitchFamily="18" charset="0"/>
                                        </a:rPr>
                                      </m:ctrlPr>
                                    </m:sSubSupPr>
                                    <m:e>
                                      <m:r>
                                        <a:rPr lang="en-US" sz="2800" i="1" dirty="0" smtClean="0">
                                          <a:solidFill>
                                            <a:srgbClr val="0070C0"/>
                                          </a:solidFill>
                                          <a:latin typeface="Cambria Math" panose="02040503050406030204" pitchFamily="18" charset="0"/>
                                          <a:ea typeface="Cambria Math" panose="02040503050406030204" pitchFamily="18" charset="0"/>
                                        </a:rPr>
                                        <m:t>𝜃</m:t>
                                      </m:r>
                                    </m:e>
                                    <m:sub>
                                      <m:r>
                                        <a:rPr lang="en-US" sz="2800" b="0" i="1" dirty="0" smtClean="0">
                                          <a:solidFill>
                                            <a:srgbClr val="0070C0"/>
                                          </a:solidFill>
                                          <a:latin typeface="Cambria Math" panose="02040503050406030204" pitchFamily="18" charset="0"/>
                                          <a:ea typeface="Cambria Math" panose="02040503050406030204" pitchFamily="18" charset="0"/>
                                        </a:rPr>
                                        <m:t>𝑗</m:t>
                                      </m:r>
                                    </m:sub>
                                    <m:sup>
                                      <m:r>
                                        <a:rPr lang="en-US" sz="28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800" dirty="0">
                                  <a:solidFill>
                                    <a:schemeClr val="tx1"/>
                                  </a:solidFill>
                                  <a:latin typeface="Cambria Math" panose="02040503050406030204" pitchFamily="18" charset="0"/>
                                  <a:ea typeface="Cambria Math" panose="02040503050406030204" pitchFamily="18" charset="0"/>
                                </a:rPr>
                                <m:t> </m:t>
                              </m:r>
                            </m:e>
                          </m:d>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25655" y="918054"/>
                    <a:ext cx="11252020" cy="2910995"/>
                  </a:xfrm>
                  <a:prstGeom prst="rect">
                    <a:avLst/>
                  </a:prstGeom>
                  <a:blipFill>
                    <a:blip r:embed="rId3"/>
                    <a:stretch>
                      <a:fillRect l="-2222" t="-44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252F13A-AC4E-435B-BECF-C9B6B89C3FD8}"/>
                      </a:ext>
                    </a:extLst>
                  </p:cNvPr>
                  <p:cNvSpPr/>
                  <p:nvPr/>
                </p:nvSpPr>
                <p:spPr>
                  <a:xfrm>
                    <a:off x="778752" y="3226644"/>
                    <a:ext cx="1546045"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latin typeface="Cambria Math" panose="02040503050406030204" pitchFamily="18" charset="0"/>
                        <a:ea typeface="Cambria Math" panose="02040503050406030204" pitchFamily="18" charset="0"/>
                      </a:rPr>
                      <a:t>Mini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𝐽</m:t>
                        </m:r>
                        <m:d>
                          <m:dPr>
                            <m:ctrlPr>
                              <a:rPr lang="en-US" sz="2400" i="1" dirty="0">
                                <a:solidFill>
                                  <a:schemeClr val="tx1"/>
                                </a:solidFill>
                                <a:latin typeface="Cambria Math" panose="02040503050406030204" pitchFamily="18" charset="0"/>
                                <a:ea typeface="Cambria Math" panose="02040503050406030204" pitchFamily="18" charset="0"/>
                              </a:rPr>
                            </m:ctrlPr>
                          </m:dPr>
                          <m:e>
                            <m:r>
                              <m:rPr>
                                <m:sty m:val="p"/>
                              </m:rPr>
                              <a:rPr lang="el-GR" sz="2400" i="1" dirty="0" smtClean="0">
                                <a:solidFill>
                                  <a:schemeClr val="tx1"/>
                                </a:solidFill>
                                <a:latin typeface="Cambria Math" panose="02040503050406030204" pitchFamily="18" charset="0"/>
                                <a:ea typeface="Cambria Math" panose="02040503050406030204" pitchFamily="18" charset="0"/>
                              </a:rPr>
                              <m:t>θ</m:t>
                            </m:r>
                          </m:e>
                        </m:d>
                      </m:oMath>
                    </a14:m>
                    <a:endParaRPr lang="en-US" sz="2400" dirty="0">
                      <a:solidFill>
                        <a:schemeClr val="tx1"/>
                      </a:solidFill>
                      <a:latin typeface="Cambria Math" panose="02040503050406030204" pitchFamily="18" charset="0"/>
                      <a:ea typeface="Cambria Math" panose="02040503050406030204" pitchFamily="18" charset="0"/>
                    </a:endParaRPr>
                  </a:p>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65" name="Rectangle 64">
                    <a:extLst>
                      <a:ext uri="{FF2B5EF4-FFF2-40B4-BE49-F238E27FC236}">
                        <a16:creationId xmlns:a16="http://schemas.microsoft.com/office/drawing/2014/main" id="{E252F13A-AC4E-435B-BECF-C9B6B89C3FD8}"/>
                      </a:ext>
                    </a:extLst>
                  </p:cNvPr>
                  <p:cNvSpPr>
                    <a:spLocks noRot="1" noChangeAspect="1" noMove="1" noResize="1" noEditPoints="1" noAdjustHandles="1" noChangeArrowheads="1" noChangeShapeType="1" noTextEdit="1"/>
                  </p:cNvSpPr>
                  <p:nvPr/>
                </p:nvSpPr>
                <p:spPr>
                  <a:xfrm>
                    <a:off x="778752" y="3226644"/>
                    <a:ext cx="1546045" cy="598435"/>
                  </a:xfrm>
                  <a:prstGeom prst="rect">
                    <a:avLst/>
                  </a:prstGeom>
                  <a:blipFill>
                    <a:blip r:embed="rId4"/>
                    <a:stretch>
                      <a:fillRect l="-12253" t="-26531" b="-2551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FFA7CB63-9315-4F9C-833E-881A979735C1}"/>
                  </a:ext>
                </a:extLst>
              </p:cNvPr>
              <p:cNvCxnSpPr/>
              <p:nvPr/>
            </p:nvCxnSpPr>
            <p:spPr>
              <a:xfrm flipV="1">
                <a:off x="5781675" y="2571750"/>
                <a:ext cx="0" cy="71437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236D32E-B72E-41DF-AE88-C1ED83A730BE}"/>
                  </a:ext>
                </a:extLst>
              </p:cNvPr>
              <p:cNvSpPr/>
              <p:nvPr/>
            </p:nvSpPr>
            <p:spPr>
              <a:xfrm>
                <a:off x="4902807" y="3186868"/>
                <a:ext cx="1764694" cy="77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lumMod val="50000"/>
                      </a:schemeClr>
                    </a:solidFill>
                  </a:rPr>
                  <a:t>Regularization parameter</a:t>
                </a:r>
              </a:p>
            </p:txBody>
          </p:sp>
          <p:cxnSp>
            <p:nvCxnSpPr>
              <p:cNvPr id="68" name="Straight Arrow Connector 67">
                <a:extLst>
                  <a:ext uri="{FF2B5EF4-FFF2-40B4-BE49-F238E27FC236}">
                    <a16:creationId xmlns:a16="http://schemas.microsoft.com/office/drawing/2014/main" id="{B04F38B1-22EA-4636-BBD7-17CA35A9BC57}"/>
                  </a:ext>
                </a:extLst>
              </p:cNvPr>
              <p:cNvCxnSpPr>
                <a:cxnSpLocks/>
              </p:cNvCxnSpPr>
              <p:nvPr/>
            </p:nvCxnSpPr>
            <p:spPr>
              <a:xfrm flipH="1">
                <a:off x="6446290" y="2798289"/>
                <a:ext cx="127204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2" name="Rectangle: Rounded Corners 71">
                <a:extLst>
                  <a:ext uri="{FF2B5EF4-FFF2-40B4-BE49-F238E27FC236}">
                    <a16:creationId xmlns:a16="http://schemas.microsoft.com/office/drawing/2014/main" id="{15837762-88B4-4B55-8601-FE31AFE6DDD6}"/>
                  </a:ext>
                </a:extLst>
              </p:cNvPr>
              <p:cNvSpPr/>
              <p:nvPr/>
            </p:nvSpPr>
            <p:spPr>
              <a:xfrm>
                <a:off x="736344" y="4440328"/>
                <a:ext cx="10719312" cy="20097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dirty="0">
                    <a:solidFill>
                      <a:srgbClr val="0070C0"/>
                    </a:solidFill>
                  </a:rPr>
                  <a:t>Tradeoff</a:t>
                </a:r>
                <a:r>
                  <a:rPr lang="en-US" dirty="0">
                    <a:solidFill>
                      <a:schemeClr val="tx1"/>
                    </a:solidFill>
                  </a:rPr>
                  <a:t> - regularization is a tradeoff between:</a:t>
                </a:r>
              </a:p>
              <a:p>
                <a:pPr marL="342900" indent="-342900">
                  <a:spcAft>
                    <a:spcPts val="600"/>
                  </a:spcAft>
                  <a:buFont typeface="+mj-lt"/>
                  <a:buAutoNum type="arabicPeriod"/>
                </a:pPr>
                <a:r>
                  <a:rPr lang="en-US" dirty="0">
                    <a:solidFill>
                      <a:schemeClr val="tx1"/>
                    </a:solidFill>
                  </a:rPr>
                  <a:t>Fit well the training data – the part of </a:t>
                </a:r>
                <a14:m>
                  <m:oMath xmlns:m="http://schemas.openxmlformats.org/officeDocument/2006/math">
                    <m:sSup>
                      <m:sSupPr>
                        <m:ctrlPr>
                          <a:rPr lang="en-US" sz="1800" i="1" smtClean="0">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h</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𝑥</m:t>
                                    </m:r>
                                  </m:e>
                                  <m:sup>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e>
                                    </m:d>
                                  </m:sup>
                                </m:sSup>
                              </m:e>
                            </m:d>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𝑦</m:t>
                            </m:r>
                          </m:e>
                        </m:d>
                      </m:e>
                      <m:sup>
                        <m:r>
                          <a:rPr lang="en-US" sz="1800" i="1">
                            <a:solidFill>
                              <a:schemeClr val="tx1"/>
                            </a:solidFill>
                            <a:latin typeface="Cambria Math" panose="02040503050406030204" pitchFamily="18" charset="0"/>
                          </a:rPr>
                          <m:t>2</m:t>
                        </m:r>
                      </m:sup>
                    </m:sSup>
                  </m:oMath>
                </a14:m>
                <a:endParaRPr lang="en-US" dirty="0">
                  <a:solidFill>
                    <a:schemeClr val="tx1"/>
                  </a:solidFill>
                </a:endParaRPr>
              </a:p>
              <a:p>
                <a:pPr marL="342900" indent="-342900">
                  <a:spcAft>
                    <a:spcPts val="600"/>
                  </a:spcAft>
                  <a:buFont typeface="+mj-lt"/>
                  <a:buAutoNum type="arabicPeriod"/>
                </a:pPr>
                <a:r>
                  <a:rPr lang="en-US" dirty="0">
                    <a:solidFill>
                      <a:schemeClr val="tx1"/>
                    </a:solidFill>
                  </a:rPr>
                  <a:t>Keep hypothesis “simpler”, avoiding overfitting – part of regularization</a:t>
                </a:r>
              </a:p>
              <a:p>
                <a:endParaRPr lang="en-US" dirty="0">
                  <a:solidFill>
                    <a:schemeClr val="tx1"/>
                  </a:solidFill>
                </a:endParaRPr>
              </a:p>
            </p:txBody>
          </p:sp>
        </mc:Choice>
        <mc:Fallback xmlns="">
          <p:sp>
            <p:nvSpPr>
              <p:cNvPr id="72" name="Rectangle: Rounded Corners 71">
                <a:extLst>
                  <a:ext uri="{FF2B5EF4-FFF2-40B4-BE49-F238E27FC236}">
                    <a16:creationId xmlns:a16="http://schemas.microsoft.com/office/drawing/2014/main" id="{15837762-88B4-4B55-8601-FE31AFE6DDD6}"/>
                  </a:ext>
                </a:extLst>
              </p:cNvPr>
              <p:cNvSpPr>
                <a:spLocks noRot="1" noChangeAspect="1" noMove="1" noResize="1" noEditPoints="1" noAdjustHandles="1" noChangeArrowheads="1" noChangeShapeType="1" noTextEdit="1"/>
              </p:cNvSpPr>
              <p:nvPr/>
            </p:nvSpPr>
            <p:spPr>
              <a:xfrm>
                <a:off x="736344" y="4440328"/>
                <a:ext cx="10719312" cy="2009775"/>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724124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29F7-1FDF-1E4E-967B-6248906DE1A9}"/>
              </a:ext>
            </a:extLst>
          </p:cNvPr>
          <p:cNvSpPr>
            <a:spLocks noGrp="1"/>
          </p:cNvSpPr>
          <p:nvPr>
            <p:ph type="title"/>
          </p:nvPr>
        </p:nvSpPr>
        <p:spPr>
          <a:xfrm>
            <a:off x="838200" y="253158"/>
            <a:ext cx="10515600" cy="623920"/>
          </a:xfrm>
        </p:spPr>
        <p:txBody>
          <a:bodyPr>
            <a:normAutofit fontScale="90000"/>
          </a:bodyPr>
          <a:lstStyle/>
          <a:p>
            <a:r>
              <a:rPr lang="en-US" dirty="0"/>
              <a:t>Regularization Cost Function - Linear Regression </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9F8ED1-7C36-17EF-4424-FB4DEED3C135}"/>
                  </a:ext>
                </a:extLst>
              </p:cNvPr>
              <p:cNvSpPr>
                <a:spLocks noGrp="1"/>
              </p:cNvSpPr>
              <p:nvPr>
                <p:ph idx="1"/>
              </p:nvPr>
            </p:nvSpPr>
            <p:spPr>
              <a:xfrm>
                <a:off x="838200" y="1194318"/>
                <a:ext cx="10515600" cy="5410524"/>
              </a:xfrm>
            </p:spPr>
            <p:txBody>
              <a:bodyPr/>
              <a:lstStyle/>
              <a:p>
                <a:pPr marL="0" indent="0">
                  <a:spcBef>
                    <a:spcPts val="0"/>
                  </a:spcBef>
                  <a:spcAft>
                    <a:spcPts val="1200"/>
                  </a:spcAft>
                  <a:buNone/>
                </a:pPr>
                <a:r>
                  <a:rPr lang="en-US" dirty="0"/>
                  <a:t>Question ? </a:t>
                </a:r>
                <a:r>
                  <a:rPr lang="en-US" b="0" i="0" dirty="0">
                    <a:solidFill>
                      <a:srgbClr val="333333"/>
                    </a:solidFill>
                    <a:effectLst/>
                    <a:latin typeface="Source Sans Pro" panose="020B0604020202020204" pitchFamily="34" charset="0"/>
                  </a:rPr>
                  <a:t>In regularized linear regression, we choose </a:t>
                </a:r>
                <a:r>
                  <a:rPr lang="en-US" b="0" i="0" dirty="0">
                    <a:solidFill>
                      <a:srgbClr val="333333"/>
                    </a:solidFill>
                    <a:effectLst/>
                    <a:latin typeface="Source Sans Pro" panose="020B0604020202020204" pitchFamily="34" charset="0"/>
                    <a:sym typeface="Symbol" panose="05050102010706020507" pitchFamily="18" charset="2"/>
                  </a:rPr>
                  <a:t></a:t>
                </a:r>
                <a:r>
                  <a:rPr lang="en-US" b="0" i="0" dirty="0">
                    <a:solidFill>
                      <a:srgbClr val="333333"/>
                    </a:solidFill>
                    <a:effectLst/>
                    <a:latin typeface="Source Sans Pro" panose="020B0604020202020204" pitchFamily="34" charset="0"/>
                  </a:rPr>
                  <a:t> to minimize:</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d>
                        <m:dPr>
                          <m:begChr m:val="["/>
                          <m:endChr m:val="]"/>
                          <m:ctrlPr>
                            <a:rPr lang="en-US" sz="2400" i="1" smtClean="0">
                              <a:solidFill>
                                <a:schemeClr val="tx1"/>
                              </a:solidFill>
                              <a:latin typeface="Cambria Math" panose="02040503050406030204" pitchFamily="18" charset="0"/>
                            </a:rPr>
                          </m:ctrlPr>
                        </m:dPr>
                        <m:e>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b="0" i="1" smtClean="0">
                              <a:solidFill>
                                <a:schemeClr val="tx1"/>
                              </a:solidFill>
                              <a:latin typeface="Cambria Math" panose="02040503050406030204" pitchFamily="18" charset="0"/>
                            </a:rPr>
                            <m:t>+</m:t>
                          </m:r>
                          <m:r>
                            <a:rPr lang="en-US" sz="24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4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400" b="0" i="1" dirty="0" smtClean="0">
                                  <a:solidFill>
                                    <a:srgbClr val="0070C0"/>
                                  </a:solidFill>
                                  <a:latin typeface="Cambria Math" panose="02040503050406030204" pitchFamily="18" charset="0"/>
                                  <a:ea typeface="Cambria Math" panose="02040503050406030204" pitchFamily="18" charset="0"/>
                                </a:rPr>
                                <m:t>𝑗</m:t>
                              </m:r>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sub>
                            <m:sup>
                              <m:r>
                                <a:rPr lang="en-US" sz="24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400" i="1" dirty="0" smtClean="0">
                                      <a:solidFill>
                                        <a:srgbClr val="0070C0"/>
                                      </a:solidFill>
                                      <a:latin typeface="Cambria Math" panose="02040503050406030204" pitchFamily="18" charset="0"/>
                                      <a:ea typeface="Cambria Math" panose="02040503050406030204" pitchFamily="18" charset="0"/>
                                    </a:rPr>
                                  </m:ctrlPr>
                                </m:sSubSupPr>
                                <m:e>
                                  <m:r>
                                    <a:rPr lang="en-US" sz="2400" i="1" dirty="0" smtClean="0">
                                      <a:solidFill>
                                        <a:srgbClr val="0070C0"/>
                                      </a:solidFill>
                                      <a:latin typeface="Cambria Math" panose="02040503050406030204" pitchFamily="18" charset="0"/>
                                      <a:ea typeface="Cambria Math" panose="02040503050406030204" pitchFamily="18" charset="0"/>
                                    </a:rPr>
                                    <m:t>𝜃</m:t>
                                  </m:r>
                                </m:e>
                                <m:sub>
                                  <m:r>
                                    <a:rPr lang="en-US" sz="2400" b="0" i="1" dirty="0" smtClean="0">
                                      <a:solidFill>
                                        <a:srgbClr val="0070C0"/>
                                      </a:solidFill>
                                      <a:latin typeface="Cambria Math" panose="02040503050406030204" pitchFamily="18" charset="0"/>
                                      <a:ea typeface="Cambria Math" panose="02040503050406030204" pitchFamily="18" charset="0"/>
                                    </a:rPr>
                                    <m:t>𝑗</m:t>
                                  </m:r>
                                </m:sub>
                                <m:sup>
                                  <m:r>
                                    <a:rPr lang="en-US" sz="24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400" dirty="0">
                              <a:solidFill>
                                <a:schemeClr val="tx1"/>
                              </a:solidFill>
                              <a:latin typeface="Cambria Math" panose="02040503050406030204" pitchFamily="18" charset="0"/>
                              <a:ea typeface="Cambria Math" panose="02040503050406030204" pitchFamily="18" charset="0"/>
                            </a:rPr>
                            <m:t> </m:t>
                          </m:r>
                        </m:e>
                      </m:d>
                    </m:oMath>
                  </m:oMathPara>
                </a14:m>
                <a:endParaRPr lang="en-US" sz="2400" dirty="0">
                  <a:solidFill>
                    <a:schemeClr val="tx1"/>
                  </a:solidFill>
                  <a:latin typeface="Cambria Math" panose="02040503050406030204" pitchFamily="18" charset="0"/>
                  <a:ea typeface="Cambria Math" panose="02040503050406030204" pitchFamily="18" charset="0"/>
                </a:endParaRPr>
              </a:p>
              <a:p>
                <a:pPr marL="0" indent="0">
                  <a:spcAft>
                    <a:spcPts val="1200"/>
                  </a:spcAft>
                  <a:buNone/>
                </a:pPr>
                <a:r>
                  <a:rPr lang="en-US" sz="2400" b="0" i="0" dirty="0">
                    <a:solidFill>
                      <a:srgbClr val="333333"/>
                    </a:solidFill>
                    <a:effectLst/>
                    <a:latin typeface="Source Sans Pro" panose="020B0503030403020204" pitchFamily="34" charset="0"/>
                  </a:rPr>
                  <a:t>What if </a:t>
                </a:r>
                <a:r>
                  <a:rPr lang="en-US" sz="2400" b="0" i="1" dirty="0">
                    <a:solidFill>
                      <a:srgbClr val="333333"/>
                    </a:solidFill>
                    <a:effectLst/>
                    <a:latin typeface="KaTeX_Math"/>
                  </a:rPr>
                  <a:t>λ</a:t>
                </a:r>
                <a:r>
                  <a:rPr lang="en-US" sz="2400" b="0" i="0" dirty="0">
                    <a:solidFill>
                      <a:srgbClr val="333333"/>
                    </a:solidFill>
                    <a:effectLst/>
                    <a:latin typeface="Source Sans Pro" panose="020B0503030403020204" pitchFamily="34" charset="0"/>
                  </a:rPr>
                  <a:t> is set to an extremely large value (perhaps too large for our problem, say </a:t>
                </a:r>
                <a14:m>
                  <m:oMath xmlns:m="http://schemas.openxmlformats.org/officeDocument/2006/math">
                    <m:r>
                      <a:rPr lang="en-US" sz="2400" b="0" i="1" smtClean="0">
                        <a:solidFill>
                          <a:srgbClr val="333333"/>
                        </a:solidFill>
                        <a:effectLst/>
                        <a:latin typeface="Cambria Math" panose="02040503050406030204" pitchFamily="18" charset="0"/>
                        <a:ea typeface="Cambria Math" panose="02040503050406030204" pitchFamily="18" charset="0"/>
                      </a:rPr>
                      <m:t>𝜆</m:t>
                    </m:r>
                    <m:r>
                      <a:rPr lang="en-US" sz="2400" b="0" i="1" smtClean="0">
                        <a:solidFill>
                          <a:srgbClr val="333333"/>
                        </a:solidFill>
                        <a:effectLst/>
                        <a:latin typeface="Cambria Math" panose="02040503050406030204" pitchFamily="18" charset="0"/>
                        <a:ea typeface="Cambria Math" panose="02040503050406030204" pitchFamily="18" charset="0"/>
                      </a:rPr>
                      <m:t>=</m:t>
                    </m:r>
                    <m:sSup>
                      <m:sSupPr>
                        <m:ctrlPr>
                          <a:rPr lang="en-US" sz="2400" b="0" i="1" smtClean="0">
                            <a:solidFill>
                              <a:srgbClr val="333333"/>
                            </a:solidFill>
                            <a:effectLst/>
                            <a:latin typeface="Cambria Math" panose="02040503050406030204" pitchFamily="18" charset="0"/>
                            <a:ea typeface="Cambria Math" panose="02040503050406030204" pitchFamily="18" charset="0"/>
                          </a:rPr>
                        </m:ctrlPr>
                      </m:sSupPr>
                      <m:e>
                        <m:r>
                          <a:rPr lang="en-US" sz="2400" b="0" i="1" smtClean="0">
                            <a:solidFill>
                              <a:srgbClr val="333333"/>
                            </a:solidFill>
                            <a:effectLst/>
                            <a:latin typeface="Cambria Math" panose="02040503050406030204" pitchFamily="18" charset="0"/>
                            <a:ea typeface="Cambria Math" panose="02040503050406030204" pitchFamily="18" charset="0"/>
                          </a:rPr>
                          <m:t>10</m:t>
                        </m:r>
                      </m:e>
                      <m:sup>
                        <m:r>
                          <a:rPr lang="en-US" sz="2400" b="0" i="1" smtClean="0">
                            <a:solidFill>
                              <a:srgbClr val="333333"/>
                            </a:solidFill>
                            <a:effectLst/>
                            <a:latin typeface="Cambria Math" panose="02040503050406030204" pitchFamily="18" charset="0"/>
                            <a:ea typeface="Cambria Math" panose="02040503050406030204" pitchFamily="18" charset="0"/>
                          </a:rPr>
                          <m:t>10</m:t>
                        </m:r>
                      </m:sup>
                    </m:sSup>
                  </m:oMath>
                </a14:m>
                <a:r>
                  <a:rPr lang="en-US" sz="2400" b="0" i="0" dirty="0">
                    <a:solidFill>
                      <a:srgbClr val="333333"/>
                    </a:solidFill>
                    <a:effectLst/>
                    <a:latin typeface="Source Sans Pro" panose="020B0503030403020204" pitchFamily="34" charset="0"/>
                  </a:rPr>
                  <a:t>)?</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works fine; setting </a:t>
                </a:r>
                <a:r>
                  <a:rPr lang="en-US" b="0" i="1" dirty="0">
                    <a:solidFill>
                      <a:schemeClr val="accent1">
                        <a:lumMod val="75000"/>
                      </a:schemeClr>
                    </a:solidFill>
                    <a:effectLst/>
                    <a:latin typeface="KaTeX_Math"/>
                  </a:rPr>
                  <a:t>λ</a:t>
                </a:r>
                <a:r>
                  <a:rPr lang="en-US" b="0" i="0" dirty="0">
                    <a:solidFill>
                      <a:schemeClr val="accent1">
                        <a:lumMod val="75000"/>
                      </a:schemeClr>
                    </a:solidFill>
                    <a:effectLst/>
                    <a:latin typeface="Source Sans Pro" panose="020B0503030403020204" pitchFamily="34" charset="0"/>
                  </a:rPr>
                  <a:t> to be very large can't hurt it.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fails to eliminate overfitting.</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results in underfitting (fails to fit even the training set).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Gradient descent will fail to converge.</a:t>
                </a:r>
                <a:endParaRPr lang="he-IL"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579F8ED1-7C36-17EF-4424-FB4DEED3C135}"/>
                  </a:ext>
                </a:extLst>
              </p:cNvPr>
              <p:cNvSpPr>
                <a:spLocks noGrp="1" noRot="1" noChangeAspect="1" noMove="1" noResize="1" noEditPoints="1" noAdjustHandles="1" noChangeArrowheads="1" noChangeShapeType="1" noTextEdit="1"/>
              </p:cNvSpPr>
              <p:nvPr>
                <p:ph idx="1"/>
              </p:nvPr>
            </p:nvSpPr>
            <p:spPr>
              <a:xfrm>
                <a:off x="838200" y="1194318"/>
                <a:ext cx="10515600" cy="5410524"/>
              </a:xfrm>
              <a:blipFill>
                <a:blip r:embed="rId2"/>
                <a:stretch>
                  <a:fillRect l="-1275" t="-2255" r="-1217"/>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C91F6929-34A6-B939-9A51-8BFC62AB44F1}"/>
              </a:ext>
            </a:extLst>
          </p:cNvPr>
          <p:cNvSpPr/>
          <p:nvPr/>
        </p:nvSpPr>
        <p:spPr>
          <a:xfrm>
            <a:off x="839758" y="5010536"/>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17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he-IL">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597924" y="4431865"/>
                <a:ext cx="6488676"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1</m:t>
                          </m:r>
                          <m:r>
                            <a:rPr lang="en-US" sz="2400" b="0" i="1" dirty="0" smtClean="0">
                              <a:solidFill>
                                <a:srgbClr val="0077C8"/>
                              </a:solidFill>
                              <a:latin typeface="Cambria Math" panose="02040503050406030204" pitchFamily="18" charset="0"/>
                              <a:ea typeface="Cambria Math" panose="02040503050406030204" pitchFamily="18" charset="0"/>
                            </a:rPr>
                            <m:t>− </m:t>
                          </m:r>
                          <m:r>
                            <a:rPr lang="en-US" sz="2400" b="0" i="1" dirty="0" smtClean="0">
                              <a:solidFill>
                                <a:srgbClr val="0077C8"/>
                              </a:solidFill>
                              <a:latin typeface="Cambria Math" panose="02040503050406030204" pitchFamily="18" charset="0"/>
                              <a:ea typeface="Cambria Math" panose="02040503050406030204" pitchFamily="18" charset="0"/>
                            </a:rPr>
                            <m:t>𝛼</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597924" y="4431865"/>
                <a:ext cx="6488676" cy="1112982"/>
              </a:xfrm>
              <a:prstGeom prst="rect">
                <a:avLst/>
              </a:prstGeom>
              <a:blipFill>
                <a:blip r:embed="rId3"/>
                <a:stretch>
                  <a:fillRect/>
                </a:stretch>
              </a:blipFill>
              <a:ln>
                <a:noFill/>
              </a:ln>
            </p:spPr>
            <p:txBody>
              <a:bodyPr/>
              <a:lstStyle/>
              <a:p>
                <a:r>
                  <a:rPr lang="he-IL">
                    <a:noFill/>
                  </a:rPr>
                  <a:t> </a:t>
                </a:r>
              </a:p>
            </p:txBody>
          </p:sp>
        </mc:Fallback>
      </mc:AlternateContent>
      <p:grpSp>
        <p:nvGrpSpPr>
          <p:cNvPr id="23" name="Group 22">
            <a:extLst>
              <a:ext uri="{FF2B5EF4-FFF2-40B4-BE49-F238E27FC236}">
                <a16:creationId xmlns:a16="http://schemas.microsoft.com/office/drawing/2014/main" id="{E79E2AA1-F0F2-454B-8184-DA643CAF027B}"/>
              </a:ext>
            </a:extLst>
          </p:cNvPr>
          <p:cNvGrpSpPr/>
          <p:nvPr/>
        </p:nvGrpSpPr>
        <p:grpSpPr>
          <a:xfrm>
            <a:off x="7000875" y="2846010"/>
            <a:ext cx="640852" cy="2133938"/>
            <a:chOff x="7000875" y="2943008"/>
            <a:chExt cx="640852" cy="1657567"/>
          </a:xfrm>
        </p:grpSpPr>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7086600" y="2943008"/>
              <a:ext cx="55512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5CA6AE-DAFD-460B-938A-E9905009216B}"/>
                </a:ext>
              </a:extLst>
            </p:cNvPr>
            <p:cNvCxnSpPr>
              <a:cxnSpLocks/>
            </p:cNvCxnSpPr>
            <p:nvPr/>
          </p:nvCxnSpPr>
          <p:spPr>
            <a:xfrm>
              <a:off x="7641727" y="2943008"/>
              <a:ext cx="0" cy="165756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a:off x="7000875" y="4600575"/>
              <a:ext cx="640852"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7641726" y="4465425"/>
                <a:ext cx="2940064"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regrouping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𝑗</m:t>
                        </m:r>
                      </m:sub>
                    </m:sSub>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7641726" y="4465425"/>
                <a:ext cx="2940064" cy="523346"/>
              </a:xfrm>
              <a:prstGeom prst="roundRect">
                <a:avLst/>
              </a:prstGeom>
              <a:blipFill>
                <a:blip r:embed="rId4"/>
                <a:stretch>
                  <a:fillRect b="-689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614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7DDA-EF85-5163-9483-2AB727C788AB}"/>
              </a:ext>
            </a:extLst>
          </p:cNvPr>
          <p:cNvSpPr>
            <a:spLocks noGrp="1"/>
          </p:cNvSpPr>
          <p:nvPr>
            <p:ph type="title"/>
          </p:nvPr>
        </p:nvSpPr>
        <p:spPr>
          <a:xfrm>
            <a:off x="335902" y="169183"/>
            <a:ext cx="10515600" cy="567936"/>
          </a:xfrm>
        </p:spPr>
        <p:txBody>
          <a:bodyPr>
            <a:normAutofit fontScale="90000"/>
          </a:bodyPr>
          <a:lstStyle/>
          <a:p>
            <a:r>
              <a:rPr lang="en-US" dirty="0"/>
              <a:t>Question?</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A9D4DD-7859-26F2-48C5-F47F7B4E9A30}"/>
                  </a:ext>
                </a:extLst>
              </p:cNvPr>
              <p:cNvSpPr>
                <a:spLocks noGrp="1"/>
              </p:cNvSpPr>
              <p:nvPr>
                <p:ph idx="1"/>
              </p:nvPr>
            </p:nvSpPr>
            <p:spPr>
              <a:xfrm>
                <a:off x="335902" y="1063690"/>
                <a:ext cx="11392678" cy="5514392"/>
              </a:xfrm>
            </p:spPr>
            <p:txBody>
              <a:bodyPr>
                <a:normAutofit/>
              </a:bodyPr>
              <a:lstStyle/>
              <a:p>
                <a:pPr marL="0" indent="0">
                  <a:spcBef>
                    <a:spcPts val="0"/>
                  </a:spcBef>
                  <a:spcAft>
                    <a:spcPts val="1200"/>
                  </a:spcAft>
                  <a:buNone/>
                </a:pPr>
                <a:r>
                  <a:rPr lang="en-US" sz="2000" b="0" i="0" dirty="0">
                    <a:solidFill>
                      <a:srgbClr val="333333"/>
                    </a:solidFill>
                    <a:effectLst/>
                    <a:latin typeface="Source Sans Pro" panose="020B0503030403020204" pitchFamily="34" charset="0"/>
                  </a:rPr>
                  <a:t>Suppose you are doing gradient descent on a training set of </a:t>
                </a:r>
                <a:r>
                  <a:rPr lang="en-US" sz="2000" b="0" i="1" dirty="0">
                    <a:solidFill>
                      <a:srgbClr val="333333"/>
                    </a:solidFill>
                    <a:effectLst/>
                    <a:latin typeface="KaTeX_Math"/>
                  </a:rPr>
                  <a:t>m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examples, using a fairly small learning rate </a:t>
                </a:r>
                <a:r>
                  <a:rPr lang="en-US" sz="2000" b="0" i="1" dirty="0">
                    <a:solidFill>
                      <a:srgbClr val="333333"/>
                    </a:solidFill>
                    <a:effectLst/>
                    <a:latin typeface="KaTeX_Math"/>
                  </a:rPr>
                  <a:t>α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and some regularization parameter </a:t>
                </a:r>
                <a:r>
                  <a:rPr lang="en-US" sz="2000" b="0" i="1" dirty="0">
                    <a:solidFill>
                      <a:srgbClr val="333333"/>
                    </a:solidFill>
                    <a:effectLst/>
                    <a:latin typeface="KaTeX_Math"/>
                  </a:rPr>
                  <a:t>λ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Consider the update rule</a:t>
                </a:r>
                <a:r>
                  <a:rPr lang="en-US" b="0" i="0" dirty="0">
                    <a:solidFill>
                      <a:srgbClr val="333333"/>
                    </a:solidFill>
                    <a:effectLst/>
                    <a:latin typeface="Source Sans Pro" panose="020B0503030403020204" pitchFamily="34" charset="0"/>
                  </a:rPr>
                  <a:t>:</a:t>
                </a:r>
                <a:endParaRPr lang="en-US" dirty="0">
                  <a:solidFill>
                    <a:srgbClr val="333333"/>
                  </a:solidFill>
                  <a:latin typeface="Source Sans Pro" panose="020B0503030403020204" pitchFamily="34" charset="0"/>
                </a:endParaRPr>
              </a:p>
              <a:p>
                <a:pPr marL="0" indent="0">
                  <a:spcBef>
                    <a:spcPts val="0"/>
                  </a:spcBef>
                  <a:spcAft>
                    <a:spcPts val="1200"/>
                  </a:spcAft>
                  <a:buNone/>
                </a:pPr>
                <a:endParaRPr lang="en-US" sz="2400" b="0" i="0" dirty="0">
                  <a:solidFill>
                    <a:srgbClr val="333333"/>
                  </a:solidFill>
                  <a:effectLst/>
                  <a:latin typeface="Source Sans Pro" panose="020B0503030403020204" pitchFamily="34" charset="0"/>
                </a:endParaRPr>
              </a:p>
              <a:p>
                <a:pPr marL="0" indent="0">
                  <a:spcBef>
                    <a:spcPts val="3600"/>
                  </a:spcBef>
                  <a:spcAft>
                    <a:spcPts val="1200"/>
                  </a:spcAft>
                  <a:buNone/>
                </a:pPr>
                <a:r>
                  <a:rPr lang="en-US" sz="2000" b="0" i="0" dirty="0">
                    <a:solidFill>
                      <a:srgbClr val="333333"/>
                    </a:solidFill>
                    <a:effectLst/>
                    <a:latin typeface="Source Sans Pro" panose="020B0503030403020204" pitchFamily="34" charset="0"/>
                  </a:rPr>
                  <a:t>Which of the following statements about the term </a:t>
                </a:r>
                <a:r>
                  <a:rPr lang="en-US" sz="2000" b="0" i="0" dirty="0">
                    <a:solidFill>
                      <a:srgbClr val="333333"/>
                    </a:solidFill>
                    <a:effectLst/>
                    <a:latin typeface="KaTeX_Main"/>
                  </a:rPr>
                  <a:t>(</a:t>
                </a:r>
                <a14:m>
                  <m:oMath xmlns:m="http://schemas.openxmlformats.org/officeDocument/2006/math">
                    <m:r>
                      <a:rPr lang="en-US" sz="2000" b="0" i="1" smtClean="0">
                        <a:solidFill>
                          <a:srgbClr val="333333"/>
                        </a:solidFill>
                        <a:effectLst/>
                        <a:latin typeface="Cambria Math" panose="02040503050406030204" pitchFamily="18" charset="0"/>
                      </a:rPr>
                      <m:t>1</m:t>
                    </m:r>
                    <m:r>
                      <a:rPr lang="en-US" sz="2000" b="0" i="1" smtClean="0">
                        <a:solidFill>
                          <a:srgbClr val="333333"/>
                        </a:solidFill>
                        <a:effectLst/>
                        <a:latin typeface="Cambria Math" panose="02040503050406030204" pitchFamily="18" charset="0"/>
                      </a:rPr>
                      <m:t>−</m:t>
                    </m:r>
                    <m:r>
                      <a:rPr lang="en-US" sz="2000" b="0" i="1" smtClean="0">
                        <a:solidFill>
                          <a:srgbClr val="333333"/>
                        </a:solidFill>
                        <a:effectLst/>
                        <a:latin typeface="Cambria Math" panose="02040503050406030204" pitchFamily="18" charset="0"/>
                        <a:ea typeface="Cambria Math" panose="02040503050406030204" pitchFamily="18" charset="0"/>
                      </a:rPr>
                      <m:t>𝛼</m:t>
                    </m:r>
                    <m:f>
                      <m:fPr>
                        <m:ctrlPr>
                          <a:rPr lang="en-US" sz="2000" b="0" i="1" smtClean="0">
                            <a:solidFill>
                              <a:srgbClr val="333333"/>
                            </a:solidFill>
                            <a:effectLst/>
                            <a:latin typeface="Cambria Math" panose="02040503050406030204" pitchFamily="18" charset="0"/>
                            <a:ea typeface="Cambria Math" panose="02040503050406030204" pitchFamily="18" charset="0"/>
                          </a:rPr>
                        </m:ctrlPr>
                      </m:fPr>
                      <m:num>
                        <m:r>
                          <a:rPr lang="en-US" sz="2000" b="0" i="1" smtClean="0">
                            <a:solidFill>
                              <a:srgbClr val="333333"/>
                            </a:solidFill>
                            <a:effectLst/>
                            <a:latin typeface="Cambria Math" panose="02040503050406030204" pitchFamily="18" charset="0"/>
                            <a:ea typeface="Cambria Math" panose="02040503050406030204" pitchFamily="18" charset="0"/>
                          </a:rPr>
                          <m:t>𝜆</m:t>
                        </m:r>
                      </m:num>
                      <m:den>
                        <m:r>
                          <a:rPr lang="en-US" sz="2000" b="0" i="1" smtClean="0">
                            <a:solidFill>
                              <a:srgbClr val="333333"/>
                            </a:solidFill>
                            <a:effectLst/>
                            <a:latin typeface="Cambria Math" panose="02040503050406030204" pitchFamily="18" charset="0"/>
                            <a:ea typeface="Cambria Math" panose="02040503050406030204" pitchFamily="18" charset="0"/>
                          </a:rPr>
                          <m:t>𝑚</m:t>
                        </m:r>
                      </m:den>
                    </m:f>
                  </m:oMath>
                </a14:m>
                <a:r>
                  <a:rPr lang="en-US" sz="2000" b="0" i="0" dirty="0">
                    <a:solidFill>
                      <a:srgbClr val="333333"/>
                    </a:solidFill>
                    <a:effectLst/>
                    <a:latin typeface="KaTeX_Main"/>
                  </a:rPr>
                  <a:t>)</a:t>
                </a:r>
                <a:r>
                  <a:rPr lang="en-US" sz="2000" b="0" i="0" dirty="0">
                    <a:solidFill>
                      <a:srgbClr val="333333"/>
                    </a:solidFill>
                    <a:effectLst/>
                    <a:latin typeface="Source Sans Pro" panose="020B0503030403020204" pitchFamily="34" charset="0"/>
                  </a:rPr>
                  <a:t> must be true?</a:t>
                </a: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&gt;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rgbClr val="333333"/>
                  </a:solidFill>
                  <a:effectLst/>
                  <a:latin typeface="Source Sans Pro" panose="020B0503030403020204" pitchFamily="34"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&lt; </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r>
                  <a:rPr lang="en-US" sz="2000" b="0" i="0" dirty="0">
                    <a:solidFill>
                      <a:schemeClr val="tx1"/>
                    </a:solidFill>
                    <a:latin typeface="Source Sans Pro" panose="020B0503030403020204" pitchFamily="34" charset="0"/>
                    <a:ea typeface="Cambria Math" panose="02040503050406030204" pitchFamily="18" charset="0"/>
                  </a:rPr>
                  <a:t>None of the above</a:t>
                </a:r>
              </a:p>
              <a:p>
                <a:pPr marL="457200" indent="-457200">
                  <a:spcBef>
                    <a:spcPts val="2400"/>
                  </a:spcBef>
                  <a:spcAft>
                    <a:spcPts val="1200"/>
                  </a:spcAft>
                  <a:buFont typeface="+mj-lt"/>
                  <a:buAutoNum type="alphaUcPeriod"/>
                </a:pPr>
                <a:endParaRPr lang="en-US" sz="2000" b="0" i="0" dirty="0">
                  <a:solidFill>
                    <a:srgbClr val="333333"/>
                  </a:solidFill>
                  <a:effectLst/>
                  <a:latin typeface="Source Sans Pro" panose="020B0503030403020204" pitchFamily="34" charset="0"/>
                </a:endParaRPr>
              </a:p>
            </p:txBody>
          </p:sp>
        </mc:Choice>
        <mc:Fallback xmlns="">
          <p:sp>
            <p:nvSpPr>
              <p:cNvPr id="3" name="Content Placeholder 2">
                <a:extLst>
                  <a:ext uri="{FF2B5EF4-FFF2-40B4-BE49-F238E27FC236}">
                    <a16:creationId xmlns:a16="http://schemas.microsoft.com/office/drawing/2014/main" id="{91A9D4DD-7859-26F2-48C5-F47F7B4E9A30}"/>
                  </a:ext>
                </a:extLst>
              </p:cNvPr>
              <p:cNvSpPr>
                <a:spLocks noGrp="1" noRot="1" noChangeAspect="1" noMove="1" noResize="1" noEditPoints="1" noAdjustHandles="1" noChangeArrowheads="1" noChangeShapeType="1" noTextEdit="1"/>
              </p:cNvSpPr>
              <p:nvPr>
                <p:ph idx="1"/>
              </p:nvPr>
            </p:nvSpPr>
            <p:spPr>
              <a:xfrm>
                <a:off x="335902" y="1063690"/>
                <a:ext cx="11392678" cy="5514392"/>
              </a:xfrm>
              <a:blipFill>
                <a:blip r:embed="rId2"/>
                <a:stretch>
                  <a:fillRect l="-589" t="-110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C688BE-AFC1-C4FE-33F0-463367B10A33}"/>
                  </a:ext>
                </a:extLst>
              </p:cNvPr>
              <p:cNvSpPr txBox="1"/>
              <p:nvPr/>
            </p:nvSpPr>
            <p:spPr>
              <a:xfrm>
                <a:off x="163286" y="1920880"/>
                <a:ext cx="5421085" cy="1033232"/>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ea typeface="Cambria Math" panose="02040503050406030204" pitchFamily="18" charset="0"/>
                            </a:rPr>
                            <m:t>𝜃</m:t>
                          </m:r>
                        </m:e>
                        <m:sub>
                          <m:r>
                            <a:rPr lang="en-US" sz="1800" b="0" i="1" dirty="0" smtClean="0">
                              <a:solidFill>
                                <a:schemeClr val="tx1"/>
                              </a:solidFill>
                              <a:latin typeface="Cambria Math" panose="02040503050406030204" pitchFamily="18" charset="0"/>
                            </a:rPr>
                            <m:t>𝑗</m:t>
                          </m:r>
                          <m:r>
                            <a:rPr lang="en-US" sz="1800" b="0" i="1" dirty="0" smtClean="0">
                              <a:solidFill>
                                <a:schemeClr val="tx1"/>
                              </a:solidFill>
                              <a:latin typeface="Cambria Math" panose="02040503050406030204" pitchFamily="18" charset="0"/>
                            </a:rPr>
                            <m:t> </m:t>
                          </m:r>
                        </m:sub>
                      </m:sSub>
                      <m:r>
                        <a:rPr lang="en-US" sz="1800" b="0" i="1"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𝜃</m:t>
                          </m:r>
                        </m:e>
                        <m:sub>
                          <m:r>
                            <a:rPr lang="en-US" sz="1800" i="1" dirty="0">
                              <a:solidFill>
                                <a:schemeClr val="tx1"/>
                              </a:solidFill>
                              <a:latin typeface="Cambria Math" panose="02040503050406030204" pitchFamily="18" charset="0"/>
                            </a:rPr>
                            <m:t>𝑗</m:t>
                          </m:r>
                          <m:r>
                            <a:rPr lang="en-US" sz="1800" i="1" dirty="0">
                              <a:solidFill>
                                <a:schemeClr val="tx1"/>
                              </a:solidFill>
                              <a:latin typeface="Cambria Math" panose="02040503050406030204" pitchFamily="18" charset="0"/>
                            </a:rPr>
                            <m:t> </m:t>
                          </m:r>
                        </m:sub>
                      </m:sSub>
                      <m:r>
                        <a:rPr lang="en-US" sz="1800" i="1" dirty="0" smtClean="0">
                          <a:solidFill>
                            <a:schemeClr val="tx1"/>
                          </a:solidFill>
                          <a:latin typeface="Cambria Math" panose="02040503050406030204" pitchFamily="18" charset="0"/>
                          <a:ea typeface="Cambria Math" panose="02040503050406030204" pitchFamily="18" charset="0"/>
                        </a:rPr>
                        <m:t>∙</m:t>
                      </m:r>
                      <m:d>
                        <m:dPr>
                          <m:ctrlPr>
                            <a:rPr lang="en-US" sz="1800" i="1" dirty="0" smtClean="0">
                              <a:solidFill>
                                <a:schemeClr val="tx1"/>
                              </a:solidFill>
                              <a:latin typeface="Cambria Math" panose="02040503050406030204" pitchFamily="18" charset="0"/>
                              <a:ea typeface="Cambria Math" panose="02040503050406030204" pitchFamily="18" charset="0"/>
                            </a:rPr>
                          </m:ctrlPr>
                        </m:dPr>
                        <m:e>
                          <m:r>
                            <a:rPr lang="en-US" sz="1800" b="0" i="1" dirty="0" smtClean="0">
                              <a:solidFill>
                                <a:schemeClr val="tx1"/>
                              </a:solidFill>
                              <a:latin typeface="Cambria Math" panose="02040503050406030204" pitchFamily="18" charset="0"/>
                              <a:ea typeface="Cambria Math" panose="02040503050406030204" pitchFamily="18" charset="0"/>
                            </a:rPr>
                            <m:t>1</m:t>
                          </m:r>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𝛼</m:t>
                          </m:r>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i="1" dirty="0">
                                  <a:solidFill>
                                    <a:schemeClr val="tx1"/>
                                  </a:solidFill>
                                  <a:latin typeface="Cambria Math" panose="02040503050406030204" pitchFamily="18" charset="0"/>
                                  <a:ea typeface="Cambria Math" panose="02040503050406030204" pitchFamily="18" charset="0"/>
                                </a:rPr>
                                <m:t>𝜆</m:t>
                              </m:r>
                            </m:num>
                            <m:den>
                              <m:r>
                                <a:rPr lang="en-US" sz="1800" b="0" i="1" dirty="0" smtClean="0">
                                  <a:solidFill>
                                    <a:schemeClr val="tx1"/>
                                  </a:solidFill>
                                  <a:latin typeface="Cambria Math" panose="02040503050406030204" pitchFamily="18" charset="0"/>
                                  <a:ea typeface="Cambria Math" panose="02040503050406030204" pitchFamily="18" charset="0"/>
                                </a:rPr>
                                <m:t>𝑚</m:t>
                              </m:r>
                            </m:den>
                          </m:f>
                        </m:e>
                      </m:d>
                      <m:r>
                        <a:rPr lang="en-US" sz="1800" b="0" i="1"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1800" i="1" dirty="0">
                              <a:solidFill>
                                <a:schemeClr val="tx1"/>
                              </a:solidFill>
                              <a:latin typeface="Cambria Math" panose="02040503050406030204" pitchFamily="18" charset="0"/>
                              <a:ea typeface="Cambria Math" panose="02040503050406030204" pitchFamily="18" charset="0"/>
                            </a:rPr>
                          </m:ctrlPr>
                        </m:naryPr>
                        <m:sub>
                          <m:r>
                            <m:rPr>
                              <m:brk m:alnAt="23"/>
                            </m:rP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1</m:t>
                          </m:r>
                        </m:sub>
                        <m:sup>
                          <m:r>
                            <a:rPr lang="en-US" sz="1800" i="1" dirty="0">
                              <a:solidFill>
                                <a:schemeClr val="tx1"/>
                              </a:solidFill>
                              <a:latin typeface="Cambria Math" panose="02040503050406030204" pitchFamily="18" charset="0"/>
                              <a:ea typeface="Cambria Math" panose="02040503050406030204" pitchFamily="18" charset="0"/>
                            </a:rPr>
                            <m:t>𝑚</m:t>
                          </m:r>
                        </m:sup>
                        <m:e>
                          <m:r>
                            <a:rPr lang="en-US" sz="1800" i="1" dirty="0">
                              <a:solidFill>
                                <a:schemeClr val="tx1"/>
                              </a:solidFill>
                              <a:latin typeface="Cambria Math" panose="02040503050406030204" pitchFamily="18" charset="0"/>
                              <a:ea typeface="Cambria Math" panose="02040503050406030204" pitchFamily="18" charset="0"/>
                            </a:rPr>
                            <m:t>(</m:t>
                          </m:r>
                          <m:sSub>
                            <m:sSubPr>
                              <m:ctrlPr>
                                <a:rPr lang="en-US" sz="1800" i="1" dirty="0">
                                  <a:solidFill>
                                    <a:schemeClr val="tx1"/>
                                  </a:solidFill>
                                  <a:latin typeface="Cambria Math" panose="02040503050406030204" pitchFamily="18" charset="0"/>
                                  <a:ea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h</m:t>
                              </m:r>
                            </m:e>
                            <m:sub>
                              <m:r>
                                <a:rPr lang="en-US" sz="1800" i="1" dirty="0">
                                  <a:solidFill>
                                    <a:schemeClr val="tx1"/>
                                  </a:solidFill>
                                  <a:latin typeface="Cambria Math" panose="02040503050406030204" pitchFamily="18" charset="0"/>
                                  <a:ea typeface="Cambria Math" panose="02040503050406030204" pitchFamily="18" charset="0"/>
                                </a:rPr>
                                <m:t>𝜃</m:t>
                              </m:r>
                            </m:sub>
                          </m:sSub>
                          <m:d>
                            <m:dPr>
                              <m:ctrlPr>
                                <a:rPr lang="en-US" sz="1800" i="1" dirty="0">
                                  <a:solidFill>
                                    <a:schemeClr val="tx1"/>
                                  </a:solidFill>
                                  <a:latin typeface="Cambria Math" panose="02040503050406030204" pitchFamily="18" charset="0"/>
                                  <a:ea typeface="Cambria Math" panose="02040503050406030204" pitchFamily="18" charset="0"/>
                                </a:rPr>
                              </m:ctrlPr>
                            </m:dPr>
                            <m:e>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𝑥</m:t>
                                  </m:r>
                                </m:e>
                                <m:sup>
                                  <m:r>
                                    <a:rPr lang="en-US" sz="1800" i="1" dirty="0">
                                      <a:solidFill>
                                        <a:schemeClr val="tx1"/>
                                      </a:solidFill>
                                      <a:latin typeface="Cambria Math" panose="02040503050406030204" pitchFamily="18" charset="0"/>
                                      <a:ea typeface="Cambria Math" panose="02040503050406030204" pitchFamily="18" charset="0"/>
                                    </a:rPr>
                                    <m:t>𝑖</m:t>
                                  </m:r>
                                </m:sup>
                              </m:sSup>
                            </m:e>
                          </m:d>
                          <m:r>
                            <a:rPr lang="en-US" sz="1800" i="1" dirty="0">
                              <a:solidFill>
                                <a:schemeClr val="tx1"/>
                              </a:solidFill>
                              <a:latin typeface="Cambria Math" panose="02040503050406030204" pitchFamily="18" charset="0"/>
                              <a:ea typeface="Cambria Math" panose="02040503050406030204" pitchFamily="18" charset="0"/>
                            </a:rPr>
                            <m:t>− </m:t>
                          </m:r>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𝑦</m:t>
                              </m:r>
                            </m:e>
                            <m:sup>
                              <m:r>
                                <a:rPr lang="en-US" sz="1800" i="1" dirty="0">
                                  <a:solidFill>
                                    <a:schemeClr val="tx1"/>
                                  </a:solidFill>
                                  <a:latin typeface="Cambria Math" panose="02040503050406030204" pitchFamily="18" charset="0"/>
                                  <a:ea typeface="Cambria Math" panose="02040503050406030204" pitchFamily="18" charset="0"/>
                                </a:rPr>
                                <m:t>𝑖</m:t>
                              </m:r>
                            </m:sup>
                          </m:sSup>
                          <m:r>
                            <a:rPr lang="en-US" sz="1800" i="1" dirty="0">
                              <a:solidFill>
                                <a:schemeClr val="tx1"/>
                              </a:solidFill>
                              <a:latin typeface="Cambria Math" panose="02040503050406030204" pitchFamily="18" charset="0"/>
                              <a:ea typeface="Cambria Math" panose="02040503050406030204" pitchFamily="18" charset="0"/>
                            </a:rPr>
                            <m:t>)∙</m:t>
                          </m:r>
                          <m:sSubSup>
                            <m:sSubSupPr>
                              <m:ctrlPr>
                                <a:rPr lang="en-US" sz="1800" i="1" dirty="0">
                                  <a:solidFill>
                                    <a:schemeClr val="tx1"/>
                                  </a:solidFill>
                                  <a:latin typeface="Cambria Math" panose="02040503050406030204" pitchFamily="18" charset="0"/>
                                  <a:ea typeface="Cambria Math" panose="02040503050406030204" pitchFamily="18" charset="0"/>
                                </a:rPr>
                              </m:ctrlPr>
                            </m:sSubSupPr>
                            <m:e>
                              <m:r>
                                <a:rPr lang="en-US" sz="1800" i="1" dirty="0">
                                  <a:solidFill>
                                    <a:schemeClr val="tx1"/>
                                  </a:solidFill>
                                  <a:latin typeface="Cambria Math" panose="02040503050406030204" pitchFamily="18" charset="0"/>
                                  <a:ea typeface="Cambria Math" panose="02040503050406030204" pitchFamily="18" charset="0"/>
                                </a:rPr>
                                <m:t>𝑋</m:t>
                              </m:r>
                            </m:e>
                            <m:sub>
                              <m:r>
                                <a:rPr lang="en-US" sz="1800" i="1" dirty="0">
                                  <a:solidFill>
                                    <a:schemeClr val="tx1"/>
                                  </a:solidFill>
                                  <a:latin typeface="Cambria Math" panose="02040503050406030204" pitchFamily="18" charset="0"/>
                                  <a:ea typeface="Cambria Math" panose="02040503050406030204" pitchFamily="18" charset="0"/>
                                </a:rPr>
                                <m:t>𝑗</m:t>
                              </m:r>
                            </m:sub>
                            <m:sup>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he-IL" dirty="0"/>
              </a:p>
              <a:p>
                <a:endParaRPr lang="he-IL" dirty="0"/>
              </a:p>
            </p:txBody>
          </p:sp>
        </mc:Choice>
        <mc:Fallback xmlns="">
          <p:sp>
            <p:nvSpPr>
              <p:cNvPr id="9" name="TextBox 8">
                <a:extLst>
                  <a:ext uri="{FF2B5EF4-FFF2-40B4-BE49-F238E27FC236}">
                    <a16:creationId xmlns:a16="http://schemas.microsoft.com/office/drawing/2014/main" id="{BAC688BE-AFC1-C4FE-33F0-463367B10A33}"/>
                  </a:ext>
                </a:extLst>
              </p:cNvPr>
              <p:cNvSpPr txBox="1">
                <a:spLocks noRot="1" noChangeAspect="1" noMove="1" noResize="1" noEditPoints="1" noAdjustHandles="1" noChangeArrowheads="1" noChangeShapeType="1" noTextEdit="1"/>
              </p:cNvSpPr>
              <p:nvPr/>
            </p:nvSpPr>
            <p:spPr>
              <a:xfrm>
                <a:off x="163286" y="1920880"/>
                <a:ext cx="5421085" cy="1033232"/>
              </a:xfrm>
              <a:prstGeom prst="rect">
                <a:avLst/>
              </a:prstGeom>
              <a:blipFill>
                <a:blip r:embed="rId3"/>
                <a:stretch>
                  <a:fillRect/>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941014FC-16EA-7965-969D-C3867E38930D}"/>
              </a:ext>
            </a:extLst>
          </p:cNvPr>
          <p:cNvSpPr/>
          <p:nvPr/>
        </p:nvSpPr>
        <p:spPr>
          <a:xfrm>
            <a:off x="335902" y="4991875"/>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2447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chemeClr val="tx1"/>
                              </a:solidFill>
                              <a:latin typeface="Cambria Math" panose="02040503050406030204" pitchFamily="18" charset="0"/>
                              <a:ea typeface="Cambria Math" panose="02040503050406030204" pitchFamily="18" charset="0"/>
                            </a:rPr>
                            <m:t>+</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smtClean="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653538" y="4106718"/>
                <a:ext cx="10171710"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𝛼</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653538" y="4106718"/>
                <a:ext cx="10171710" cy="1112982"/>
              </a:xfrm>
              <a:prstGeom prst="rect">
                <a:avLst/>
              </a:prstGeom>
              <a:blipFill>
                <a:blip r:embed="rId3"/>
                <a:stretch>
                  <a:fillRect/>
                </a:stretch>
              </a:blipFill>
              <a:ln>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4898526" y="4106718"/>
            <a:ext cx="3136404"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flipV="1">
            <a:off x="4898526" y="4106718"/>
            <a:ext cx="0" cy="329971"/>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8058225" y="3690890"/>
                <a:ext cx="3480237" cy="8715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Remember: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i="1" smtClean="0">
                            <a:solidFill>
                              <a:schemeClr val="tx1"/>
                            </a:solidFill>
                            <a:latin typeface="Cambria Math" panose="02040503050406030204" pitchFamily="18" charset="0"/>
                            <a:ea typeface="Cambria Math" panose="02040503050406030204" pitchFamily="18" charset="0"/>
                          </a:rPr>
                          <m:t>𝜃</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𝜃</m:t>
                                </m:r>
                              </m:e>
                              <m:sup>
                                <m:r>
                                  <a:rPr lang="en-US" sz="2000" b="0" i="1" smtClean="0">
                                    <a:solidFill>
                                      <a:schemeClr val="tx1"/>
                                    </a:solidFill>
                                    <a:latin typeface="Cambria Math" panose="02040503050406030204" pitchFamily="18" charset="0"/>
                                  </a:rPr>
                                  <m:t>𝑇</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𝑋</m:t>
                            </m:r>
                          </m:sup>
                        </m:sSup>
                      </m:den>
                    </m:f>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8058225" y="3690890"/>
                <a:ext cx="3480237" cy="871584"/>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CA049D25-9185-412D-A423-CBAA44B30258}"/>
                  </a:ext>
                </a:extLst>
              </p:cNvPr>
              <p:cNvSpPr/>
              <p:nvPr/>
            </p:nvSpPr>
            <p:spPr>
              <a:xfrm>
                <a:off x="653538" y="5638801"/>
                <a:ext cx="10171710" cy="63651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expression </a:t>
                </a:r>
                <a14:m>
                  <m:oMath xmlns:m="http://schemas.openxmlformats.org/officeDocument/2006/math">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𝛼</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i="1" dirty="0">
                                <a:solidFill>
                                  <a:schemeClr val="tx1"/>
                                </a:solidFill>
                                <a:latin typeface="Cambria Math" panose="02040503050406030204" pitchFamily="18" charset="0"/>
                                <a:ea typeface="Cambria Math" panose="02040503050406030204" pitchFamily="18" charset="0"/>
                              </a:rPr>
                              <m:t>𝑚</m:t>
                            </m:r>
                          </m:den>
                        </m:f>
                      </m:e>
                    </m:d>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is</m:t>
                    </m:r>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usually</m:t>
                    </m:r>
                    <m:r>
                      <a:rPr lang="en-US" sz="2000" b="0" i="0" dirty="0" smtClean="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&lt;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0" dirty="0" smtClean="0">
                        <a:solidFill>
                          <a:schemeClr val="tx1"/>
                        </a:solidFill>
                        <a:latin typeface="Cambria Math" panose="02040503050406030204" pitchFamily="18" charset="0"/>
                        <a:ea typeface="Cambria Math" panose="02040503050406030204" pitchFamily="18" charset="0"/>
                      </a:rPr>
                      <m:t> </m:t>
                    </m:r>
                  </m:oMath>
                </a14:m>
                <a:r>
                  <a:rPr lang="en-US" sz="2000" dirty="0">
                    <a:solidFill>
                      <a:schemeClr val="tx1"/>
                    </a:solidFill>
                  </a:rPr>
                  <a:t>so this is the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𝑗</m:t>
                        </m:r>
                        <m:r>
                          <a:rPr lang="en-US" sz="2000" i="1" dirty="0">
                            <a:solidFill>
                              <a:schemeClr val="tx1"/>
                            </a:solidFill>
                            <a:latin typeface="Cambria Math" panose="02040503050406030204" pitchFamily="18" charset="0"/>
                          </a:rPr>
                          <m:t> </m:t>
                        </m:r>
                      </m:sub>
                    </m:sSub>
                    <m:r>
                      <m:rPr>
                        <m:sty m:val="p"/>
                      </m:rPr>
                      <a:rPr lang="en-US" sz="2000" b="0" i="0" dirty="0" smtClean="0">
                        <a:solidFill>
                          <a:schemeClr val="tx1"/>
                        </a:solidFill>
                        <a:latin typeface="Cambria Math" panose="02040503050406030204" pitchFamily="18" charset="0"/>
                      </a:rPr>
                      <m:t>is</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oMath>
                </a14:m>
                <a:r>
                  <a:rPr lang="en-US" sz="2000" dirty="0">
                    <a:solidFill>
                      <a:schemeClr val="tx1"/>
                    </a:solidFill>
                  </a:rPr>
                  <a:t>enalize</a:t>
                </a:r>
              </a:p>
            </p:txBody>
          </p:sp>
        </mc:Choice>
        <mc:Fallback xmlns="">
          <p:sp>
            <p:nvSpPr>
              <p:cNvPr id="36" name="Rectangle: Rounded Corners 35">
                <a:extLst>
                  <a:ext uri="{FF2B5EF4-FFF2-40B4-BE49-F238E27FC236}">
                    <a16:creationId xmlns:a16="http://schemas.microsoft.com/office/drawing/2014/main" id="{CA049D25-9185-412D-A423-CBAA44B30258}"/>
                  </a:ext>
                </a:extLst>
              </p:cNvPr>
              <p:cNvSpPr>
                <a:spLocks noRot="1" noChangeAspect="1" noMove="1" noResize="1" noEditPoints="1" noAdjustHandles="1" noChangeArrowheads="1" noChangeShapeType="1" noTextEdit="1"/>
              </p:cNvSpPr>
              <p:nvPr/>
            </p:nvSpPr>
            <p:spPr>
              <a:xfrm>
                <a:off x="653538" y="5638801"/>
                <a:ext cx="10171710" cy="636514"/>
              </a:xfrm>
              <a:prstGeom prst="roundRect">
                <a:avLst/>
              </a:prstGeom>
              <a:blipFill>
                <a:blip r:embed="rId5"/>
                <a:stretch>
                  <a:fillRect l="-2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6703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Regularization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06974" y="1244083"/>
            <a:ext cx="11557512" cy="1404357"/>
            <a:chOff x="406974" y="940138"/>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06974" y="940138"/>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8" y="1071300"/>
                  <a:ext cx="11086464"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1</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sz="20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dirty="0" smtClean="0">
                                    <a:solidFill>
                                      <a:schemeClr val="tx1"/>
                                    </a:solidFill>
                                    <a:latin typeface="Cambria Math" panose="02040503050406030204" pitchFamily="18" charset="0"/>
                                    <a:ea typeface="Cambria Math" panose="02040503050406030204" pitchFamily="18" charset="0"/>
                                  </a:rPr>
                                  <m:t>𝑖</m:t>
                                </m:r>
                                <m:r>
                                  <a:rPr lang="en-US" sz="2000" b="0" i="1" dirty="0" smtClean="0">
                                    <a:solidFill>
                                      <a:schemeClr val="tx1"/>
                                    </a:solidFill>
                                    <a:latin typeface="Cambria Math" panose="02040503050406030204" pitchFamily="18" charset="0"/>
                                    <a:ea typeface="Cambria Math" panose="02040503050406030204" pitchFamily="18" charset="0"/>
                                  </a:rPr>
                                  <m:t>=</m:t>
                                </m:r>
                                <m:r>
                                  <m:rPr>
                                    <m:brk m:alnAt="23"/>
                                  </m:rPr>
                                  <a:rPr lang="en-US" sz="2000" b="0" i="1" dirty="0" smtClean="0">
                                    <a:solidFill>
                                      <a:schemeClr val="tx1"/>
                                    </a:solidFill>
                                    <a:latin typeface="Cambria Math" panose="02040503050406030204" pitchFamily="18" charset="0"/>
                                    <a:ea typeface="Cambria Math" panose="02040503050406030204" pitchFamily="18" charset="0"/>
                                  </a:rPr>
                                  <m:t>1</m:t>
                                </m:r>
                              </m:sub>
                              <m:sup>
                                <m:r>
                                  <a:rPr lang="en-US" sz="2000" b="0" i="1" dirty="0" smtClean="0">
                                    <a:solidFill>
                                      <a:schemeClr val="tx1"/>
                                    </a:solidFill>
                                    <a:latin typeface="Cambria Math" panose="02040503050406030204" pitchFamily="18" charset="0"/>
                                    <a:ea typeface="Cambria Math" panose="02040503050406030204" pitchFamily="18" charset="0"/>
                                  </a:rPr>
                                  <m:t>𝑚</m:t>
                                </m:r>
                              </m:sup>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r>
                                      <a:rPr lang="en-US" sz="2000" b="0" i="1" dirty="0" smtClean="0">
                                        <a:solidFill>
                                          <a:schemeClr val="tx1"/>
                                        </a:solidFill>
                                        <a:latin typeface="Cambria Math" panose="02040503050406030204" pitchFamily="18" charset="0"/>
                                        <a:ea typeface="Cambria Math" panose="02040503050406030204" pitchFamily="18" charset="0"/>
                                      </a:rPr>
                                      <m:t>+</m:t>
                                    </m:r>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sz="2000" b="0" i="1" dirty="0" smtClean="0">
                            <a:solidFill>
                              <a:srgbClr val="0077C8"/>
                            </a:solidFill>
                            <a:latin typeface="Cambria Math" panose="02040503050406030204" pitchFamily="18" charset="0"/>
                            <a:ea typeface="Cambria Math" panose="02040503050406030204" pitchFamily="18" charset="0"/>
                          </a:rPr>
                          <m:t>+ </m:t>
                        </m:r>
                        <m:f>
                          <m:fPr>
                            <m:ctrlPr>
                              <a:rPr lang="en-US" sz="2000" b="0" i="1" dirty="0" smtClean="0">
                                <a:solidFill>
                                  <a:srgbClr val="0077C8"/>
                                </a:solidFill>
                                <a:latin typeface="Cambria Math" panose="02040503050406030204" pitchFamily="18" charset="0"/>
                                <a:ea typeface="Cambria Math" panose="02040503050406030204" pitchFamily="18" charset="0"/>
                              </a:rPr>
                            </m:ctrlPr>
                          </m:fPr>
                          <m:num>
                            <m:r>
                              <a:rPr lang="en-US" sz="2000" b="0" i="1" dirty="0" smtClean="0">
                                <a:solidFill>
                                  <a:srgbClr val="0077C8"/>
                                </a:solidFill>
                                <a:latin typeface="Cambria Math" panose="02040503050406030204" pitchFamily="18" charset="0"/>
                                <a:ea typeface="Cambria Math" panose="02040503050406030204" pitchFamily="18" charset="0"/>
                              </a:rPr>
                              <m:t>𝜆</m:t>
                            </m:r>
                          </m:num>
                          <m:den>
                            <m:r>
                              <a:rPr lang="en-US" sz="2000" b="0" i="1" dirty="0" smtClean="0">
                                <a:solidFill>
                                  <a:srgbClr val="0077C8"/>
                                </a:solidFill>
                                <a:latin typeface="Cambria Math" panose="02040503050406030204" pitchFamily="18" charset="0"/>
                                <a:ea typeface="Cambria Math" panose="02040503050406030204" pitchFamily="18" charset="0"/>
                              </a:rPr>
                              <m:t>2</m:t>
                            </m:r>
                            <m:r>
                              <a:rPr lang="en-US" sz="2000" b="0" i="1" dirty="0" smtClean="0">
                                <a:solidFill>
                                  <a:srgbClr val="0077C8"/>
                                </a:solidFill>
                                <a:latin typeface="Cambria Math" panose="02040503050406030204" pitchFamily="18" charset="0"/>
                                <a:ea typeface="Cambria Math" panose="02040503050406030204" pitchFamily="18" charset="0"/>
                              </a:rPr>
                              <m:t>𝑚</m:t>
                            </m:r>
                          </m:den>
                        </m:f>
                        <m:nary>
                          <m:naryPr>
                            <m:chr m:val="∑"/>
                            <m:ctrlPr>
                              <a:rPr lang="en-US" sz="2000" b="0" i="1" dirty="0" smtClean="0">
                                <a:solidFill>
                                  <a:srgbClr val="0077C8"/>
                                </a:solidFill>
                                <a:latin typeface="Cambria Math" panose="02040503050406030204" pitchFamily="18" charset="0"/>
                                <a:ea typeface="Cambria Math" panose="02040503050406030204" pitchFamily="18" charset="0"/>
                              </a:rPr>
                            </m:ctrlPr>
                          </m:naryPr>
                          <m:sub>
                            <m:r>
                              <m:rPr>
                                <m:brk m:alnAt="23"/>
                              </m:rPr>
                              <a:rPr lang="en-US" sz="2000" b="0" i="1" dirty="0" smtClean="0">
                                <a:solidFill>
                                  <a:srgbClr val="0077C8"/>
                                </a:solidFill>
                                <a:latin typeface="Cambria Math" panose="02040503050406030204" pitchFamily="18" charset="0"/>
                                <a:ea typeface="Cambria Math" panose="02040503050406030204" pitchFamily="18" charset="0"/>
                              </a:rPr>
                              <m:t>𝑗</m:t>
                            </m:r>
                            <m:r>
                              <a:rPr lang="en-US" sz="2000" b="0" i="1" dirty="0" smtClean="0">
                                <a:solidFill>
                                  <a:srgbClr val="0077C8"/>
                                </a:solidFill>
                                <a:latin typeface="Cambria Math" panose="02040503050406030204" pitchFamily="18" charset="0"/>
                                <a:ea typeface="Cambria Math" panose="02040503050406030204" pitchFamily="18" charset="0"/>
                              </a:rPr>
                              <m:t>=</m:t>
                            </m:r>
                            <m:r>
                              <m:rPr>
                                <m:brk m:alnAt="23"/>
                              </m:rPr>
                              <a:rPr lang="en-US" sz="2000" b="0" i="1" dirty="0" smtClean="0">
                                <a:solidFill>
                                  <a:srgbClr val="0077C8"/>
                                </a:solidFill>
                                <a:latin typeface="Cambria Math" panose="02040503050406030204" pitchFamily="18" charset="0"/>
                                <a:ea typeface="Cambria Math" panose="02040503050406030204" pitchFamily="18" charset="0"/>
                              </a:rPr>
                              <m:t>1</m:t>
                            </m:r>
                          </m:sub>
                          <m:sup>
                            <m:r>
                              <a:rPr lang="en-US" sz="2000" b="0" i="1" dirty="0" smtClean="0">
                                <a:solidFill>
                                  <a:srgbClr val="0077C8"/>
                                </a:solidFill>
                                <a:latin typeface="Cambria Math" panose="02040503050406030204" pitchFamily="18" charset="0"/>
                                <a:ea typeface="Cambria Math" panose="02040503050406030204" pitchFamily="18" charset="0"/>
                              </a:rPr>
                              <m:t>𝑛</m:t>
                            </m:r>
                          </m:sup>
                          <m:e>
                            <m:sSubSup>
                              <m:sSubSupPr>
                                <m:ctrlPr>
                                  <a:rPr lang="en-US" sz="2000" b="0" i="1" dirty="0" smtClean="0">
                                    <a:solidFill>
                                      <a:srgbClr val="0077C8"/>
                                    </a:solidFill>
                                    <a:latin typeface="Cambria Math" panose="02040503050406030204" pitchFamily="18" charset="0"/>
                                    <a:ea typeface="Cambria Math" panose="02040503050406030204" pitchFamily="18" charset="0"/>
                                  </a:rPr>
                                </m:ctrlPr>
                              </m:sSubSupPr>
                              <m:e>
                                <m:r>
                                  <a:rPr lang="en-US" sz="2000" b="0" i="1" dirty="0" smtClean="0">
                                    <a:solidFill>
                                      <a:srgbClr val="0077C8"/>
                                    </a:solidFill>
                                    <a:latin typeface="Cambria Math" panose="02040503050406030204" pitchFamily="18" charset="0"/>
                                    <a:ea typeface="Cambria Math" panose="02040503050406030204" pitchFamily="18" charset="0"/>
                                  </a:rPr>
                                  <m:t>𝜙</m:t>
                                </m:r>
                              </m:e>
                              <m:sub>
                                <m:r>
                                  <a:rPr lang="en-US" sz="2000" b="0" i="1" dirty="0" smtClean="0">
                                    <a:solidFill>
                                      <a:srgbClr val="0077C8"/>
                                    </a:solidFill>
                                    <a:latin typeface="Cambria Math" panose="02040503050406030204" pitchFamily="18" charset="0"/>
                                    <a:ea typeface="Cambria Math" panose="02040503050406030204" pitchFamily="18" charset="0"/>
                                  </a:rPr>
                                  <m:t>𝑗</m:t>
                                </m:r>
                              </m:sub>
                              <m:sup>
                                <m:r>
                                  <a:rPr lang="en-US" sz="2000" b="0" i="1" dirty="0" smtClean="0">
                                    <a:solidFill>
                                      <a:srgbClr val="0077C8"/>
                                    </a:solidFill>
                                    <a:latin typeface="Cambria Math" panose="02040503050406030204" pitchFamily="18" charset="0"/>
                                    <a:ea typeface="Cambria Math" panose="02040503050406030204" pitchFamily="18" charset="0"/>
                                  </a:rPr>
                                  <m:t>2</m:t>
                                </m:r>
                              </m:sup>
                            </m:sSubSup>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8" y="1071300"/>
                  <a:ext cx="11086464" cy="890115"/>
                </a:xfrm>
                <a:prstGeom prst="rect">
                  <a:avLst/>
                </a:prstGeom>
                <a:blipFill>
                  <a:blip r:embed="rId2"/>
                  <a:stretch>
                    <a:fillRect l="-220"/>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9881113" y="1688034"/>
                <a:ext cx="1847461" cy="420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2</m:t>
                        </m:r>
                      </m:sub>
                    </m:sSub>
                  </m:oMath>
                </a14:m>
                <a:r>
                  <a:rPr lang="en-US" sz="2000" dirty="0">
                    <a:solidFill>
                      <a:schemeClr val="tx1"/>
                    </a:solidFill>
                    <a:ea typeface="Cambria Math" panose="02040503050406030204" pitchFamily="18" charset="0"/>
                  </a:rPr>
                  <a:t>,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𝑛</m:t>
                        </m:r>
                      </m:sub>
                    </m:sSub>
                  </m:oMath>
                </a14:m>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9881113" y="1688034"/>
                <a:ext cx="1847461" cy="420684"/>
              </a:xfrm>
              <a:prstGeom prst="rect">
                <a:avLst/>
              </a:prstGeom>
              <a:blipFill>
                <a:blip r:embed="rId3"/>
                <a:stretch>
                  <a:fillRect l="-6271" t="-18841" b="-8696"/>
                </a:stretch>
              </a:blipFill>
              <a:ln>
                <a:noFill/>
              </a:ln>
            </p:spPr>
            <p:txBody>
              <a:bodyPr/>
              <a:lstStyle/>
              <a:p>
                <a:r>
                  <a:rPr lang="he-IL">
                    <a:noFill/>
                  </a:rPr>
                  <a:t> </a:t>
                </a:r>
              </a:p>
            </p:txBody>
          </p:sp>
        </mc:Fallback>
      </mc:AlternateContent>
      <p:cxnSp>
        <p:nvCxnSpPr>
          <p:cNvPr id="9" name="Straight Connector 8">
            <a:extLst>
              <a:ext uri="{FF2B5EF4-FFF2-40B4-BE49-F238E27FC236}">
                <a16:creationId xmlns:a16="http://schemas.microsoft.com/office/drawing/2014/main" id="{94CEA10B-ABBD-C25B-9906-7D0A2F76D115}"/>
              </a:ext>
            </a:extLst>
          </p:cNvPr>
          <p:cNvCxnSpPr/>
          <p:nvPr/>
        </p:nvCxnSpPr>
        <p:spPr>
          <a:xfrm>
            <a:off x="9637671" y="1472787"/>
            <a:ext cx="0" cy="8439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B887E8-7AC2-9875-9760-C3012399BB63}"/>
                  </a:ext>
                </a:extLst>
              </p:cNvPr>
              <p:cNvSpPr/>
              <p:nvPr/>
            </p:nvSpPr>
            <p:spPr>
              <a:xfrm>
                <a:off x="463038" y="3497413"/>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56B887E8-7AC2-9875-9760-C3012399BB63}"/>
                  </a:ext>
                </a:extLst>
              </p:cNvPr>
              <p:cNvSpPr>
                <a:spLocks noRot="1" noChangeAspect="1" noMove="1" noResize="1" noEditPoints="1" noAdjustHandles="1" noChangeArrowheads="1" noChangeShapeType="1" noTextEdit="1"/>
              </p:cNvSpPr>
              <p:nvPr/>
            </p:nvSpPr>
            <p:spPr>
              <a:xfrm>
                <a:off x="463038" y="3497413"/>
                <a:ext cx="10171710" cy="2872480"/>
              </a:xfrm>
              <a:prstGeom prst="rect">
                <a:avLst/>
              </a:prstGeom>
              <a:blipFill>
                <a:blip r:embed="rId4"/>
                <a:stretch>
                  <a:fillRect l="-1438"/>
                </a:stretch>
              </a:blipFill>
              <a:ln>
                <a:noFill/>
              </a:ln>
            </p:spPr>
            <p:txBody>
              <a:bodyPr/>
              <a:lstStyle/>
              <a:p>
                <a:r>
                  <a:rPr lang="he-IL">
                    <a:noFill/>
                  </a:rPr>
                  <a:t> </a:t>
                </a:r>
              </a:p>
            </p:txBody>
          </p:sp>
        </mc:Fallback>
      </mc:AlternateContent>
      <p:sp>
        <p:nvSpPr>
          <p:cNvPr id="13" name="Title 1">
            <a:extLst>
              <a:ext uri="{FF2B5EF4-FFF2-40B4-BE49-F238E27FC236}">
                <a16:creationId xmlns:a16="http://schemas.microsoft.com/office/drawing/2014/main" id="{024E512B-7CA7-340D-D14B-DB73B806D772}"/>
              </a:ext>
            </a:extLst>
          </p:cNvPr>
          <p:cNvSpPr txBox="1">
            <a:spLocks/>
          </p:cNvSpPr>
          <p:nvPr/>
        </p:nvSpPr>
        <p:spPr>
          <a:xfrm>
            <a:off x="332409" y="2932560"/>
            <a:ext cx="10862187" cy="5984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mn-lt"/>
              </a:rPr>
              <a:t>Gradian decent for logistic regression:</a:t>
            </a:r>
          </a:p>
        </p:txBody>
      </p:sp>
    </p:spTree>
    <p:extLst>
      <p:ext uri="{BB962C8B-B14F-4D97-AF65-F5344CB8AC3E}">
        <p14:creationId xmlns:p14="http://schemas.microsoft.com/office/powerpoint/2010/main" val="909218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9D52-F571-4A68-92F2-ACE133ADD7CA}"/>
              </a:ext>
            </a:extLst>
          </p:cNvPr>
          <p:cNvSpPr>
            <a:spLocks noGrp="1"/>
          </p:cNvSpPr>
          <p:nvPr>
            <p:ph type="title"/>
          </p:nvPr>
        </p:nvSpPr>
        <p:spPr>
          <a:xfrm>
            <a:off x="838200" y="365125"/>
            <a:ext cx="10515600" cy="625475"/>
          </a:xfrm>
        </p:spPr>
        <p:txBody>
          <a:bodyPr>
            <a:normAutofit fontScale="90000"/>
          </a:bodyPr>
          <a:lstStyle/>
          <a:p>
            <a:r>
              <a:rPr lang="en-US" dirty="0"/>
              <a:t>High Bias vs High </a:t>
            </a:r>
            <a:r>
              <a:rPr lang="en-US"/>
              <a:t>Variance tradeoff</a:t>
            </a:r>
            <a:endParaRPr lang="en-US" dirty="0"/>
          </a:p>
        </p:txBody>
      </p:sp>
      <p:sp>
        <p:nvSpPr>
          <p:cNvPr id="3" name="Content Placeholder 2">
            <a:extLst>
              <a:ext uri="{FF2B5EF4-FFF2-40B4-BE49-F238E27FC236}">
                <a16:creationId xmlns:a16="http://schemas.microsoft.com/office/drawing/2014/main" id="{185C368A-DCA5-4AEE-9982-108C01ACCD72}"/>
              </a:ext>
            </a:extLst>
          </p:cNvPr>
          <p:cNvSpPr>
            <a:spLocks noGrp="1"/>
          </p:cNvSpPr>
          <p:nvPr>
            <p:ph idx="1"/>
          </p:nvPr>
        </p:nvSpPr>
        <p:spPr>
          <a:xfrm>
            <a:off x="838200" y="1387475"/>
            <a:ext cx="10515600" cy="4927600"/>
          </a:xfrm>
        </p:spPr>
        <p:txBody>
          <a:bodyPr/>
          <a:lstStyle/>
          <a:p>
            <a:pPr marL="0" indent="0">
              <a:buNone/>
            </a:pPr>
            <a:endParaRPr lang="en-US" dirty="0"/>
          </a:p>
        </p:txBody>
      </p:sp>
      <p:pic>
        <p:nvPicPr>
          <p:cNvPr id="4" name="Picture 4" descr="Can cross validation reveal overfitting? Is it true or false? - Quora">
            <a:extLst>
              <a:ext uri="{FF2B5EF4-FFF2-40B4-BE49-F238E27FC236}">
                <a16:creationId xmlns:a16="http://schemas.microsoft.com/office/drawing/2014/main" id="{EDAA5457-B26F-41AC-B462-265D28E99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3367758"/>
            <a:ext cx="3748088" cy="30159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2 vs L1 Regularization in Machine Learning | Ridge and Lasso Regularization">
            <a:extLst>
              <a:ext uri="{FF2B5EF4-FFF2-40B4-BE49-F238E27FC236}">
                <a16:creationId xmlns:a16="http://schemas.microsoft.com/office/drawing/2014/main" id="{0EA140B2-FDA0-44C0-843C-7C7B72A7C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473200"/>
            <a:ext cx="10172700" cy="488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3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4</a:t>
            </a:r>
            <a:br>
              <a:rPr lang="en-US" dirty="0"/>
            </a:br>
            <a:r>
              <a:rPr lang="en-US" dirty="0"/>
              <a:t>Neural Network – part 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2431152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Hypothesis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r>
              <a:rPr lang="en-US" dirty="0"/>
              <a:t> </a:t>
            </a:r>
          </a:p>
        </p:txBody>
      </p:sp>
      <p:pic>
        <p:nvPicPr>
          <p:cNvPr id="3" name="Picture 2">
            <a:extLst>
              <a:ext uri="{FF2B5EF4-FFF2-40B4-BE49-F238E27FC236}">
                <a16:creationId xmlns:a16="http://schemas.microsoft.com/office/drawing/2014/main" id="{C7298364-6344-4C1E-A2C3-9A77CC989361}"/>
              </a:ext>
            </a:extLst>
          </p:cNvPr>
          <p:cNvPicPr>
            <a:picLocks noChangeAspect="1"/>
          </p:cNvPicPr>
          <p:nvPr/>
        </p:nvPicPr>
        <p:blipFill>
          <a:blip r:embed="rId2"/>
          <a:stretch>
            <a:fillRect/>
          </a:stretch>
        </p:blipFill>
        <p:spPr>
          <a:xfrm>
            <a:off x="491613" y="3755302"/>
            <a:ext cx="3968690" cy="2661610"/>
          </a:xfrm>
          <a:prstGeom prst="rect">
            <a:avLst/>
          </a:prstGeom>
        </p:spPr>
      </p:pic>
      <p:pic>
        <p:nvPicPr>
          <p:cNvPr id="4" name="Picture 3">
            <a:extLst>
              <a:ext uri="{FF2B5EF4-FFF2-40B4-BE49-F238E27FC236}">
                <a16:creationId xmlns:a16="http://schemas.microsoft.com/office/drawing/2014/main" id="{CE1FFBFA-F6F1-4FD7-9266-6DBF83CF355F}"/>
              </a:ext>
            </a:extLst>
          </p:cNvPr>
          <p:cNvPicPr>
            <a:picLocks noChangeAspect="1"/>
          </p:cNvPicPr>
          <p:nvPr/>
        </p:nvPicPr>
        <p:blipFill>
          <a:blip r:embed="rId3"/>
          <a:stretch>
            <a:fillRect/>
          </a:stretch>
        </p:blipFill>
        <p:spPr>
          <a:xfrm>
            <a:off x="491613" y="1133475"/>
            <a:ext cx="5726097" cy="1580981"/>
          </a:xfrm>
          <a:prstGeom prst="rect">
            <a:avLst/>
          </a:prstGeom>
        </p:spPr>
      </p:pic>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646760"/>
                <a:ext cx="5370990" cy="741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dirty="0" smtClean="0">
                        <a:solidFill>
                          <a:schemeClr val="tx1"/>
                        </a:solidFill>
                        <a:latin typeface="Cambria Math" panose="02040503050406030204" pitchFamily="18" charset="0"/>
                      </a:rPr>
                      <m:t>50</m:t>
                    </m:r>
                    <m:r>
                      <m:rPr>
                        <m:sty m:val="p"/>
                      </m:rPr>
                      <a:rPr lang="en-US" sz="2000" dirty="0" smtClean="0">
                        <a:solidFill>
                          <a:schemeClr val="tx1"/>
                        </a:solidFill>
                        <a:latin typeface="Cambria Math" panose="02040503050406030204" pitchFamily="18" charset="0"/>
                      </a:rPr>
                      <m:t>x</m:t>
                    </m:r>
                    <m:r>
                      <a:rPr lang="en-US" sz="2000" i="1" dirty="0">
                        <a:solidFill>
                          <a:schemeClr val="tx1"/>
                        </a:solidFill>
                        <a:latin typeface="Cambria Math" panose="02040503050406030204" pitchFamily="18" charset="0"/>
                      </a:rPr>
                      <m:t>50</m:t>
                    </m:r>
                  </m:oMath>
                </a14:m>
                <a:r>
                  <a:rPr lang="en-US" sz="2000" dirty="0">
                    <a:solidFill>
                      <a:schemeClr val="tx1"/>
                    </a:solidFill>
                  </a:rPr>
                  <a:t> pixel image  </a:t>
                </a:r>
                <a:r>
                  <a:rPr lang="en-US" sz="2000" dirty="0">
                    <a:solidFill>
                      <a:schemeClr val="tx1"/>
                    </a:solidFill>
                    <a:sym typeface="Wingdings" panose="05000000000000000000" pitchFamily="2" charset="2"/>
                  </a:rPr>
                  <a:t> 2500 pixels (7500 if RGB) </a:t>
                </a:r>
                <a14:m>
                  <m:oMath xmlns:m="http://schemas.openxmlformats.org/officeDocument/2006/math">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a14:m>
                <a:endParaRPr lang="en-US"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646760"/>
                <a:ext cx="5370990" cy="741334"/>
              </a:xfrm>
              <a:prstGeom prst="rect">
                <a:avLst/>
              </a:prstGeom>
              <a:blipFill>
                <a:blip r:embed="rId4"/>
                <a:stretch>
                  <a:fillRect l="-1703" t="-163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8F7DB144-E1A7-4FAF-8071-F11264667280}"/>
                  </a:ext>
                </a:extLst>
              </p:cNvPr>
              <p:cNvSpPr/>
              <p:nvPr/>
            </p:nvSpPr>
            <p:spPr>
              <a:xfrm>
                <a:off x="5684298" y="2628043"/>
                <a:ext cx="5726097" cy="1970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d>
                        <m:dPr>
                          <m:begChr m:val="["/>
                          <m:endChr m:val="]"/>
                          <m:ctrlPr>
                            <a:rPr lang="en-US" sz="2000" i="1" dirty="0" smtClean="0">
                              <a:solidFill>
                                <a:schemeClr val="tx1"/>
                              </a:solidFill>
                              <a:latin typeface="Cambria Math" panose="02040503050406030204" pitchFamily="18" charset="0"/>
                            </a:rPr>
                          </m:ctrlPr>
                        </m:dPr>
                        <m:e>
                          <m:m>
                            <m:mPr>
                              <m:mcs>
                                <m:mc>
                                  <m:mcPr>
                                    <m:count m:val="1"/>
                                    <m:mcJc m:val="center"/>
                                  </m:mcPr>
                                </m:mc>
                              </m:mcs>
                              <m:ctrlPr>
                                <a:rPr lang="en-US" sz="2000" i="1" dirty="0">
                                  <a:solidFill>
                                    <a:schemeClr val="tx1"/>
                                  </a:solidFill>
                                  <a:latin typeface="Cambria Math" panose="02040503050406030204" pitchFamily="18" charset="0"/>
                                </a:rPr>
                              </m:ctrlPr>
                            </m:mPr>
                            <m:mr>
                              <m:e>
                                <m:eqArr>
                                  <m:eqArrPr>
                                    <m:ctrlPr>
                                      <a:rPr lang="en-US" sz="2000" i="1" dirty="0">
                                        <a:solidFill>
                                          <a:schemeClr val="tx1"/>
                                        </a:solidFill>
                                        <a:latin typeface="Cambria Math" panose="02040503050406030204" pitchFamily="18" charset="0"/>
                                      </a:rPr>
                                    </m:ctrlPr>
                                  </m:eqArrP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1</m:t>
                                    </m:r>
                                  </m:e>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m:t>
                                    </m:r>
                                  </m:e>
                                </m:eqArr>
                              </m:e>
                            </m:mr>
                            <m:mr>
                              <m:e>
                                <m:r>
                                  <a:rPr lang="en-US" sz="2000" i="1" dirty="0">
                                    <a:solidFill>
                                      <a:schemeClr val="tx1"/>
                                    </a:solidFill>
                                    <a:latin typeface="Cambria Math" panose="02040503050406030204" pitchFamily="18" charset="0"/>
                                  </a:rPr>
                                  <m:t>⋮</m:t>
                                </m:r>
                              </m:e>
                            </m:mr>
                            <m:m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2500</m:t>
                                </m:r>
                              </m:e>
                            </m:mr>
                          </m:m>
                        </m:e>
                      </m:d>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m:oMathPara>
                </a14:m>
                <a:endParaRPr lang="en-US" sz="2000" b="0" dirty="0">
                  <a:solidFill>
                    <a:schemeClr val="tx1"/>
                  </a:solidFill>
                </a:endParaRPr>
              </a:p>
              <a:p>
                <a:pPr>
                  <a:spcBef>
                    <a:spcPts val="1800"/>
                  </a:spcBef>
                </a:pPr>
                <a:r>
                  <a:rPr lang="en-US" sz="2000" dirty="0">
                    <a:solidFill>
                      <a:schemeClr val="tx1"/>
                    </a:solidFill>
                  </a:rPr>
                  <a:t>Quadratic features </a:t>
                </a:r>
                <a14:m>
                  <m:oMath xmlns:m="http://schemas.openxmlformats.org/officeDocument/2006/math">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𝑗</m:t>
                            </m:r>
                          </m:sub>
                        </m:sSub>
                      </m:e>
                    </m:d>
                    <m:r>
                      <a:rPr lang="en-US" sz="2000" b="0" i="0"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3</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𝑚𝑖𝑙𝑖𝑜𝑛</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𝑓𝑒𝑎𝑡𝑢𝑟𝑒𝑠</m:t>
                    </m:r>
                  </m:oMath>
                </a14:m>
                <a:endParaRPr lang="en-US" baseline="-10000" dirty="0">
                  <a:solidFill>
                    <a:schemeClr val="tx1"/>
                  </a:solidFill>
                </a:endParaRPr>
              </a:p>
              <a:p>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8F7DB144-E1A7-4FAF-8071-F11264667280}"/>
                  </a:ext>
                </a:extLst>
              </p:cNvPr>
              <p:cNvSpPr>
                <a:spLocks noRot="1" noChangeAspect="1" noMove="1" noResize="1" noEditPoints="1" noAdjustHandles="1" noChangeArrowheads="1" noChangeShapeType="1" noTextEdit="1"/>
              </p:cNvSpPr>
              <p:nvPr/>
            </p:nvSpPr>
            <p:spPr>
              <a:xfrm>
                <a:off x="5684298" y="2628043"/>
                <a:ext cx="5726097" cy="1970590"/>
              </a:xfrm>
              <a:prstGeom prst="rect">
                <a:avLst/>
              </a:prstGeom>
              <a:blipFill>
                <a:blip r:embed="rId5"/>
                <a:stretch>
                  <a:fillRect l="-266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39C736A7-B639-4768-8DDE-43F497EFF82B}"/>
                  </a:ext>
                </a:extLst>
              </p:cNvPr>
              <p:cNvSpPr/>
              <p:nvPr/>
            </p:nvSpPr>
            <p:spPr>
              <a:xfrm>
                <a:off x="5684298" y="5017131"/>
                <a:ext cx="5370990" cy="451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m:rPr>
                          <m:sty m:val="p"/>
                        </m:rPr>
                        <a:rPr lang="en-US" sz="2000" i="0" dirty="0" smtClean="0">
                          <a:solidFill>
                            <a:srgbClr val="C00000"/>
                          </a:solidFill>
                          <a:latin typeface="Cambria Math" panose="02040503050406030204" pitchFamily="18" charset="0"/>
                        </a:rPr>
                        <m:t>It</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is</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to</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expensive</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and</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not</m:t>
                      </m:r>
                      <m:r>
                        <a:rPr lang="en-US" sz="2000" b="0" i="0" dirty="0" smtClean="0">
                          <a:solidFill>
                            <a:srgbClr val="C00000"/>
                          </a:solidFill>
                          <a:latin typeface="Cambria Math" panose="02040503050406030204" pitchFamily="18" charset="0"/>
                        </a:rPr>
                        <m:t> </m:t>
                      </m:r>
                      <m:r>
                        <m:rPr>
                          <m:sty m:val="p"/>
                        </m:rPr>
                        <a:rPr lang="en-US" sz="2000" i="0" dirty="0">
                          <a:solidFill>
                            <a:srgbClr val="C00000"/>
                          </a:solidFill>
                          <a:latin typeface="Cambria Math" panose="02040503050406030204" pitchFamily="18" charset="0"/>
                        </a:rPr>
                        <m:t>efficient</m:t>
                      </m:r>
                    </m:oMath>
                  </m:oMathPara>
                </a14:m>
                <a:endParaRPr lang="en-US" baseline="-10000" dirty="0">
                  <a:solidFill>
                    <a:srgbClr val="C00000"/>
                  </a:solidFill>
                  <a:latin typeface="Cambria" panose="02040503050406030204" pitchFamily="18" charset="0"/>
                  <a:ea typeface="Cambria" panose="02040503050406030204" pitchFamily="18" charset="0"/>
                </a:endParaRPr>
              </a:p>
            </p:txBody>
          </p:sp>
        </mc:Choice>
        <mc:Fallback xmlns="">
          <p:sp>
            <p:nvSpPr>
              <p:cNvPr id="66" name="Rectangle 65">
                <a:extLst>
                  <a:ext uri="{FF2B5EF4-FFF2-40B4-BE49-F238E27FC236}">
                    <a16:creationId xmlns:a16="http://schemas.microsoft.com/office/drawing/2014/main" id="{39C736A7-B639-4768-8DDE-43F497EFF82B}"/>
                  </a:ext>
                </a:extLst>
              </p:cNvPr>
              <p:cNvSpPr>
                <a:spLocks noRot="1" noChangeAspect="1" noMove="1" noResize="1" noEditPoints="1" noAdjustHandles="1" noChangeArrowheads="1" noChangeShapeType="1" noTextEdit="1"/>
              </p:cNvSpPr>
              <p:nvPr/>
            </p:nvSpPr>
            <p:spPr>
              <a:xfrm>
                <a:off x="5684298" y="5017131"/>
                <a:ext cx="5370990" cy="451514"/>
              </a:xfrm>
              <a:prstGeom prst="rect">
                <a:avLst/>
              </a:prstGeom>
              <a:blipFill>
                <a:blip r:embed="rId6"/>
                <a:stretch>
                  <a:fillRect l="-1587" b="-94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242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5" grpId="0"/>
      <p:bldP spid="6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Neuron model – logistic unit (Perceptron)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271762" cy="5353050"/>
          </a:xfrm>
        </p:spPr>
        <p:txBody>
          <a:bodyPr lIns="36000"/>
          <a:lstStyle/>
          <a:p>
            <a:pPr marL="0" indent="0">
              <a:buNone/>
            </a:pPr>
            <a:endParaRPr lang="en-US" dirty="0"/>
          </a:p>
          <a:p>
            <a:pPr marL="0" indent="0">
              <a:buNone/>
            </a:pPr>
            <a:endParaRPr lang="en-US" dirty="0"/>
          </a:p>
        </p:txBody>
      </p:sp>
      <p:grpSp>
        <p:nvGrpSpPr>
          <p:cNvPr id="82" name="Group 81">
            <a:extLst>
              <a:ext uri="{FF2B5EF4-FFF2-40B4-BE49-F238E27FC236}">
                <a16:creationId xmlns:a16="http://schemas.microsoft.com/office/drawing/2014/main" id="{EA8186EC-CF44-478B-885F-2CD451438C65}"/>
              </a:ext>
            </a:extLst>
          </p:cNvPr>
          <p:cNvGrpSpPr/>
          <p:nvPr/>
        </p:nvGrpSpPr>
        <p:grpSpPr>
          <a:xfrm>
            <a:off x="3413597" y="1831236"/>
            <a:ext cx="2093951" cy="2705981"/>
            <a:chOff x="3475230" y="1082539"/>
            <a:chExt cx="2093951" cy="2705981"/>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4971661" y="204140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4971661" y="2041409"/>
                  <a:ext cx="597520" cy="55850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3475230" y="1082539"/>
                  <a:ext cx="597520" cy="558508"/>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3475230" y="1082539"/>
                  <a:ext cx="597520" cy="558508"/>
                </a:xfrm>
                <a:prstGeom prst="ellipse">
                  <a:avLst/>
                </a:prstGeom>
                <a:blipFill>
                  <a:blip r:embed="rId3"/>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3475230" y="1781205"/>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3475230" y="1781205"/>
                  <a:ext cx="597520" cy="558508"/>
                </a:xfrm>
                <a:prstGeom prst="ellipse">
                  <a:avLst/>
                </a:prstGeom>
                <a:blipFill>
                  <a:blip r:embed="rId4"/>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3475230" y="249908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3475230" y="2499082"/>
                  <a:ext cx="597520" cy="558508"/>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3475230" y="323001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3475230" y="3230012"/>
                  <a:ext cx="597520" cy="558508"/>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4072750" y="1361793"/>
              <a:ext cx="898911" cy="958870"/>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a:off x="4072750" y="2060459"/>
              <a:ext cx="898911" cy="26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4072750" y="2320663"/>
              <a:ext cx="898911" cy="45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FBB3DF-28E3-4D4C-9F23-BEB87A70E91F}"/>
                </a:ext>
              </a:extLst>
            </p:cNvPr>
            <p:cNvCxnSpPr>
              <a:cxnSpLocks/>
              <a:endCxn id="65" idx="2"/>
            </p:cNvCxnSpPr>
            <p:nvPr/>
          </p:nvCxnSpPr>
          <p:spPr>
            <a:xfrm flipV="1">
              <a:off x="4072749" y="2320663"/>
              <a:ext cx="898912" cy="1175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4192340" y="1820564"/>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𝑏𝑖𝑎𝑠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𝑢𝑛𝑖𝑡</m:t>
                      </m:r>
                    </m:oMath>
                  </m:oMathPara>
                </a14:m>
                <a:endParaRPr lang="en-US" sz="2000" b="0" i="1" dirty="0">
                  <a:solidFill>
                    <a:schemeClr val="bg1">
                      <a:lumMod val="50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4192340" y="1820564"/>
                <a:ext cx="995935" cy="598436"/>
              </a:xfrm>
              <a:prstGeom prst="rect">
                <a:avLst/>
              </a:prstGeom>
              <a:blipFill>
                <a:blip r:embed="rId7"/>
                <a:stretch>
                  <a:fillRect l="-13497" r="-6748" b="-112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4DCFF2F-1AD9-489B-8E39-3D1F8B5D7F26}"/>
                  </a:ext>
                </a:extLst>
              </p:cNvPr>
              <p:cNvSpPr/>
              <p:nvPr/>
            </p:nvSpPr>
            <p:spPr>
              <a:xfrm>
                <a:off x="4132083" y="3624753"/>
                <a:ext cx="1116448" cy="649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b="0" i="0" dirty="0" smtClean="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up>
                      </m:sSubSup>
                    </m:oMath>
                  </m:oMathPara>
                </a14:m>
                <a:endParaRPr lang="en-US" sz="2000" b="0" i="1" dirty="0">
                  <a:solidFill>
                    <a:schemeClr val="bg1">
                      <a:lumMod val="50000"/>
                    </a:schemeClr>
                  </a:solidFill>
                  <a:latin typeface="Cambria Math" panose="02040503050406030204" pitchFamily="18" charset="0"/>
                </a:endParaRPr>
              </a:p>
              <a:p>
                <a:pPr algn="ctr"/>
                <a:r>
                  <a:rPr lang="en-US" sz="2000" i="1" dirty="0">
                    <a:solidFill>
                      <a:schemeClr val="bg1">
                        <a:lumMod val="50000"/>
                      </a:schemeClr>
                    </a:solidFill>
                    <a:latin typeface="Cambria Math" panose="02040503050406030204" pitchFamily="18" charset="0"/>
                  </a:rPr>
                  <a:t>Weights</a:t>
                </a:r>
                <a:endParaRPr lang="en-US" sz="2000" b="0" i="1" dirty="0">
                  <a:solidFill>
                    <a:schemeClr val="bg1">
                      <a:lumMod val="50000"/>
                    </a:schemeClr>
                  </a:solidFill>
                  <a:latin typeface="Cambria Math" panose="02040503050406030204" pitchFamily="18" charset="0"/>
                </a:endParaRPr>
              </a:p>
            </p:txBody>
          </p:sp>
        </mc:Choice>
        <mc:Fallback xmlns="">
          <p:sp>
            <p:nvSpPr>
              <p:cNvPr id="85" name="Rectangle 84">
                <a:extLst>
                  <a:ext uri="{FF2B5EF4-FFF2-40B4-BE49-F238E27FC236}">
                    <a16:creationId xmlns:a16="http://schemas.microsoft.com/office/drawing/2014/main" id="{04DCFF2F-1AD9-489B-8E39-3D1F8B5D7F26}"/>
                  </a:ext>
                </a:extLst>
              </p:cNvPr>
              <p:cNvSpPr>
                <a:spLocks noRot="1" noChangeAspect="1" noMove="1" noResize="1" noEditPoints="1" noAdjustHandles="1" noChangeArrowheads="1" noChangeShapeType="1" noTextEdit="1"/>
              </p:cNvSpPr>
              <p:nvPr/>
            </p:nvSpPr>
            <p:spPr>
              <a:xfrm>
                <a:off x="4132083" y="3624753"/>
                <a:ext cx="1116448" cy="649926"/>
              </a:xfrm>
              <a:prstGeom prst="rect">
                <a:avLst/>
              </a:prstGeom>
              <a:blipFill>
                <a:blip r:embed="rId8"/>
                <a:stretch>
                  <a:fillRect l="-3825" t="-5660" r="-3279" b="-26415"/>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stCxn id="65" idx="6"/>
          </p:cNvCxnSpPr>
          <p:nvPr/>
        </p:nvCxnSpPr>
        <p:spPr>
          <a:xfrm>
            <a:off x="5507548" y="3069360"/>
            <a:ext cx="436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5943600" y="275017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m:rPr>
                              <m:sty m:val="p"/>
                            </m:rPr>
                            <a:rPr lang="en-US" sz="2400" dirty="0">
                              <a:solidFill>
                                <a:schemeClr val="tx1"/>
                              </a:solidFill>
                              <a:latin typeface="Cambria Math" panose="02040503050406030204" pitchFamily="18" charset="0"/>
                            </a:rPr>
                            <m:t>Θ</m:t>
                          </m:r>
                        </m:sub>
                      </m:sSub>
                      <m:d>
                        <m:dPr>
                          <m:ctrlPr>
                            <a:rPr lang="en-US" sz="240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𝑋</m:t>
                          </m:r>
                        </m:e>
                      </m:d>
                    </m:oMath>
                  </m:oMathPara>
                </a14:m>
                <a:endParaRPr lang="en-US" sz="2000"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5943600" y="2750178"/>
                <a:ext cx="995935" cy="598436"/>
              </a:xfrm>
              <a:prstGeom prst="rect">
                <a:avLst/>
              </a:prstGeom>
              <a:blipFill>
                <a:blip r:embed="rId9"/>
                <a:stretch>
                  <a:fillRect l="-12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AB8AE008-A20E-44BC-8CE3-44C895348A21}"/>
                  </a:ext>
                </a:extLst>
              </p:cNvPr>
              <p:cNvSpPr/>
              <p:nvPr/>
            </p:nvSpPr>
            <p:spPr>
              <a:xfrm>
                <a:off x="5223939" y="3277188"/>
                <a:ext cx="2770352" cy="720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b="0" i="1" dirty="0" smtClean="0">
                          <a:solidFill>
                            <a:schemeClr val="bg1">
                              <a:lumMod val="50000"/>
                            </a:schemeClr>
                          </a:solidFill>
                          <a:latin typeface="Cambria Math" panose="02040503050406030204" pitchFamily="18" charset="0"/>
                        </a:rPr>
                        <m:t>=</m:t>
                      </m:r>
                      <m:f>
                        <m:fPr>
                          <m:ctrlPr>
                            <a:rPr lang="en-US" sz="2000" b="0" i="1" dirty="0" smtClean="0">
                              <a:solidFill>
                                <a:schemeClr val="bg1">
                                  <a:lumMod val="50000"/>
                                </a:schemeClr>
                              </a:solidFill>
                              <a:latin typeface="Cambria Math" panose="02040503050406030204" pitchFamily="18" charset="0"/>
                            </a:rPr>
                          </m:ctrlPr>
                        </m:fPr>
                        <m:num>
                          <m:r>
                            <a:rPr lang="en-US" sz="2000" b="0" i="1" dirty="0" smtClean="0">
                              <a:solidFill>
                                <a:schemeClr val="bg1">
                                  <a:lumMod val="50000"/>
                                </a:schemeClr>
                              </a:solidFill>
                              <a:latin typeface="Cambria Math" panose="02040503050406030204" pitchFamily="18" charset="0"/>
                            </a:rPr>
                            <m:t>1</m:t>
                          </m:r>
                        </m:num>
                        <m:den>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𝑒</m:t>
                              </m:r>
                            </m:e>
                            <m:sup>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𝑇</m:t>
                                  </m:r>
                                </m:sup>
                              </m:sSup>
                              <m:r>
                                <a:rPr lang="en-US" sz="2000" i="1" dirty="0" smtClean="0">
                                  <a:solidFill>
                                    <a:schemeClr val="bg1">
                                      <a:lumMod val="50000"/>
                                    </a:schemeClr>
                                  </a:solidFill>
                                  <a:latin typeface="Cambria Math" panose="02040503050406030204" pitchFamily="18" charset="0"/>
                                  <a:ea typeface="Cambria Math" panose="02040503050406030204" pitchFamily="18" charset="0"/>
                                </a:rPr>
                                <m:t>∙</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𝑋</m:t>
                              </m:r>
                            </m:sup>
                          </m:sSup>
                        </m:den>
                      </m:f>
                    </m:oMath>
                  </m:oMathPara>
                </a14:m>
                <a:endParaRPr lang="en-US" baseline="-10000" dirty="0">
                  <a:solidFill>
                    <a:schemeClr val="bg1">
                      <a:lumMod val="50000"/>
                    </a:schemeClr>
                  </a:solidFill>
                </a:endParaRPr>
              </a:p>
            </p:txBody>
          </p:sp>
        </mc:Choice>
        <mc:Fallback xmlns="">
          <p:sp>
            <p:nvSpPr>
              <p:cNvPr id="90" name="Rectangle 89">
                <a:extLst>
                  <a:ext uri="{FF2B5EF4-FFF2-40B4-BE49-F238E27FC236}">
                    <a16:creationId xmlns:a16="http://schemas.microsoft.com/office/drawing/2014/main" id="{AB8AE008-A20E-44BC-8CE3-44C895348A21}"/>
                  </a:ext>
                </a:extLst>
              </p:cNvPr>
              <p:cNvSpPr>
                <a:spLocks noRot="1" noChangeAspect="1" noMove="1" noResize="1" noEditPoints="1" noAdjustHandles="1" noChangeArrowheads="1" noChangeShapeType="1" noTextEdit="1"/>
              </p:cNvSpPr>
              <p:nvPr/>
            </p:nvSpPr>
            <p:spPr>
              <a:xfrm>
                <a:off x="5223939" y="3277188"/>
                <a:ext cx="2770352" cy="720880"/>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F4A0ACC9-7807-4059-BA09-4C4DB6C499B4}"/>
                  </a:ext>
                </a:extLst>
              </p:cNvPr>
              <p:cNvSpPr/>
              <p:nvPr/>
            </p:nvSpPr>
            <p:spPr>
              <a:xfrm>
                <a:off x="1464920" y="5112238"/>
                <a:ext cx="4631080" cy="558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i="1" dirty="0" smtClean="0">
                          <a:solidFill>
                            <a:schemeClr val="bg1">
                              <a:lumMod val="50000"/>
                            </a:schemeClr>
                          </a:solidFill>
                          <a:latin typeface="Cambria Math" panose="02040503050406030204" pitchFamily="18" charset="0"/>
                        </a:rPr>
                        <m:t>𝑆</m:t>
                      </m:r>
                      <m:r>
                        <a:rPr lang="en-US" sz="2000" b="0" i="1" dirty="0" smtClean="0">
                          <a:solidFill>
                            <a:schemeClr val="bg1">
                              <a:lumMod val="50000"/>
                            </a:schemeClr>
                          </a:solidFill>
                          <a:latin typeface="Cambria Math" panose="02040503050406030204" pitchFamily="18" charset="0"/>
                        </a:rPr>
                        <m:t>𝑖𝑔𝑚𝑜𝑖𝑑</m:t>
                      </m:r>
                      <m:r>
                        <a:rPr lang="en-US" sz="2000" b="0" i="1" dirty="0" smtClean="0">
                          <a:solidFill>
                            <a:schemeClr val="bg1">
                              <a:lumMod val="50000"/>
                            </a:schemeClr>
                          </a:solidFill>
                          <a:latin typeface="Cambria Math" panose="02040503050406030204" pitchFamily="18" charset="0"/>
                        </a:rPr>
                        <m:t> </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𝑙𝑜𝑔𝑖𝑠𝑡𝑖𝑐</m:t>
                          </m:r>
                        </m:e>
                      </m:d>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𝑎𝑐𝑡𝑖𝑣𝑎𝑡𝑖𝑜𝑛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𝑓𝑢𝑛𝑐𝑡𝑖𝑜𝑛</m:t>
                      </m:r>
                    </m:oMath>
                  </m:oMathPara>
                </a14:m>
                <a:endParaRPr lang="en-US" baseline="-10000" dirty="0">
                  <a:solidFill>
                    <a:schemeClr val="bg1">
                      <a:lumMod val="50000"/>
                    </a:schemeClr>
                  </a:solidFill>
                </a:endParaRPr>
              </a:p>
            </p:txBody>
          </p:sp>
        </mc:Choice>
        <mc:Fallback xmlns="">
          <p:sp>
            <p:nvSpPr>
              <p:cNvPr id="91" name="Rectangle 90">
                <a:extLst>
                  <a:ext uri="{FF2B5EF4-FFF2-40B4-BE49-F238E27FC236}">
                    <a16:creationId xmlns:a16="http://schemas.microsoft.com/office/drawing/2014/main" id="{F4A0ACC9-7807-4059-BA09-4C4DB6C499B4}"/>
                  </a:ext>
                </a:extLst>
              </p:cNvPr>
              <p:cNvSpPr>
                <a:spLocks noRot="1" noChangeAspect="1" noMove="1" noResize="1" noEditPoints="1" noAdjustHandles="1" noChangeArrowheads="1" noChangeShapeType="1" noTextEdit="1"/>
              </p:cNvSpPr>
              <p:nvPr/>
            </p:nvSpPr>
            <p:spPr>
              <a:xfrm>
                <a:off x="1464920" y="5112238"/>
                <a:ext cx="4631080" cy="558508"/>
              </a:xfrm>
              <a:prstGeom prst="rect">
                <a:avLst/>
              </a:prstGeom>
              <a:blipFill>
                <a:blip r:embed="rId11"/>
                <a:stretch>
                  <a:fillRect l="-1842"/>
                </a:stretch>
              </a:blipFill>
              <a:ln>
                <a:noFill/>
              </a:ln>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06B4E1A7-3DD6-41A0-8B0A-7654327AA820}"/>
              </a:ext>
            </a:extLst>
          </p:cNvPr>
          <p:cNvCxnSpPr>
            <a:cxnSpLocks/>
            <a:endCxn id="68" idx="2"/>
          </p:cNvCxnSpPr>
          <p:nvPr/>
        </p:nvCxnSpPr>
        <p:spPr>
          <a:xfrm>
            <a:off x="2438400" y="2809156"/>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a:off x="2438398" y="4269821"/>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9EE7C69-5150-4AF4-BE20-F63590727970}"/>
              </a:ext>
            </a:extLst>
          </p:cNvPr>
          <p:cNvCxnSpPr>
            <a:cxnSpLocks/>
          </p:cNvCxnSpPr>
          <p:nvPr/>
        </p:nvCxnSpPr>
        <p:spPr>
          <a:xfrm>
            <a:off x="2438399" y="3527033"/>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7761491" y="1602144"/>
                <a:ext cx="2770352" cy="1645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𝑋</m:t>
                      </m:r>
                      <m:r>
                        <a:rPr lang="en-US" sz="2400" b="0" i="1" dirty="0" smtClean="0">
                          <a:solidFill>
                            <a:schemeClr val="bg1">
                              <a:lumMod val="50000"/>
                            </a:schemeClr>
                          </a:solidFill>
                          <a:latin typeface="Cambria Math" panose="02040503050406030204" pitchFamily="18" charset="0"/>
                        </a:rPr>
                        <m:t>=</m:t>
                      </m:r>
                      <m:d>
                        <m:dPr>
                          <m:begChr m:val="["/>
                          <m:endChr m:val="]"/>
                          <m:ctrlPr>
                            <a:rPr lang="en-US" sz="24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400" b="0" i="1" dirty="0" smtClean="0">
                                  <a:solidFill>
                                    <a:schemeClr val="bg1">
                                      <a:lumMod val="50000"/>
                                    </a:schemeClr>
                                  </a:solidFill>
                                  <a:latin typeface="Cambria Math" panose="02040503050406030204" pitchFamily="18" charset="0"/>
                                </a:rPr>
                              </m:ctrlPr>
                            </m:mP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0</m:t>
                                    </m:r>
                                  </m:sub>
                                </m:sSub>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1</m:t>
                                    </m:r>
                                  </m:sub>
                                </m:sSub>
                              </m:e>
                            </m:mr>
                            <m:mr>
                              <m:e>
                                <m:r>
                                  <a:rPr lang="en-US" sz="2400" b="0" i="1" dirty="0" smtClean="0">
                                    <a:solidFill>
                                      <a:schemeClr val="bg1">
                                        <a:lumMod val="50000"/>
                                      </a:schemeClr>
                                    </a:solidFill>
                                    <a:latin typeface="Cambria Math" panose="02040503050406030204" pitchFamily="18" charset="0"/>
                                  </a:rPr>
                                  <m:t>⋮</m:t>
                                </m:r>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𝑛</m:t>
                                    </m:r>
                                  </m:sub>
                                </m:sSub>
                              </m:e>
                            </m:mr>
                          </m:m>
                        </m:e>
                      </m:d>
                      <m:r>
                        <a:rPr lang="en-US" sz="2400" i="1" dirty="0">
                          <a:solidFill>
                            <a:schemeClr val="bg1">
                              <a:lumMod val="50000"/>
                            </a:schemeClr>
                          </a:solidFill>
                          <a:latin typeface="Cambria Math" panose="02040503050406030204" pitchFamily="18" charset="0"/>
                        </a:rPr>
                        <m:t>,</m:t>
                      </m:r>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r>
                        <a:rPr lang="en-US" sz="2400" i="1" dirty="0">
                          <a:solidFill>
                            <a:schemeClr val="bg1">
                              <a:lumMod val="50000"/>
                            </a:schemeClr>
                          </a:solidFill>
                          <a:latin typeface="Cambria Math" panose="02040503050406030204" pitchFamily="18" charset="0"/>
                        </a:rPr>
                        <m:t>=</m:t>
                      </m:r>
                      <m:d>
                        <m:dPr>
                          <m:begChr m:val="["/>
                          <m:endChr m:val="]"/>
                          <m:ctrlPr>
                            <a:rPr lang="en-US" sz="2400" i="1" dirty="0">
                              <a:solidFill>
                                <a:schemeClr val="bg1">
                                  <a:lumMod val="50000"/>
                                </a:schemeClr>
                              </a:solidFill>
                              <a:latin typeface="Cambria Math" panose="02040503050406030204" pitchFamily="18" charset="0"/>
                            </a:rPr>
                          </m:ctrlPr>
                        </m:dPr>
                        <m:e>
                          <m:m>
                            <m:mPr>
                              <m:mcs>
                                <m:mc>
                                  <m:mcPr>
                                    <m:count m:val="1"/>
                                    <m:mcJc m:val="center"/>
                                  </m:mcPr>
                                </m:mc>
                              </m:mcs>
                              <m:ctrlPr>
                                <a:rPr lang="en-US" sz="2400" i="1" dirty="0">
                                  <a:solidFill>
                                    <a:schemeClr val="bg1">
                                      <a:lumMod val="50000"/>
                                    </a:schemeClr>
                                  </a:solidFill>
                                  <a:latin typeface="Cambria Math" panose="02040503050406030204" pitchFamily="18" charset="0"/>
                                </a:rPr>
                              </m:ctrlPr>
                            </m:mP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0</m:t>
                                    </m:r>
                                  </m:sub>
                                </m:sSub>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1</m:t>
                                    </m:r>
                                  </m:sub>
                                </m:sSub>
                              </m:e>
                            </m:mr>
                            <m:mr>
                              <m:e>
                                <m:r>
                                  <a:rPr lang="en-US" sz="2400" i="1" dirty="0">
                                    <a:solidFill>
                                      <a:schemeClr val="bg1">
                                        <a:lumMod val="50000"/>
                                      </a:schemeClr>
                                    </a:solidFill>
                                    <a:latin typeface="Cambria Math" panose="02040503050406030204" pitchFamily="18" charset="0"/>
                                  </a:rPr>
                                  <m:t>⋮</m:t>
                                </m:r>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𝑛</m:t>
                                    </m:r>
                                  </m:sub>
                                </m:sSub>
                              </m:e>
                            </m:mr>
                          </m:m>
                        </m:e>
                      </m:d>
                    </m:oMath>
                  </m:oMathPara>
                </a14:m>
                <a:endParaRPr lang="en-US" sz="2400" baseline="-10000" dirty="0">
                  <a:solidFill>
                    <a:schemeClr val="bg1">
                      <a:lumMod val="50000"/>
                    </a:schemeClr>
                  </a:solidFill>
                </a:endParaRPr>
              </a:p>
              <a:p>
                <a:endParaRPr lang="en-US" sz="2000"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7761491" y="1602144"/>
                <a:ext cx="2770352" cy="1645635"/>
              </a:xfrm>
              <a:prstGeom prst="rect">
                <a:avLst/>
              </a:prstGeom>
              <a:blipFill>
                <a:blip r:embed="rId12"/>
                <a:stretch>
                  <a:fillRect/>
                </a:stretch>
              </a:blipFill>
              <a:ln>
                <a:noFill/>
              </a:ln>
            </p:spPr>
            <p:txBody>
              <a:bodyPr/>
              <a:lstStyle/>
              <a:p>
                <a:r>
                  <a:rPr lang="en-US">
                    <a:noFill/>
                  </a:rPr>
                  <a:t> </a:t>
                </a:r>
              </a:p>
            </p:txBody>
          </p:sp>
        </mc:Fallback>
      </mc:AlternateContent>
      <p:sp>
        <p:nvSpPr>
          <p:cNvPr id="98" name="Rectangle 97">
            <a:extLst>
              <a:ext uri="{FF2B5EF4-FFF2-40B4-BE49-F238E27FC236}">
                <a16:creationId xmlns:a16="http://schemas.microsoft.com/office/drawing/2014/main" id="{3ED46380-AFF7-4D75-9574-76701F8C3A09}"/>
              </a:ext>
            </a:extLst>
          </p:cNvPr>
          <p:cNvSpPr/>
          <p:nvPr/>
        </p:nvSpPr>
        <p:spPr>
          <a:xfrm>
            <a:off x="9382125" y="3929296"/>
            <a:ext cx="1584902" cy="87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chemeClr val="bg1">
                    <a:lumMod val="50000"/>
                  </a:schemeClr>
                </a:solidFill>
                <a:latin typeface="Cambria Math" panose="02040503050406030204" pitchFamily="18" charset="0"/>
              </a:rPr>
              <a:t>Weights</a:t>
            </a:r>
          </a:p>
          <a:p>
            <a:pPr algn="ctr"/>
            <a:r>
              <a:rPr lang="en-US" sz="2000" i="1" dirty="0">
                <a:solidFill>
                  <a:schemeClr val="bg1">
                    <a:lumMod val="50000"/>
                  </a:schemeClr>
                </a:solidFill>
                <a:latin typeface="Cambria Math" panose="02040503050406030204" pitchFamily="18" charset="0"/>
              </a:rPr>
              <a:t>o</a:t>
            </a:r>
            <a:r>
              <a:rPr lang="en-US" sz="2000" b="0" i="1" dirty="0">
                <a:solidFill>
                  <a:schemeClr val="bg1">
                    <a:lumMod val="50000"/>
                  </a:schemeClr>
                </a:solidFill>
                <a:latin typeface="Cambria Math" panose="02040503050406030204" pitchFamily="18" charset="0"/>
              </a:rPr>
              <a:t>r</a:t>
            </a:r>
          </a:p>
          <a:p>
            <a:pPr algn="ctr"/>
            <a:r>
              <a:rPr lang="en-US" sz="2000" i="1" dirty="0">
                <a:solidFill>
                  <a:schemeClr val="bg1">
                    <a:lumMod val="50000"/>
                  </a:schemeClr>
                </a:solidFill>
                <a:latin typeface="Cambria Math" panose="02040503050406030204" pitchFamily="18" charset="0"/>
              </a:rPr>
              <a:t>Parameters</a:t>
            </a:r>
            <a:endParaRPr lang="en-US" sz="2000" b="0" i="1" dirty="0">
              <a:solidFill>
                <a:schemeClr val="bg1">
                  <a:lumMod val="50000"/>
                </a:schemeClr>
              </a:solidFill>
              <a:latin typeface="Cambria Math" panose="02040503050406030204" pitchFamily="18" charset="0"/>
            </a:endParaRPr>
          </a:p>
        </p:txBody>
      </p:sp>
      <p:cxnSp>
        <p:nvCxnSpPr>
          <p:cNvPr id="100" name="Straight Arrow Connector 99">
            <a:extLst>
              <a:ext uri="{FF2B5EF4-FFF2-40B4-BE49-F238E27FC236}">
                <a16:creationId xmlns:a16="http://schemas.microsoft.com/office/drawing/2014/main" id="{2F4420BA-FCBF-4CD1-94FD-FA22A9CC3B08}"/>
              </a:ext>
            </a:extLst>
          </p:cNvPr>
          <p:cNvCxnSpPr>
            <a:cxnSpLocks/>
          </p:cNvCxnSpPr>
          <p:nvPr/>
        </p:nvCxnSpPr>
        <p:spPr>
          <a:xfrm flipV="1">
            <a:off x="10174576" y="3190629"/>
            <a:ext cx="0" cy="681517"/>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0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90" grpId="0"/>
      <p:bldP spid="91" grpId="0"/>
      <p:bldP spid="97" grpId="0"/>
      <p:bldP spid="9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19786</TotalTime>
  <Words>14131</Words>
  <Application>Microsoft Office PowerPoint</Application>
  <PresentationFormat>Widescreen</PresentationFormat>
  <Paragraphs>3611</Paragraphs>
  <Slides>218</Slides>
  <Notes>0</Notes>
  <HiddenSlides>1</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218</vt:i4>
      </vt:variant>
    </vt:vector>
  </HeadingPairs>
  <TitlesOfParts>
    <vt:vector size="238" baseType="lpstr">
      <vt:lpstr>Arial Unicode MS</vt:lpstr>
      <vt:lpstr>Helvetica Neue</vt:lpstr>
      <vt:lpstr>IBM Plex Sans Devanagari</vt:lpstr>
      <vt:lpstr>Inter</vt:lpstr>
      <vt:lpstr>KaTeX_Main</vt:lpstr>
      <vt:lpstr>KaTeX_Math</vt:lpstr>
      <vt:lpstr>Segoe WPC</vt:lpstr>
      <vt:lpstr>source-code-pro</vt:lpstr>
      <vt:lpstr>source-serif-pro</vt:lpstr>
      <vt:lpstr>STXingkai</vt:lpstr>
      <vt:lpstr>var(--notebook-cell-output-font-family)</vt:lpstr>
      <vt:lpstr>Arial</vt:lpstr>
      <vt:lpstr>Calibri</vt:lpstr>
      <vt:lpstr>Calibri Light</vt:lpstr>
      <vt:lpstr>Cambria</vt:lpstr>
      <vt:lpstr>Cambria Math</vt:lpstr>
      <vt:lpstr>Consolas</vt:lpstr>
      <vt:lpstr>Open Sans</vt:lpstr>
      <vt:lpstr>Source Sans Pro</vt:lpstr>
      <vt:lpstr>Office Theme</vt:lpstr>
      <vt:lpstr>PowerPoint Presentation</vt:lpstr>
      <vt:lpstr>Machine Learning – 1 Linear Regression</vt:lpstr>
      <vt:lpstr>Model Representation</vt:lpstr>
      <vt:lpstr>Model Representation</vt:lpstr>
      <vt:lpstr>Model Representation</vt:lpstr>
      <vt:lpstr>Cost Function</vt:lpstr>
      <vt:lpstr>Cost Function – intuition - I</vt:lpstr>
      <vt:lpstr>PowerPoint Presentation</vt:lpstr>
      <vt:lpstr>Cost Function – intuition - II</vt:lpstr>
      <vt:lpstr>Cost Function – intuition - II</vt:lpstr>
      <vt:lpstr>Parameters Learning – Gradient Descent</vt:lpstr>
      <vt:lpstr>Parameters Learning – Gradient Descent</vt:lpstr>
      <vt:lpstr>Gradient Descent Algorithm</vt:lpstr>
      <vt:lpstr>Gradient Descent Algorithm – Intuition</vt:lpstr>
      <vt:lpstr>Gradient Descent Algorithm – Choosing α</vt:lpstr>
      <vt:lpstr>Gradient Descent for Linear Regression</vt:lpstr>
      <vt:lpstr>Gradient Descent for Linear Regression</vt:lpstr>
      <vt:lpstr>Gradient Descent Algorithm For Linear Regression</vt:lpstr>
      <vt:lpstr>Feature Scaling</vt:lpstr>
      <vt:lpstr>Feature Scaling</vt:lpstr>
      <vt:lpstr>Feature Scaling – Mean Normalization</vt:lpstr>
      <vt:lpstr>Gradient Decent Converge Test</vt:lpstr>
      <vt:lpstr>PowerPoint Presentation</vt:lpstr>
      <vt:lpstr>Machine Learning – 2 Logistic Regression</vt:lpstr>
      <vt:lpstr>Classification</vt:lpstr>
      <vt:lpstr>Classification</vt:lpstr>
      <vt:lpstr>Hypothesis Representation</vt:lpstr>
      <vt:lpstr>Hypothesis Interpretation</vt:lpstr>
      <vt:lpstr>Decision Boundary</vt:lpstr>
      <vt:lpstr>Decision Boundary – example I</vt:lpstr>
      <vt:lpstr>Non-Linear decision boundary – example II</vt:lpstr>
      <vt:lpstr>Logistic regression – Cost function</vt:lpstr>
      <vt:lpstr>Logistic regression – Cost function</vt:lpstr>
      <vt:lpstr>Logistic regression – Cost function</vt:lpstr>
      <vt:lpstr>Simplified Cost function</vt:lpstr>
      <vt:lpstr>Logistic Regression – fit parameters</vt:lpstr>
      <vt:lpstr>Logistic Regression – Multiclass classification</vt:lpstr>
      <vt:lpstr>PowerPoint Presentation</vt:lpstr>
      <vt:lpstr>Workshop – 1 Tensors Introduction</vt:lpstr>
      <vt:lpstr>PyTorch Tensor Operations</vt:lpstr>
      <vt:lpstr>Creating a Tensor</vt:lpstr>
      <vt:lpstr>Tensor Data Types</vt:lpstr>
      <vt:lpstr>Tensor Data Type</vt:lpstr>
      <vt:lpstr>Tensor Rearrange</vt:lpstr>
      <vt:lpstr>Tensor Operations</vt:lpstr>
      <vt:lpstr>Tensor Slicing</vt:lpstr>
      <vt:lpstr>Tensor Slicing</vt:lpstr>
      <vt:lpstr>Tensor Slicing</vt:lpstr>
      <vt:lpstr>Tensor Operations and Gradients</vt:lpstr>
      <vt:lpstr>Tensor Operations</vt:lpstr>
      <vt:lpstr>Tensor Operations and gradients</vt:lpstr>
      <vt:lpstr>Tensor Operations and gradients</vt:lpstr>
      <vt:lpstr>Tensor Operations and gradients</vt:lpstr>
      <vt:lpstr>Tensor Functions</vt:lpstr>
      <vt:lpstr>Tensor Functions</vt:lpstr>
      <vt:lpstr>Tensor Functions</vt:lpstr>
      <vt:lpstr>Interoperability with Numpy</vt:lpstr>
      <vt:lpstr>Interoperability with Numpy</vt:lpstr>
      <vt:lpstr>Interoperability with Numpy</vt:lpstr>
      <vt:lpstr>Interoperability with Numpy</vt:lpstr>
      <vt:lpstr>Vector and Matrix Manipulation</vt:lpstr>
      <vt:lpstr>Vector Manipulations</vt:lpstr>
      <vt:lpstr>Matrix Multiplication</vt:lpstr>
      <vt:lpstr>Vector Manipulations</vt:lpstr>
      <vt:lpstr>Exercises</vt:lpstr>
      <vt:lpstr>Matrix Multiplication</vt:lpstr>
      <vt:lpstr>Solution</vt:lpstr>
      <vt:lpstr>Solution</vt:lpstr>
      <vt:lpstr>PowerPoint Presentation</vt:lpstr>
      <vt:lpstr>Linear Regression</vt:lpstr>
      <vt:lpstr>Linear Regression</vt:lpstr>
      <vt:lpstr>Example-1: set the model ourselves</vt:lpstr>
      <vt:lpstr>Example-1: set the model ourselves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Custom Module</vt:lpstr>
      <vt:lpstr>Example-1: Use Custom Module</vt:lpstr>
      <vt:lpstr>PowerPoint Presentation</vt:lpstr>
      <vt:lpstr>Machine Learning – 3 Overfitting Regularization</vt:lpstr>
      <vt:lpstr>Underfit / Overfit</vt:lpstr>
      <vt:lpstr>Underfit / Overfit</vt:lpstr>
      <vt:lpstr>Addressing Overfitting</vt:lpstr>
      <vt:lpstr>Intuition of Regularization</vt:lpstr>
      <vt:lpstr>Regularization Cost Function - Linear Regression </vt:lpstr>
      <vt:lpstr>Regularization Cost Function - Linear Regression </vt:lpstr>
      <vt:lpstr>Regularization Cost Function - Linear Regression </vt:lpstr>
      <vt:lpstr>Linear Regression – Gradient Decent</vt:lpstr>
      <vt:lpstr>Question?</vt:lpstr>
      <vt:lpstr>Linear Regression – Gradient Decent</vt:lpstr>
      <vt:lpstr>Logistic Regression Regularization</vt:lpstr>
      <vt:lpstr>High Bias vs High Variance tradeoff</vt:lpstr>
      <vt:lpstr>Machine Learning – 4 Neural Network – part I</vt:lpstr>
      <vt:lpstr>Non-Linear Hypothesis</vt:lpstr>
      <vt:lpstr>Neuron model – logistic unit (Perceptron)</vt:lpstr>
      <vt:lpstr>Multi-layer network</vt:lpstr>
      <vt:lpstr>Computation Model</vt:lpstr>
      <vt:lpstr>Neural Network learn its own features</vt:lpstr>
      <vt:lpstr>Non-Linear Problem</vt:lpstr>
      <vt:lpstr>Non-Linear Problem – And Operation</vt:lpstr>
      <vt:lpstr>Non-Linear Problem – OR Operation</vt:lpstr>
      <vt:lpstr>Non-Linear Problem – Not Operation</vt:lpstr>
      <vt:lpstr>Non-Linear Problem – XNOR Operation</vt:lpstr>
      <vt:lpstr>PowerPoint Presentation</vt:lpstr>
      <vt:lpstr>Machine Learning – 5 Neural Network – part II</vt:lpstr>
      <vt:lpstr>Neuron model – Notation</vt:lpstr>
      <vt:lpstr>Neuron model – Cost Function</vt:lpstr>
      <vt:lpstr>Neural Network – Forward Propagation</vt:lpstr>
      <vt:lpstr>Neural Network – Back Propagation</vt:lpstr>
      <vt:lpstr>Neural Network – Back Propagation</vt:lpstr>
      <vt:lpstr>Neural Network – Back Propagation</vt:lpstr>
      <vt:lpstr>Neural Network – Debugging</vt:lpstr>
      <vt:lpstr>Neural Network – Diagnostic</vt:lpstr>
      <vt:lpstr>Neural Network – Diagnostic</vt:lpstr>
      <vt:lpstr>PowerPoint Presentation</vt:lpstr>
      <vt:lpstr>Machine Learning – 6 Diagnostic Bias vs Variance</vt:lpstr>
      <vt:lpstr>Underfit / Overfit</vt:lpstr>
      <vt:lpstr>Bias / Variance</vt:lpstr>
      <vt:lpstr>Bias / Variance</vt:lpstr>
      <vt:lpstr>Bias / Variance as function of regularization</vt:lpstr>
      <vt:lpstr>Confusion Matrix</vt:lpstr>
      <vt:lpstr>Confusion Matrix</vt:lpstr>
      <vt:lpstr>Confusion Matrix</vt:lpstr>
      <vt:lpstr>Confusion Matrix</vt:lpstr>
      <vt:lpstr>Cross Entropy </vt:lpstr>
      <vt:lpstr>Cross Entropy </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Cross-Entropy as Loss Function</vt:lpstr>
      <vt:lpstr>Cross Entropy </vt:lpstr>
      <vt:lpstr>PowerPoint Presentation</vt:lpstr>
      <vt:lpstr>Deep Neural Network MNIST Dataset</vt:lpstr>
      <vt:lpstr>Deep Neural Network - MNIST</vt:lpstr>
      <vt:lpstr>Classifier</vt:lpstr>
      <vt:lpstr>Classifier</vt:lpstr>
      <vt:lpstr>PowerPoint Presentation</vt:lpstr>
      <vt:lpstr>Machine Learning – 7</vt:lpstr>
      <vt:lpstr>Rectified Linear Units (ReLU)</vt:lpstr>
      <vt:lpstr>ReLU - interaction effects</vt:lpstr>
      <vt:lpstr>ReLU –non-linearity </vt:lpstr>
      <vt:lpstr>ReLU - Interactions </vt:lpstr>
      <vt:lpstr>ReLU – Non-Linearity </vt:lpstr>
      <vt:lpstr>ReLU – Facilitating Gradient Descent</vt:lpstr>
      <vt:lpstr>ReLU – Facilitating Gradient Descent</vt:lpstr>
      <vt:lpstr>ReLU – Non-Linearity </vt:lpstr>
      <vt:lpstr>Softmax</vt:lpstr>
      <vt:lpstr>Machine Learning – 8</vt:lpstr>
      <vt:lpstr>Convolution Neural Network</vt:lpstr>
      <vt:lpstr>Convolution Neural Network</vt:lpstr>
      <vt:lpstr>Convolution Neural Network</vt:lpstr>
      <vt:lpstr>CNN – Edge Detection</vt:lpstr>
      <vt:lpstr>CNN – Edge Detection</vt:lpstr>
      <vt:lpstr>CNN – Edge Detection</vt:lpstr>
      <vt:lpstr>Vertical Edge Detection</vt:lpstr>
      <vt:lpstr>Vertical Edge Detection</vt:lpstr>
      <vt:lpstr>Horizontal Edge Detection</vt:lpstr>
      <vt:lpstr>Types Of Edge Detection</vt:lpstr>
      <vt:lpstr>Feature Map</vt:lpstr>
      <vt:lpstr>Learning Edge Detection</vt:lpstr>
      <vt:lpstr>Padding Edge Detection</vt:lpstr>
      <vt:lpstr>Padding Edge Detection</vt:lpstr>
      <vt:lpstr>Strided Convolution</vt:lpstr>
      <vt:lpstr>Volume Convolution of RGB Images</vt:lpstr>
      <vt:lpstr>Volume Convolution of RGB Images</vt:lpstr>
      <vt:lpstr>One Layer Example</vt:lpstr>
      <vt:lpstr>Convolution Illustration</vt:lpstr>
      <vt:lpstr>Convolution Illustration</vt:lpstr>
      <vt:lpstr>Convolution Illustration</vt:lpstr>
      <vt:lpstr>Convolution Illustration</vt:lpstr>
      <vt:lpstr>Convolution Illustration</vt:lpstr>
      <vt:lpstr>Pooling Layer – Max Pooling</vt:lpstr>
      <vt:lpstr>Pooling Layer – Max Pooling</vt:lpstr>
      <vt:lpstr>Max Pooling</vt:lpstr>
      <vt:lpstr>Max Pooling</vt:lpstr>
      <vt:lpstr>PowerPoint Presentation</vt:lpstr>
      <vt:lpstr>LeNet-5</vt:lpstr>
      <vt:lpstr>AlexNet</vt:lpstr>
      <vt:lpstr>PowerPoint Presentation</vt:lpstr>
      <vt:lpstr>Machine Learning – 9</vt:lpstr>
      <vt:lpstr>PowerPoint Presentation</vt:lpstr>
      <vt:lpstr>Dropout</vt:lpstr>
      <vt:lpstr>Dropout</vt:lpstr>
      <vt:lpstr>Dropout</vt:lpstr>
      <vt:lpstr>Dropout</vt:lpstr>
      <vt:lpstr>Dropout</vt:lpstr>
      <vt:lpstr>PowerPoint Presentation</vt:lpstr>
      <vt:lpstr>Feature Scaling</vt:lpstr>
      <vt:lpstr>Feature Scaling</vt:lpstr>
      <vt:lpstr>Feature Scaling – Mean Normalization</vt:lpstr>
      <vt:lpstr>Feature Scaling – Another Example</vt:lpstr>
      <vt:lpstr>Batch Normalization - oscillation</vt:lpstr>
      <vt:lpstr>Batch Normalization</vt:lpstr>
      <vt:lpstr>Batch Normalization – How does it works</vt:lpstr>
      <vt:lpstr>Batch Normalization – How does it works</vt:lpstr>
      <vt:lpstr>Batch Normalization – How does it works</vt:lpstr>
      <vt:lpstr>Batch Normalization – Prediction</vt:lpstr>
      <vt:lpstr>PowerPoint Presentation</vt:lpstr>
      <vt:lpstr>Residual Block</vt:lpstr>
      <vt:lpstr>Residual Block – Why?</vt:lpstr>
      <vt:lpstr>Residual Block – Solution</vt:lpstr>
      <vt:lpstr>Residual Block – Architecture </vt:lpstr>
      <vt:lpstr>PowerPoint Presentation</vt:lpstr>
      <vt:lpstr>Dropout Resources</vt:lpstr>
      <vt:lpstr>PowerPoint Presentation</vt:lpstr>
      <vt:lpstr>PowerPoint Presentation</vt:lpstr>
      <vt:lpstr>Convolution Illustration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1 Linear Regression</dc:title>
  <dc:creator>Mizrachi, Tsemach</dc:creator>
  <cp:lastModifiedBy>Tsemach Mizrachi</cp:lastModifiedBy>
  <cp:revision>13</cp:revision>
  <dcterms:created xsi:type="dcterms:W3CDTF">2021-07-13T19:03:50Z</dcterms:created>
  <dcterms:modified xsi:type="dcterms:W3CDTF">2023-04-19T06:55:37Z</dcterms:modified>
</cp:coreProperties>
</file>